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Lst>
  <p:sldSz cx="12192000" cy="6858000"/>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350CA7C4-56F0-4BA4-BE76-E61A350185E8}" type="slidenum">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pPr indent="0">
              <a:buNone/>
            </a:pPr>
            <a:endParaRPr lang="en-US" sz="1800" b="0" strike="noStrike" spc="-1">
              <a:solidFill>
                <a:srgbClr val="FFFFFF"/>
              </a:solidFill>
              <a:latin typeface="Tw Cen MT"/>
            </a:endParaRPr>
          </a:p>
        </p:txBody>
      </p:sp>
      <p:sp>
        <p:nvSpPr>
          <p:cNvPr id="124" name="PlaceHolder 2"/>
          <p:cNvSpPr>
            <a:spLocks noGrp="1"/>
          </p:cNvSpPr>
          <p:nvPr>
            <p:ph/>
          </p:nvPr>
        </p:nvSpPr>
        <p:spPr>
          <a:xfrm>
            <a:off x="1141560" y="2249640"/>
            <a:ext cx="990576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125" name="PlaceHolder 3"/>
          <p:cNvSpPr>
            <a:spLocks noGrp="1"/>
          </p:cNvSpPr>
          <p:nvPr>
            <p:ph/>
          </p:nvPr>
        </p:nvSpPr>
        <p:spPr>
          <a:xfrm>
            <a:off x="1141560" y="4099680"/>
            <a:ext cx="990576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476B871-FB8B-4AE5-BC73-09B14D9438CE}"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pPr indent="0">
              <a:buNone/>
            </a:pPr>
            <a:endParaRPr lang="en-US" sz="1800" b="0" strike="noStrike" spc="-1">
              <a:solidFill>
                <a:srgbClr val="FFFFFF"/>
              </a:solidFill>
              <a:latin typeface="Tw Cen MT"/>
            </a:endParaRPr>
          </a:p>
        </p:txBody>
      </p:sp>
      <p:sp>
        <p:nvSpPr>
          <p:cNvPr id="127" name="PlaceHolder 2"/>
          <p:cNvSpPr>
            <a:spLocks noGrp="1"/>
          </p:cNvSpPr>
          <p:nvPr>
            <p:ph/>
          </p:nvPr>
        </p:nvSpPr>
        <p:spPr>
          <a:xfrm>
            <a:off x="1141560" y="2249640"/>
            <a:ext cx="483372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128" name="PlaceHolder 3"/>
          <p:cNvSpPr>
            <a:spLocks noGrp="1"/>
          </p:cNvSpPr>
          <p:nvPr>
            <p:ph/>
          </p:nvPr>
        </p:nvSpPr>
        <p:spPr>
          <a:xfrm>
            <a:off x="6217200" y="2249640"/>
            <a:ext cx="483372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129" name="PlaceHolder 4"/>
          <p:cNvSpPr>
            <a:spLocks noGrp="1"/>
          </p:cNvSpPr>
          <p:nvPr>
            <p:ph/>
          </p:nvPr>
        </p:nvSpPr>
        <p:spPr>
          <a:xfrm>
            <a:off x="1141560" y="4099680"/>
            <a:ext cx="483372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130" name="PlaceHolder 5"/>
          <p:cNvSpPr>
            <a:spLocks noGrp="1"/>
          </p:cNvSpPr>
          <p:nvPr>
            <p:ph/>
          </p:nvPr>
        </p:nvSpPr>
        <p:spPr>
          <a:xfrm>
            <a:off x="6217200" y="4099680"/>
            <a:ext cx="483372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225CDE59-AC28-4890-80E4-0C0B9B390D5D}" type="slidenum">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pPr indent="0">
              <a:buNone/>
            </a:pPr>
            <a:endParaRPr lang="en-US" sz="1800" b="0" strike="noStrike" spc="-1">
              <a:solidFill>
                <a:srgbClr val="FFFFFF"/>
              </a:solidFill>
              <a:latin typeface="Tw Cen MT"/>
            </a:endParaRPr>
          </a:p>
        </p:txBody>
      </p:sp>
      <p:sp>
        <p:nvSpPr>
          <p:cNvPr id="132" name="PlaceHolder 2"/>
          <p:cNvSpPr>
            <a:spLocks noGrp="1"/>
          </p:cNvSpPr>
          <p:nvPr>
            <p:ph/>
          </p:nvPr>
        </p:nvSpPr>
        <p:spPr>
          <a:xfrm>
            <a:off x="1141560" y="2249640"/>
            <a:ext cx="318924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133" name="PlaceHolder 3"/>
          <p:cNvSpPr>
            <a:spLocks noGrp="1"/>
          </p:cNvSpPr>
          <p:nvPr>
            <p:ph/>
          </p:nvPr>
        </p:nvSpPr>
        <p:spPr>
          <a:xfrm>
            <a:off x="4490640" y="2249640"/>
            <a:ext cx="318924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134" name="PlaceHolder 4"/>
          <p:cNvSpPr>
            <a:spLocks noGrp="1"/>
          </p:cNvSpPr>
          <p:nvPr>
            <p:ph/>
          </p:nvPr>
        </p:nvSpPr>
        <p:spPr>
          <a:xfrm>
            <a:off x="7839720" y="2249640"/>
            <a:ext cx="318924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135" name="PlaceHolder 5"/>
          <p:cNvSpPr>
            <a:spLocks noGrp="1"/>
          </p:cNvSpPr>
          <p:nvPr>
            <p:ph/>
          </p:nvPr>
        </p:nvSpPr>
        <p:spPr>
          <a:xfrm>
            <a:off x="1141560" y="4099680"/>
            <a:ext cx="318924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136" name="PlaceHolder 6"/>
          <p:cNvSpPr>
            <a:spLocks noGrp="1"/>
          </p:cNvSpPr>
          <p:nvPr>
            <p:ph/>
          </p:nvPr>
        </p:nvSpPr>
        <p:spPr>
          <a:xfrm>
            <a:off x="4490640" y="4099680"/>
            <a:ext cx="318924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137" name="PlaceHolder 7"/>
          <p:cNvSpPr>
            <a:spLocks noGrp="1"/>
          </p:cNvSpPr>
          <p:nvPr>
            <p:ph/>
          </p:nvPr>
        </p:nvSpPr>
        <p:spPr>
          <a:xfrm>
            <a:off x="7839720" y="4099680"/>
            <a:ext cx="318924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C6CFB43E-8560-4E90-9A99-A8C8DC887557}" type="slidenum">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1CE235C0-6C2B-4BA7-9B12-7EBA3C767E6B}" type="slidenum">
              <a:t>‹Nº›</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pPr indent="0">
              <a:buNone/>
            </a:pPr>
            <a:endParaRPr lang="en-US" sz="1800" b="0" strike="noStrike" spc="-1">
              <a:solidFill>
                <a:srgbClr val="FFFFFF"/>
              </a:solidFill>
              <a:latin typeface="Tw Cen MT"/>
            </a:endParaRPr>
          </a:p>
        </p:txBody>
      </p:sp>
      <p:sp>
        <p:nvSpPr>
          <p:cNvPr id="185" name="PlaceHolder 2"/>
          <p:cNvSpPr>
            <a:spLocks noGrp="1"/>
          </p:cNvSpPr>
          <p:nvPr>
            <p:ph type="subTitle"/>
          </p:nvPr>
        </p:nvSpPr>
        <p:spPr>
          <a:xfrm>
            <a:off x="1141560" y="2249640"/>
            <a:ext cx="9905760" cy="3541320"/>
          </a:xfrm>
          <a:prstGeom prst="rect">
            <a:avLst/>
          </a:prstGeom>
          <a:noFill/>
          <a:ln w="0">
            <a:noFill/>
          </a:ln>
        </p:spPr>
        <p:txBody>
          <a:bodyPr lIns="0" tIns="0" rIns="0" bIns="0" anchor="ctr">
            <a:noAutofit/>
          </a:bodyPr>
          <a:lstStyle/>
          <a:p>
            <a:pPr indent="0" algn="ctr">
              <a:buNone/>
            </a:pPr>
            <a:endParaRPr lang="es-ES" sz="32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5CB39CC9-B31B-43BE-8730-84E7C21F6C48}"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pPr indent="0">
              <a:buNone/>
            </a:pPr>
            <a:endParaRPr lang="en-US" sz="1800" b="0" strike="noStrike" spc="-1">
              <a:solidFill>
                <a:srgbClr val="FFFFFF"/>
              </a:solidFill>
              <a:latin typeface="Tw Cen MT"/>
            </a:endParaRPr>
          </a:p>
        </p:txBody>
      </p:sp>
      <p:sp>
        <p:nvSpPr>
          <p:cNvPr id="187" name="PlaceHolder 2"/>
          <p:cNvSpPr>
            <a:spLocks noGrp="1"/>
          </p:cNvSpPr>
          <p:nvPr>
            <p:ph/>
          </p:nvPr>
        </p:nvSpPr>
        <p:spPr>
          <a:xfrm>
            <a:off x="1141560" y="2249640"/>
            <a:ext cx="9905760" cy="35413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9C643EE9-37D4-4067-85E2-774928D1E283}"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pPr indent="0">
              <a:buNone/>
            </a:pPr>
            <a:endParaRPr lang="en-US" sz="1800" b="0" strike="noStrike" spc="-1">
              <a:solidFill>
                <a:srgbClr val="FFFFFF"/>
              </a:solidFill>
              <a:latin typeface="Tw Cen MT"/>
            </a:endParaRPr>
          </a:p>
        </p:txBody>
      </p:sp>
      <p:sp>
        <p:nvSpPr>
          <p:cNvPr id="189" name="PlaceHolder 2"/>
          <p:cNvSpPr>
            <a:spLocks noGrp="1"/>
          </p:cNvSpPr>
          <p:nvPr>
            <p:ph/>
          </p:nvPr>
        </p:nvSpPr>
        <p:spPr>
          <a:xfrm>
            <a:off x="1141560" y="2249640"/>
            <a:ext cx="4833720" cy="35413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190" name="PlaceHolder 3"/>
          <p:cNvSpPr>
            <a:spLocks noGrp="1"/>
          </p:cNvSpPr>
          <p:nvPr>
            <p:ph/>
          </p:nvPr>
        </p:nvSpPr>
        <p:spPr>
          <a:xfrm>
            <a:off x="6217200" y="2249640"/>
            <a:ext cx="4833720" cy="35413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808004B4-D371-403C-A3B8-F5CB3864A07F}"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pPr indent="0">
              <a:buNone/>
            </a:pPr>
            <a:endParaRPr lang="en-US" sz="1800" b="0" strike="noStrike" spc="-1">
              <a:solidFill>
                <a:srgbClr val="FFFFFF"/>
              </a:solidFill>
              <a:latin typeface="Tw Cen MT"/>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CDE50FF3-658D-41D3-95B2-281E761754A7}"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1141560" y="618480"/>
            <a:ext cx="9905760" cy="6853320"/>
          </a:xfrm>
          <a:prstGeom prst="rect">
            <a:avLst/>
          </a:prstGeom>
          <a:noFill/>
          <a:ln w="0">
            <a:noFill/>
          </a:ln>
        </p:spPr>
        <p:txBody>
          <a:bodyPr lIns="0" tIns="0" rIns="0" bIns="0" anchor="ctr">
            <a:noAutofit/>
          </a:bodyPr>
          <a:lstStyle/>
          <a:p>
            <a:pPr algn="ctr"/>
            <a:endParaRPr lang="es-ES" sz="32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BF38DF52-8A96-4B67-9CAA-60C071343309}"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pPr indent="0">
              <a:buNone/>
            </a:pPr>
            <a:endParaRPr lang="en-US" sz="1800" b="0" strike="noStrike" spc="-1">
              <a:solidFill>
                <a:srgbClr val="FFFFFF"/>
              </a:solidFill>
              <a:latin typeface="Tw Cen MT"/>
            </a:endParaRPr>
          </a:p>
        </p:txBody>
      </p:sp>
      <p:sp>
        <p:nvSpPr>
          <p:cNvPr id="194" name="PlaceHolder 2"/>
          <p:cNvSpPr>
            <a:spLocks noGrp="1"/>
          </p:cNvSpPr>
          <p:nvPr>
            <p:ph/>
          </p:nvPr>
        </p:nvSpPr>
        <p:spPr>
          <a:xfrm>
            <a:off x="1141560" y="2249640"/>
            <a:ext cx="483372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195" name="PlaceHolder 3"/>
          <p:cNvSpPr>
            <a:spLocks noGrp="1"/>
          </p:cNvSpPr>
          <p:nvPr>
            <p:ph/>
          </p:nvPr>
        </p:nvSpPr>
        <p:spPr>
          <a:xfrm>
            <a:off x="6217200" y="2249640"/>
            <a:ext cx="4833720" cy="35413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196" name="PlaceHolder 4"/>
          <p:cNvSpPr>
            <a:spLocks noGrp="1"/>
          </p:cNvSpPr>
          <p:nvPr>
            <p:ph/>
          </p:nvPr>
        </p:nvSpPr>
        <p:spPr>
          <a:xfrm>
            <a:off x="1141560" y="4099680"/>
            <a:ext cx="483372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E7D54B1E-48EE-4E10-A047-4F7C55A819FF}"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pPr indent="0">
              <a:buNone/>
            </a:pPr>
            <a:endParaRPr lang="en-US" sz="1800" b="0" strike="noStrike" spc="-1">
              <a:solidFill>
                <a:srgbClr val="FFFFFF"/>
              </a:solidFill>
              <a:latin typeface="Tw Cen MT"/>
            </a:endParaRPr>
          </a:p>
        </p:txBody>
      </p:sp>
      <p:sp>
        <p:nvSpPr>
          <p:cNvPr id="103" name="PlaceHolder 2"/>
          <p:cNvSpPr>
            <a:spLocks noGrp="1"/>
          </p:cNvSpPr>
          <p:nvPr>
            <p:ph type="subTitle"/>
          </p:nvPr>
        </p:nvSpPr>
        <p:spPr>
          <a:xfrm>
            <a:off x="1141560" y="2249640"/>
            <a:ext cx="9905760" cy="3541320"/>
          </a:xfrm>
          <a:prstGeom prst="rect">
            <a:avLst/>
          </a:prstGeom>
          <a:noFill/>
          <a:ln w="0">
            <a:noFill/>
          </a:ln>
        </p:spPr>
        <p:txBody>
          <a:bodyPr lIns="0" tIns="0" rIns="0" bIns="0" anchor="ctr">
            <a:noAutofit/>
          </a:bodyPr>
          <a:lstStyle/>
          <a:p>
            <a:pPr indent="0" algn="ctr">
              <a:buNone/>
            </a:pPr>
            <a:endParaRPr lang="es-E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321F53EB-3498-4BA6-B911-69C772DEDFF1}"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pPr indent="0">
              <a:buNone/>
            </a:pPr>
            <a:endParaRPr lang="en-US" sz="1800" b="0" strike="noStrike" spc="-1">
              <a:solidFill>
                <a:srgbClr val="FFFFFF"/>
              </a:solidFill>
              <a:latin typeface="Tw Cen MT"/>
            </a:endParaRPr>
          </a:p>
        </p:txBody>
      </p:sp>
      <p:sp>
        <p:nvSpPr>
          <p:cNvPr id="198" name="PlaceHolder 2"/>
          <p:cNvSpPr>
            <a:spLocks noGrp="1"/>
          </p:cNvSpPr>
          <p:nvPr>
            <p:ph/>
          </p:nvPr>
        </p:nvSpPr>
        <p:spPr>
          <a:xfrm>
            <a:off x="1141560" y="2249640"/>
            <a:ext cx="4833720" cy="35413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199" name="PlaceHolder 3"/>
          <p:cNvSpPr>
            <a:spLocks noGrp="1"/>
          </p:cNvSpPr>
          <p:nvPr>
            <p:ph/>
          </p:nvPr>
        </p:nvSpPr>
        <p:spPr>
          <a:xfrm>
            <a:off x="6217200" y="2249640"/>
            <a:ext cx="483372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200" name="PlaceHolder 4"/>
          <p:cNvSpPr>
            <a:spLocks noGrp="1"/>
          </p:cNvSpPr>
          <p:nvPr>
            <p:ph/>
          </p:nvPr>
        </p:nvSpPr>
        <p:spPr>
          <a:xfrm>
            <a:off x="6217200" y="4099680"/>
            <a:ext cx="483372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EDF8C7F-7CC6-47AC-B814-A652FF69FE3F}"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pPr indent="0">
              <a:buNone/>
            </a:pPr>
            <a:endParaRPr lang="en-US" sz="1800" b="0" strike="noStrike" spc="-1">
              <a:solidFill>
                <a:srgbClr val="FFFFFF"/>
              </a:solidFill>
              <a:latin typeface="Tw Cen MT"/>
            </a:endParaRPr>
          </a:p>
        </p:txBody>
      </p:sp>
      <p:sp>
        <p:nvSpPr>
          <p:cNvPr id="202" name="PlaceHolder 2"/>
          <p:cNvSpPr>
            <a:spLocks noGrp="1"/>
          </p:cNvSpPr>
          <p:nvPr>
            <p:ph/>
          </p:nvPr>
        </p:nvSpPr>
        <p:spPr>
          <a:xfrm>
            <a:off x="1141560" y="2249640"/>
            <a:ext cx="483372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203" name="PlaceHolder 3"/>
          <p:cNvSpPr>
            <a:spLocks noGrp="1"/>
          </p:cNvSpPr>
          <p:nvPr>
            <p:ph/>
          </p:nvPr>
        </p:nvSpPr>
        <p:spPr>
          <a:xfrm>
            <a:off x="6217200" y="2249640"/>
            <a:ext cx="483372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204" name="PlaceHolder 4"/>
          <p:cNvSpPr>
            <a:spLocks noGrp="1"/>
          </p:cNvSpPr>
          <p:nvPr>
            <p:ph/>
          </p:nvPr>
        </p:nvSpPr>
        <p:spPr>
          <a:xfrm>
            <a:off x="1141560" y="4099680"/>
            <a:ext cx="990576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CDBF06A-7218-471F-BE4A-A6CCADFEF01E}"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pPr indent="0">
              <a:buNone/>
            </a:pPr>
            <a:endParaRPr lang="en-US" sz="1800" b="0" strike="noStrike" spc="-1">
              <a:solidFill>
                <a:srgbClr val="FFFFFF"/>
              </a:solidFill>
              <a:latin typeface="Tw Cen MT"/>
            </a:endParaRPr>
          </a:p>
        </p:txBody>
      </p:sp>
      <p:sp>
        <p:nvSpPr>
          <p:cNvPr id="206" name="PlaceHolder 2"/>
          <p:cNvSpPr>
            <a:spLocks noGrp="1"/>
          </p:cNvSpPr>
          <p:nvPr>
            <p:ph/>
          </p:nvPr>
        </p:nvSpPr>
        <p:spPr>
          <a:xfrm>
            <a:off x="1141560" y="2249640"/>
            <a:ext cx="990576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207" name="PlaceHolder 3"/>
          <p:cNvSpPr>
            <a:spLocks noGrp="1"/>
          </p:cNvSpPr>
          <p:nvPr>
            <p:ph/>
          </p:nvPr>
        </p:nvSpPr>
        <p:spPr>
          <a:xfrm>
            <a:off x="1141560" y="4099680"/>
            <a:ext cx="990576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1D7BF317-2EEB-4964-AE11-205C00FCA7F0}"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pPr indent="0">
              <a:buNone/>
            </a:pPr>
            <a:endParaRPr lang="en-US" sz="1800" b="0" strike="noStrike" spc="-1">
              <a:solidFill>
                <a:srgbClr val="FFFFFF"/>
              </a:solidFill>
              <a:latin typeface="Tw Cen MT"/>
            </a:endParaRPr>
          </a:p>
        </p:txBody>
      </p:sp>
      <p:sp>
        <p:nvSpPr>
          <p:cNvPr id="209" name="PlaceHolder 2"/>
          <p:cNvSpPr>
            <a:spLocks noGrp="1"/>
          </p:cNvSpPr>
          <p:nvPr>
            <p:ph/>
          </p:nvPr>
        </p:nvSpPr>
        <p:spPr>
          <a:xfrm>
            <a:off x="1141560" y="2249640"/>
            <a:ext cx="483372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210" name="PlaceHolder 3"/>
          <p:cNvSpPr>
            <a:spLocks noGrp="1"/>
          </p:cNvSpPr>
          <p:nvPr>
            <p:ph/>
          </p:nvPr>
        </p:nvSpPr>
        <p:spPr>
          <a:xfrm>
            <a:off x="6217200" y="2249640"/>
            <a:ext cx="483372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211" name="PlaceHolder 4"/>
          <p:cNvSpPr>
            <a:spLocks noGrp="1"/>
          </p:cNvSpPr>
          <p:nvPr>
            <p:ph/>
          </p:nvPr>
        </p:nvSpPr>
        <p:spPr>
          <a:xfrm>
            <a:off x="1141560" y="4099680"/>
            <a:ext cx="483372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212" name="PlaceHolder 5"/>
          <p:cNvSpPr>
            <a:spLocks noGrp="1"/>
          </p:cNvSpPr>
          <p:nvPr>
            <p:ph/>
          </p:nvPr>
        </p:nvSpPr>
        <p:spPr>
          <a:xfrm>
            <a:off x="6217200" y="4099680"/>
            <a:ext cx="483372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28B9ADF8-7B7E-4BD0-956C-92FD17DC466C}" type="slidenum">
              <a:t>‹Nº›</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pPr indent="0">
              <a:buNone/>
            </a:pPr>
            <a:endParaRPr lang="en-US" sz="1800" b="0" strike="noStrike" spc="-1">
              <a:solidFill>
                <a:srgbClr val="FFFFFF"/>
              </a:solidFill>
              <a:latin typeface="Tw Cen MT"/>
            </a:endParaRPr>
          </a:p>
        </p:txBody>
      </p:sp>
      <p:sp>
        <p:nvSpPr>
          <p:cNvPr id="214" name="PlaceHolder 2"/>
          <p:cNvSpPr>
            <a:spLocks noGrp="1"/>
          </p:cNvSpPr>
          <p:nvPr>
            <p:ph/>
          </p:nvPr>
        </p:nvSpPr>
        <p:spPr>
          <a:xfrm>
            <a:off x="1141560" y="2249640"/>
            <a:ext cx="318924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215" name="PlaceHolder 3"/>
          <p:cNvSpPr>
            <a:spLocks noGrp="1"/>
          </p:cNvSpPr>
          <p:nvPr>
            <p:ph/>
          </p:nvPr>
        </p:nvSpPr>
        <p:spPr>
          <a:xfrm>
            <a:off x="4490640" y="2249640"/>
            <a:ext cx="318924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216" name="PlaceHolder 4"/>
          <p:cNvSpPr>
            <a:spLocks noGrp="1"/>
          </p:cNvSpPr>
          <p:nvPr>
            <p:ph/>
          </p:nvPr>
        </p:nvSpPr>
        <p:spPr>
          <a:xfrm>
            <a:off x="7839720" y="2249640"/>
            <a:ext cx="318924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217" name="PlaceHolder 5"/>
          <p:cNvSpPr>
            <a:spLocks noGrp="1"/>
          </p:cNvSpPr>
          <p:nvPr>
            <p:ph/>
          </p:nvPr>
        </p:nvSpPr>
        <p:spPr>
          <a:xfrm>
            <a:off x="1141560" y="4099680"/>
            <a:ext cx="318924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218" name="PlaceHolder 6"/>
          <p:cNvSpPr>
            <a:spLocks noGrp="1"/>
          </p:cNvSpPr>
          <p:nvPr>
            <p:ph/>
          </p:nvPr>
        </p:nvSpPr>
        <p:spPr>
          <a:xfrm>
            <a:off x="4490640" y="4099680"/>
            <a:ext cx="318924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219" name="PlaceHolder 7"/>
          <p:cNvSpPr>
            <a:spLocks noGrp="1"/>
          </p:cNvSpPr>
          <p:nvPr>
            <p:ph/>
          </p:nvPr>
        </p:nvSpPr>
        <p:spPr>
          <a:xfrm>
            <a:off x="7839720" y="4099680"/>
            <a:ext cx="318924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6E5A8B69-8194-42C1-A016-B09D1AFDD338}" type="slidenum">
              <a:t>‹Nº›</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pPr indent="0">
              <a:buNone/>
            </a:pPr>
            <a:endParaRPr lang="en-US" sz="1800" b="0" strike="noStrike" spc="-1">
              <a:solidFill>
                <a:srgbClr val="FFFFFF"/>
              </a:solidFill>
              <a:latin typeface="Tw Cen MT"/>
            </a:endParaRPr>
          </a:p>
        </p:txBody>
      </p:sp>
      <p:sp>
        <p:nvSpPr>
          <p:cNvPr id="105" name="PlaceHolder 2"/>
          <p:cNvSpPr>
            <a:spLocks noGrp="1"/>
          </p:cNvSpPr>
          <p:nvPr>
            <p:ph/>
          </p:nvPr>
        </p:nvSpPr>
        <p:spPr>
          <a:xfrm>
            <a:off x="1141560" y="2249640"/>
            <a:ext cx="9905760" cy="35413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1FFB10F3-CB68-4B53-99BB-97CA4DAC31F5}"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pPr indent="0">
              <a:buNone/>
            </a:pPr>
            <a:endParaRPr lang="en-US" sz="1800" b="0" strike="noStrike" spc="-1">
              <a:solidFill>
                <a:srgbClr val="FFFFFF"/>
              </a:solidFill>
              <a:latin typeface="Tw Cen MT"/>
            </a:endParaRPr>
          </a:p>
        </p:txBody>
      </p:sp>
      <p:sp>
        <p:nvSpPr>
          <p:cNvPr id="107" name="PlaceHolder 2"/>
          <p:cNvSpPr>
            <a:spLocks noGrp="1"/>
          </p:cNvSpPr>
          <p:nvPr>
            <p:ph/>
          </p:nvPr>
        </p:nvSpPr>
        <p:spPr>
          <a:xfrm>
            <a:off x="1141560" y="2249640"/>
            <a:ext cx="4833720" cy="35413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108" name="PlaceHolder 3"/>
          <p:cNvSpPr>
            <a:spLocks noGrp="1"/>
          </p:cNvSpPr>
          <p:nvPr>
            <p:ph/>
          </p:nvPr>
        </p:nvSpPr>
        <p:spPr>
          <a:xfrm>
            <a:off x="6217200" y="2249640"/>
            <a:ext cx="4833720" cy="35413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93013F71-B04F-42D0-BD86-0E472937F03C}"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pPr indent="0">
              <a:buNone/>
            </a:pPr>
            <a:endParaRPr lang="en-US" sz="1800" b="0" strike="noStrike" spc="-1">
              <a:solidFill>
                <a:srgbClr val="FFFFFF"/>
              </a:solidFill>
              <a:latin typeface="Tw Cen MT"/>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58D08417-E40F-47FE-B71F-2C508C5DF3CD}"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1141560" y="618480"/>
            <a:ext cx="9905760" cy="6853320"/>
          </a:xfrm>
          <a:prstGeom prst="rect">
            <a:avLst/>
          </a:prstGeom>
          <a:noFill/>
          <a:ln w="0">
            <a:noFill/>
          </a:ln>
        </p:spPr>
        <p:txBody>
          <a:bodyPr lIns="0" tIns="0" rIns="0" bIns="0" anchor="ctr">
            <a:noAutofit/>
          </a:bodyPr>
          <a:lstStyle/>
          <a:p>
            <a:pPr algn="ctr"/>
            <a:endParaRPr lang="es-ES"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B9BAA10-49AC-462D-BDAE-94DCF5BCF156}"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pPr indent="0">
              <a:buNone/>
            </a:pPr>
            <a:endParaRPr lang="en-US" sz="1800" b="0" strike="noStrike" spc="-1">
              <a:solidFill>
                <a:srgbClr val="FFFFFF"/>
              </a:solidFill>
              <a:latin typeface="Tw Cen MT"/>
            </a:endParaRPr>
          </a:p>
        </p:txBody>
      </p:sp>
      <p:sp>
        <p:nvSpPr>
          <p:cNvPr id="112" name="PlaceHolder 2"/>
          <p:cNvSpPr>
            <a:spLocks noGrp="1"/>
          </p:cNvSpPr>
          <p:nvPr>
            <p:ph/>
          </p:nvPr>
        </p:nvSpPr>
        <p:spPr>
          <a:xfrm>
            <a:off x="1141560" y="2249640"/>
            <a:ext cx="483372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113" name="PlaceHolder 3"/>
          <p:cNvSpPr>
            <a:spLocks noGrp="1"/>
          </p:cNvSpPr>
          <p:nvPr>
            <p:ph/>
          </p:nvPr>
        </p:nvSpPr>
        <p:spPr>
          <a:xfrm>
            <a:off x="6217200" y="2249640"/>
            <a:ext cx="4833720" cy="35413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114" name="PlaceHolder 4"/>
          <p:cNvSpPr>
            <a:spLocks noGrp="1"/>
          </p:cNvSpPr>
          <p:nvPr>
            <p:ph/>
          </p:nvPr>
        </p:nvSpPr>
        <p:spPr>
          <a:xfrm>
            <a:off x="1141560" y="4099680"/>
            <a:ext cx="483372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BD5E5D3-463E-41CD-AE75-FB5B758A6A71}"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pPr indent="0">
              <a:buNone/>
            </a:pPr>
            <a:endParaRPr lang="en-US" sz="1800" b="0" strike="noStrike" spc="-1">
              <a:solidFill>
                <a:srgbClr val="FFFFFF"/>
              </a:solidFill>
              <a:latin typeface="Tw Cen MT"/>
            </a:endParaRPr>
          </a:p>
        </p:txBody>
      </p:sp>
      <p:sp>
        <p:nvSpPr>
          <p:cNvPr id="116" name="PlaceHolder 2"/>
          <p:cNvSpPr>
            <a:spLocks noGrp="1"/>
          </p:cNvSpPr>
          <p:nvPr>
            <p:ph/>
          </p:nvPr>
        </p:nvSpPr>
        <p:spPr>
          <a:xfrm>
            <a:off x="1141560" y="2249640"/>
            <a:ext cx="4833720" cy="35413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117" name="PlaceHolder 3"/>
          <p:cNvSpPr>
            <a:spLocks noGrp="1"/>
          </p:cNvSpPr>
          <p:nvPr>
            <p:ph/>
          </p:nvPr>
        </p:nvSpPr>
        <p:spPr>
          <a:xfrm>
            <a:off x="6217200" y="2249640"/>
            <a:ext cx="483372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118" name="PlaceHolder 4"/>
          <p:cNvSpPr>
            <a:spLocks noGrp="1"/>
          </p:cNvSpPr>
          <p:nvPr>
            <p:ph/>
          </p:nvPr>
        </p:nvSpPr>
        <p:spPr>
          <a:xfrm>
            <a:off x="6217200" y="4099680"/>
            <a:ext cx="483372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49D061EA-B899-4E11-8D63-58E364031B01}"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141560" y="618480"/>
            <a:ext cx="9905760" cy="1478160"/>
          </a:xfrm>
          <a:prstGeom prst="rect">
            <a:avLst/>
          </a:prstGeom>
          <a:noFill/>
          <a:ln w="0">
            <a:noFill/>
          </a:ln>
        </p:spPr>
        <p:txBody>
          <a:bodyPr lIns="0" tIns="0" rIns="0" bIns="0" anchor="ctr">
            <a:noAutofit/>
          </a:bodyPr>
          <a:lstStyle/>
          <a:p>
            <a:pPr indent="0">
              <a:buNone/>
            </a:pPr>
            <a:endParaRPr lang="en-US" sz="1800" b="0" strike="noStrike" spc="-1">
              <a:solidFill>
                <a:srgbClr val="FFFFFF"/>
              </a:solidFill>
              <a:latin typeface="Tw Cen MT"/>
            </a:endParaRPr>
          </a:p>
        </p:txBody>
      </p:sp>
      <p:sp>
        <p:nvSpPr>
          <p:cNvPr id="120" name="PlaceHolder 2"/>
          <p:cNvSpPr>
            <a:spLocks noGrp="1"/>
          </p:cNvSpPr>
          <p:nvPr>
            <p:ph/>
          </p:nvPr>
        </p:nvSpPr>
        <p:spPr>
          <a:xfrm>
            <a:off x="1141560" y="2249640"/>
            <a:ext cx="483372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121" name="PlaceHolder 3"/>
          <p:cNvSpPr>
            <a:spLocks noGrp="1"/>
          </p:cNvSpPr>
          <p:nvPr>
            <p:ph/>
          </p:nvPr>
        </p:nvSpPr>
        <p:spPr>
          <a:xfrm>
            <a:off x="6217200" y="2249640"/>
            <a:ext cx="483372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122" name="PlaceHolder 4"/>
          <p:cNvSpPr>
            <a:spLocks noGrp="1"/>
          </p:cNvSpPr>
          <p:nvPr>
            <p:ph/>
          </p:nvPr>
        </p:nvSpPr>
        <p:spPr>
          <a:xfrm>
            <a:off x="1141560" y="4099680"/>
            <a:ext cx="9905760" cy="1689120"/>
          </a:xfrm>
          <a:prstGeom prst="rect">
            <a:avLst/>
          </a:prstGeom>
          <a:noFill/>
          <a:ln w="0">
            <a:noFill/>
          </a:ln>
        </p:spPr>
        <p:txBody>
          <a:bodyPr lIns="0" tIns="0" rIns="0" bIns="0" anchor="t">
            <a:normAutofit/>
          </a:bodyPr>
          <a:lstStyle/>
          <a:p>
            <a:pPr indent="0">
              <a:lnSpc>
                <a:spcPct val="120000"/>
              </a:lnSpc>
              <a:spcBef>
                <a:spcPts val="1417"/>
              </a:spcBef>
              <a:buNone/>
            </a:pPr>
            <a:endParaRPr lang="en-US" sz="2400" b="0" strike="noStrike" spc="-1">
              <a:solidFill>
                <a:srgbClr val="FFFFFF"/>
              </a:solidFill>
              <a:latin typeface="Tw Cen MT"/>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18369828-6CC7-4C1F-9290-30B4869205B2}"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102" name="Picture 2" descr="\\DROBO-FS\QuickDrops\JB\PPTX NG\Droplets\LightingOverlay.png"/>
          <p:cNvPicPr/>
          <p:nvPr/>
        </p:nvPicPr>
        <p:blipFill>
          <a:blip r:embed="rId15">
            <a:alphaModFix amt="30000"/>
          </a:blip>
          <a:stretch/>
        </p:blipFill>
        <p:spPr>
          <a:xfrm>
            <a:off x="0" y="0"/>
            <a:ext cx="12191760" cy="6857640"/>
          </a:xfrm>
          <a:prstGeom prst="rect">
            <a:avLst/>
          </a:prstGeom>
          <a:ln w="0">
            <a:noFill/>
          </a:ln>
        </p:spPr>
      </p:pic>
      <p:grpSp>
        <p:nvGrpSpPr>
          <p:cNvPr id="103" name="Group 7"/>
          <p:cNvGrpSpPr/>
          <p:nvPr/>
        </p:nvGrpSpPr>
        <p:grpSpPr>
          <a:xfrm>
            <a:off x="-14400" y="0"/>
            <a:ext cx="12053520" cy="6857640"/>
            <a:chOff x="-14400" y="0"/>
            <a:chExt cx="12053520" cy="6857640"/>
          </a:xfrm>
        </p:grpSpPr>
        <p:grpSp>
          <p:nvGrpSpPr>
            <p:cNvPr id="2" name="Group 8"/>
            <p:cNvGrpSpPr/>
            <p:nvPr/>
          </p:nvGrpSpPr>
          <p:grpSpPr>
            <a:xfrm>
              <a:off x="-14400" y="0"/>
              <a:ext cx="1220760" cy="6857640"/>
              <a:chOff x="-14400" y="0"/>
              <a:chExt cx="1220760" cy="6857640"/>
            </a:xfrm>
          </p:grpSpPr>
          <p:sp>
            <p:nvSpPr>
              <p:cNvPr id="3" name="Rectangle 5"/>
              <p:cNvSpPr/>
              <p:nvPr/>
            </p:nvSpPr>
            <p:spPr>
              <a:xfrm>
                <a:off x="114480" y="4680"/>
                <a:ext cx="23400" cy="2180880"/>
              </a:xfrm>
              <a:prstGeom prst="rect">
                <a:avLst/>
              </a:pr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4" name="Freeform 6"/>
              <p:cNvSpPr/>
              <p:nvPr/>
            </p:nvSpPr>
            <p:spPr>
              <a:xfrm>
                <a:off x="33480" y="2176560"/>
                <a:ext cx="190080" cy="190080"/>
              </a:xfrm>
              <a:custGeom>
                <a:avLst/>
                <a:gdLst>
                  <a:gd name="textAreaLeft" fmla="*/ 0 w 190080"/>
                  <a:gd name="textAreaRight" fmla="*/ 190440 w 190080"/>
                  <a:gd name="textAreaTop" fmla="*/ 0 h 190080"/>
                  <a:gd name="textAreaBottom" fmla="*/ 190440 h 19008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5" name="Freeform 7"/>
              <p:cNvSpPr/>
              <p:nvPr/>
            </p:nvSpPr>
            <p:spPr>
              <a:xfrm>
                <a:off x="28440" y="4021200"/>
                <a:ext cx="190080" cy="188640"/>
              </a:xfrm>
              <a:custGeom>
                <a:avLst/>
                <a:gdLst>
                  <a:gd name="textAreaLeft" fmla="*/ 0 w 190080"/>
                  <a:gd name="textAreaRight" fmla="*/ 190440 w 190080"/>
                  <a:gd name="textAreaTop" fmla="*/ 0 h 188640"/>
                  <a:gd name="textAreaBottom" fmla="*/ 189000 h 18864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6" name="Freeform 8"/>
              <p:cNvSpPr/>
              <p:nvPr/>
            </p:nvSpPr>
            <p:spPr>
              <a:xfrm>
                <a:off x="200160" y="4680"/>
                <a:ext cx="369360" cy="1810800"/>
              </a:xfrm>
              <a:custGeom>
                <a:avLst/>
                <a:gdLst>
                  <a:gd name="textAreaLeft" fmla="*/ 0 w 369360"/>
                  <a:gd name="textAreaRight" fmla="*/ 369720 w 369360"/>
                  <a:gd name="textAreaTop" fmla="*/ 0 h 1810800"/>
                  <a:gd name="textAreaBottom" fmla="*/ 1811160 h 1810800"/>
                </a:gdLst>
                <a:ahLst/>
                <a:cxnLst/>
                <a:rect l="textAreaLeft" t="textAreaTop" r="textAreaRight" b="textAreaBottom"/>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7" name="Freeform 9"/>
              <p:cNvSpPr/>
              <p:nvPr/>
            </p:nvSpPr>
            <p:spPr>
              <a:xfrm>
                <a:off x="503280" y="1801800"/>
                <a:ext cx="190080" cy="188640"/>
              </a:xfrm>
              <a:custGeom>
                <a:avLst/>
                <a:gdLst>
                  <a:gd name="textAreaLeft" fmla="*/ 0 w 190080"/>
                  <a:gd name="textAreaRight" fmla="*/ 190440 w 190080"/>
                  <a:gd name="textAreaTop" fmla="*/ 0 h 188640"/>
                  <a:gd name="textAreaBottom" fmla="*/ 189000 h 188640"/>
                </a:gdLst>
                <a:ahLst/>
                <a:cxnLst/>
                <a:rect l="textAreaLeft" t="textAreaTop" r="textAreaRight" b="textAreaBottom"/>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8" name="Freeform 10"/>
              <p:cNvSpPr/>
              <p:nvPr/>
            </p:nvSpPr>
            <p:spPr>
              <a:xfrm>
                <a:off x="285840" y="4680"/>
                <a:ext cx="369360" cy="1429920"/>
              </a:xfrm>
              <a:custGeom>
                <a:avLst/>
                <a:gdLst>
                  <a:gd name="textAreaLeft" fmla="*/ 0 w 369360"/>
                  <a:gd name="textAreaRight" fmla="*/ 369720 w 369360"/>
                  <a:gd name="textAreaTop" fmla="*/ 0 h 1429920"/>
                  <a:gd name="textAreaBottom" fmla="*/ 1430280 h 1429920"/>
                </a:gdLst>
                <a:ahLst/>
                <a:cxnLst/>
                <a:rect l="textAreaLeft" t="textAreaTop" r="textAreaRight" b="textAreaBottom"/>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9" name="Freeform 11"/>
              <p:cNvSpPr/>
              <p:nvPr/>
            </p:nvSpPr>
            <p:spPr>
              <a:xfrm>
                <a:off x="546120" y="0"/>
                <a:ext cx="151920" cy="912600"/>
              </a:xfrm>
              <a:custGeom>
                <a:avLst/>
                <a:gdLst>
                  <a:gd name="textAreaLeft" fmla="*/ 0 w 151920"/>
                  <a:gd name="textAreaRight" fmla="*/ 152280 w 151920"/>
                  <a:gd name="textAreaTop" fmla="*/ 0 h 912600"/>
                  <a:gd name="textAreaBottom" fmla="*/ 912960 h 912600"/>
                </a:gdLst>
                <a:ahLst/>
                <a:cxnLst/>
                <a:rect l="textAreaLeft" t="textAreaTop" r="textAreaRight" b="textAreaBottom"/>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0" name="Freeform 12"/>
              <p:cNvSpPr/>
              <p:nvPr/>
            </p:nvSpPr>
            <p:spPr>
              <a:xfrm>
                <a:off x="588960" y="1420920"/>
                <a:ext cx="190080" cy="190080"/>
              </a:xfrm>
              <a:custGeom>
                <a:avLst/>
                <a:gdLst>
                  <a:gd name="textAreaLeft" fmla="*/ 0 w 190080"/>
                  <a:gd name="textAreaRight" fmla="*/ 190440 w 190080"/>
                  <a:gd name="textAreaTop" fmla="*/ 0 h 190080"/>
                  <a:gd name="textAreaBottom" fmla="*/ 190440 h 190080"/>
                </a:gdLst>
                <a:ahLst/>
                <a:cxnLst/>
                <a:rect l="textAreaLeft" t="textAreaTop" r="textAreaRight" b="textAreaBottom"/>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1" name="Freeform 13"/>
              <p:cNvSpPr/>
              <p:nvPr/>
            </p:nvSpPr>
            <p:spPr>
              <a:xfrm>
                <a:off x="588960" y="903240"/>
                <a:ext cx="190080" cy="190080"/>
              </a:xfrm>
              <a:custGeom>
                <a:avLst/>
                <a:gdLst>
                  <a:gd name="textAreaLeft" fmla="*/ 0 w 190080"/>
                  <a:gd name="textAreaRight" fmla="*/ 190440 w 190080"/>
                  <a:gd name="textAreaTop" fmla="*/ 0 h 190080"/>
                  <a:gd name="textAreaBottom" fmla="*/ 190440 h 19008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2" name="Freeform 14"/>
              <p:cNvSpPr/>
              <p:nvPr/>
            </p:nvSpPr>
            <p:spPr>
              <a:xfrm>
                <a:off x="641520" y="0"/>
                <a:ext cx="421920" cy="526680"/>
              </a:xfrm>
              <a:custGeom>
                <a:avLst/>
                <a:gdLst>
                  <a:gd name="textAreaLeft" fmla="*/ 0 w 421920"/>
                  <a:gd name="textAreaRight" fmla="*/ 422280 w 421920"/>
                  <a:gd name="textAreaTop" fmla="*/ 0 h 526680"/>
                  <a:gd name="textAreaBottom" fmla="*/ 527040 h 526680"/>
                </a:gdLst>
                <a:ahLst/>
                <a:cxnLst/>
                <a:rect l="textAreaLeft" t="textAreaTop" r="textAreaRight" b="textAreaBottom"/>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3" name="Freeform 15"/>
              <p:cNvSpPr/>
              <p:nvPr/>
            </p:nvSpPr>
            <p:spPr>
              <a:xfrm>
                <a:off x="1020600" y="488880"/>
                <a:ext cx="161640" cy="147240"/>
              </a:xfrm>
              <a:custGeom>
                <a:avLst/>
                <a:gdLst>
                  <a:gd name="textAreaLeft" fmla="*/ 0 w 161640"/>
                  <a:gd name="textAreaRight" fmla="*/ 162000 w 161640"/>
                  <a:gd name="textAreaTop" fmla="*/ 0 h 147240"/>
                  <a:gd name="textAreaBottom" fmla="*/ 147600 h 147240"/>
                </a:gdLst>
                <a:ahLst/>
                <a:cxnLst/>
                <a:rect l="textAreaLeft" t="textAreaTop" r="textAreaRight" b="textAreaBottom"/>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4" name="Line 16"/>
              <p:cNvSpPr/>
              <p:nvPr/>
            </p:nvSpPr>
            <p:spPr>
              <a:xfrm>
                <a:off x="-4680" y="9360"/>
                <a:ext cx="360" cy="360"/>
              </a:xfrm>
              <a:prstGeom prst="line">
                <a:avLst/>
              </a:prstGeom>
              <a:ln w="15">
                <a:solidFill>
                  <a:srgbClr val="FFFFFF"/>
                </a:solidFill>
              </a:ln>
            </p:spPr>
            <p:style>
              <a:lnRef idx="0">
                <a:scrgbClr r="0" g="0" b="0"/>
              </a:lnRef>
              <a:fillRef idx="0">
                <a:scrgbClr r="0" g="0" b="0"/>
              </a:fillRef>
              <a:effectRef idx="0">
                <a:scrgbClr r="0" g="0" b="0"/>
              </a:effectRef>
              <a:fontRef idx="minor"/>
            </p:style>
            <p:txBody>
              <a:bodyPr lIns="90000" tIns="-44640" rIns="90000" bIns="-44640" anchor="t" anchorCtr="1">
                <a:noAutofit/>
              </a:bodyPr>
              <a:lstStyle/>
              <a:p>
                <a:endParaRPr lang="es-ES" sz="1800" b="0" strike="noStrike" spc="-1">
                  <a:solidFill>
                    <a:srgbClr val="000000"/>
                  </a:solidFill>
                  <a:latin typeface="Arial"/>
                </a:endParaRPr>
              </a:p>
            </p:txBody>
          </p:sp>
          <p:sp>
            <p:nvSpPr>
              <p:cNvPr id="15" name="Freeform 17"/>
              <p:cNvSpPr/>
              <p:nvPr/>
            </p:nvSpPr>
            <p:spPr>
              <a:xfrm>
                <a:off x="9360" y="1801800"/>
                <a:ext cx="123480" cy="126720"/>
              </a:xfrm>
              <a:custGeom>
                <a:avLst/>
                <a:gdLst>
                  <a:gd name="textAreaLeft" fmla="*/ 0 w 123480"/>
                  <a:gd name="textAreaRight" fmla="*/ 123840 w 123480"/>
                  <a:gd name="textAreaTop" fmla="*/ 0 h 126720"/>
                  <a:gd name="textAreaBottom" fmla="*/ 127080 h 126720"/>
                </a:gdLst>
                <a:ahLst/>
                <a:cxnLst/>
                <a:rect l="textAreaLeft" t="textAreaTop" r="textAreaRight" b="textAreaBottom"/>
                <a:pathLst>
                  <a:path w="78" h="80">
                    <a:moveTo>
                      <a:pt x="6" y="80"/>
                    </a:moveTo>
                    <a:lnTo>
                      <a:pt x="0" y="71"/>
                    </a:lnTo>
                    <a:lnTo>
                      <a:pt x="69" y="0"/>
                    </a:lnTo>
                    <a:lnTo>
                      <a:pt x="78" y="9"/>
                    </a:lnTo>
                    <a:lnTo>
                      <a:pt x="6" y="80"/>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6" name="Freeform 18"/>
              <p:cNvSpPr/>
              <p:nvPr/>
            </p:nvSpPr>
            <p:spPr>
              <a:xfrm>
                <a:off x="-9360" y="3549600"/>
                <a:ext cx="147240" cy="480600"/>
              </a:xfrm>
              <a:custGeom>
                <a:avLst/>
                <a:gdLst>
                  <a:gd name="textAreaLeft" fmla="*/ 0 w 147240"/>
                  <a:gd name="textAreaRight" fmla="*/ 147600 w 147240"/>
                  <a:gd name="textAreaTop" fmla="*/ 0 h 480600"/>
                  <a:gd name="textAreaBottom" fmla="*/ 480960 h 480600"/>
                </a:gdLst>
                <a:ahLst/>
                <a:cxnLst/>
                <a:rect l="textAreaLeft" t="textAreaTop" r="textAreaRight" b="textAreaBottom"/>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7" name="Freeform 19"/>
              <p:cNvSpPr/>
              <p:nvPr/>
            </p:nvSpPr>
            <p:spPr>
              <a:xfrm>
                <a:off x="128520" y="1382760"/>
                <a:ext cx="142560" cy="475920"/>
              </a:xfrm>
              <a:custGeom>
                <a:avLst/>
                <a:gdLst>
                  <a:gd name="textAreaLeft" fmla="*/ 0 w 142560"/>
                  <a:gd name="textAreaRight" fmla="*/ 142920 w 142560"/>
                  <a:gd name="textAreaTop" fmla="*/ 0 h 475920"/>
                  <a:gd name="textAreaBottom" fmla="*/ 476280 h 475920"/>
                </a:gdLst>
                <a:ahLst/>
                <a:cxnLst/>
                <a:rect l="textAreaLeft" t="textAreaTop" r="textAreaRight" b="textAreaBottom"/>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8" name="Freeform 20"/>
              <p:cNvSpPr/>
              <p:nvPr/>
            </p:nvSpPr>
            <p:spPr>
              <a:xfrm>
                <a:off x="204840" y="1849320"/>
                <a:ext cx="114120" cy="107640"/>
              </a:xfrm>
              <a:custGeom>
                <a:avLst/>
                <a:gdLst>
                  <a:gd name="textAreaLeft" fmla="*/ 0 w 114120"/>
                  <a:gd name="textAreaRight" fmla="*/ 114480 w 114120"/>
                  <a:gd name="textAreaTop" fmla="*/ 0 h 107640"/>
                  <a:gd name="textAreaBottom" fmla="*/ 108000 h 107640"/>
                </a:gdLst>
                <a:ahLst/>
                <a:cxnLst/>
                <a:rect l="textAreaLeft" t="textAreaTop" r="textAreaRight" b="textAreaBottom"/>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9" name="Rectangle 21"/>
              <p:cNvSpPr/>
              <p:nvPr/>
            </p:nvSpPr>
            <p:spPr>
              <a:xfrm>
                <a:off x="133200" y="4662360"/>
                <a:ext cx="23400" cy="2180880"/>
              </a:xfrm>
              <a:prstGeom prst="rect">
                <a:avLst/>
              </a:pr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20" name="Freeform 22"/>
              <p:cNvSpPr/>
              <p:nvPr/>
            </p:nvSpPr>
            <p:spPr>
              <a:xfrm>
                <a:off x="223920" y="5041800"/>
                <a:ext cx="369360" cy="1801440"/>
              </a:xfrm>
              <a:custGeom>
                <a:avLst/>
                <a:gdLst>
                  <a:gd name="textAreaLeft" fmla="*/ 0 w 369360"/>
                  <a:gd name="textAreaRight" fmla="*/ 369720 w 369360"/>
                  <a:gd name="textAreaTop" fmla="*/ 0 h 1801440"/>
                  <a:gd name="textAreaBottom" fmla="*/ 1801800 h 1801440"/>
                </a:gdLst>
                <a:ahLst/>
                <a:cxnLst/>
                <a:rect l="textAreaLeft" t="textAreaTop" r="textAreaRight" b="textAreaBottom"/>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21" name="Freeform 23"/>
              <p:cNvSpPr/>
              <p:nvPr/>
            </p:nvSpPr>
            <p:spPr>
              <a:xfrm>
                <a:off x="52560" y="4481640"/>
                <a:ext cx="190080" cy="190080"/>
              </a:xfrm>
              <a:custGeom>
                <a:avLst/>
                <a:gdLst>
                  <a:gd name="textAreaLeft" fmla="*/ 0 w 190080"/>
                  <a:gd name="textAreaRight" fmla="*/ 190440 w 190080"/>
                  <a:gd name="textAreaTop" fmla="*/ 0 h 190080"/>
                  <a:gd name="textAreaBottom" fmla="*/ 190440 h 19008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22" name="Freeform 24"/>
              <p:cNvSpPr/>
              <p:nvPr/>
            </p:nvSpPr>
            <p:spPr>
              <a:xfrm>
                <a:off x="-14400" y="5627520"/>
                <a:ext cx="85320" cy="1215720"/>
              </a:xfrm>
              <a:custGeom>
                <a:avLst/>
                <a:gdLst>
                  <a:gd name="textAreaLeft" fmla="*/ 0 w 85320"/>
                  <a:gd name="textAreaRight" fmla="*/ 85680 w 85320"/>
                  <a:gd name="textAreaTop" fmla="*/ 0 h 1215720"/>
                  <a:gd name="textAreaBottom" fmla="*/ 1216080 h 1215720"/>
                </a:gdLst>
                <a:ahLst/>
                <a:cxnLst/>
                <a:rect l="textAreaLeft" t="textAreaTop" r="textAreaRight" b="textAreaBottom"/>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23" name="Freeform 25"/>
              <p:cNvSpPr/>
              <p:nvPr/>
            </p:nvSpPr>
            <p:spPr>
              <a:xfrm>
                <a:off x="527040" y="4867200"/>
                <a:ext cx="190080" cy="188640"/>
              </a:xfrm>
              <a:custGeom>
                <a:avLst/>
                <a:gdLst>
                  <a:gd name="textAreaLeft" fmla="*/ 0 w 190080"/>
                  <a:gd name="textAreaRight" fmla="*/ 190440 w 190080"/>
                  <a:gd name="textAreaTop" fmla="*/ 0 h 188640"/>
                  <a:gd name="textAreaBottom" fmla="*/ 189000 h 18864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24" name="Freeform 26"/>
              <p:cNvSpPr/>
              <p:nvPr/>
            </p:nvSpPr>
            <p:spPr>
              <a:xfrm>
                <a:off x="309600" y="5423040"/>
                <a:ext cx="374400" cy="1425240"/>
              </a:xfrm>
              <a:custGeom>
                <a:avLst/>
                <a:gdLst>
                  <a:gd name="textAreaLeft" fmla="*/ 0 w 374400"/>
                  <a:gd name="textAreaRight" fmla="*/ 374760 w 374400"/>
                  <a:gd name="textAreaTop" fmla="*/ 0 h 1425240"/>
                  <a:gd name="textAreaBottom" fmla="*/ 1425600 h 1425240"/>
                </a:gdLst>
                <a:ahLst/>
                <a:cxnLst/>
                <a:rect l="textAreaLeft" t="textAreaTop" r="textAreaRight" b="textAreaBottom"/>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25" name="Freeform 27"/>
              <p:cNvSpPr/>
              <p:nvPr/>
            </p:nvSpPr>
            <p:spPr>
              <a:xfrm>
                <a:off x="569880" y="5945040"/>
                <a:ext cx="151920" cy="912600"/>
              </a:xfrm>
              <a:custGeom>
                <a:avLst/>
                <a:gdLst>
                  <a:gd name="textAreaLeft" fmla="*/ 0 w 151920"/>
                  <a:gd name="textAreaRight" fmla="*/ 152280 w 151920"/>
                  <a:gd name="textAreaTop" fmla="*/ 0 h 912600"/>
                  <a:gd name="textAreaBottom" fmla="*/ 912960 h 912600"/>
                </a:gdLst>
                <a:ahLst/>
                <a:cxnLst/>
                <a:rect l="textAreaLeft" t="textAreaTop" r="textAreaRight" b="textAreaBottom"/>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26" name="Freeform 28"/>
              <p:cNvSpPr/>
              <p:nvPr/>
            </p:nvSpPr>
            <p:spPr>
              <a:xfrm>
                <a:off x="612720" y="5246640"/>
                <a:ext cx="190080" cy="190080"/>
              </a:xfrm>
              <a:custGeom>
                <a:avLst/>
                <a:gdLst>
                  <a:gd name="textAreaLeft" fmla="*/ 0 w 190080"/>
                  <a:gd name="textAreaRight" fmla="*/ 190440 w 190080"/>
                  <a:gd name="textAreaTop" fmla="*/ 0 h 190080"/>
                  <a:gd name="textAreaBottom" fmla="*/ 190440 h 19008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27" name="Freeform 29"/>
              <p:cNvSpPr/>
              <p:nvPr/>
            </p:nvSpPr>
            <p:spPr>
              <a:xfrm>
                <a:off x="612720" y="5764320"/>
                <a:ext cx="190080" cy="190080"/>
              </a:xfrm>
              <a:custGeom>
                <a:avLst/>
                <a:gdLst>
                  <a:gd name="textAreaLeft" fmla="*/ 0 w 190080"/>
                  <a:gd name="textAreaRight" fmla="*/ 190440 w 190080"/>
                  <a:gd name="textAreaTop" fmla="*/ 0 h 190080"/>
                  <a:gd name="textAreaBottom" fmla="*/ 190440 h 19008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28" name="Freeform 30"/>
              <p:cNvSpPr/>
              <p:nvPr/>
            </p:nvSpPr>
            <p:spPr>
              <a:xfrm>
                <a:off x="669960" y="6330960"/>
                <a:ext cx="417240" cy="517320"/>
              </a:xfrm>
              <a:custGeom>
                <a:avLst/>
                <a:gdLst>
                  <a:gd name="textAreaLeft" fmla="*/ 0 w 417240"/>
                  <a:gd name="textAreaRight" fmla="*/ 417600 w 417240"/>
                  <a:gd name="textAreaTop" fmla="*/ 0 h 517320"/>
                  <a:gd name="textAreaBottom" fmla="*/ 517680 h 517320"/>
                </a:gdLst>
                <a:ahLst/>
                <a:cxnLst/>
                <a:rect l="textAreaLeft" t="textAreaTop" r="textAreaRight" b="textAreaBottom"/>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29" name="Freeform 31"/>
              <p:cNvSpPr/>
              <p:nvPr/>
            </p:nvSpPr>
            <p:spPr>
              <a:xfrm>
                <a:off x="1049400" y="6221520"/>
                <a:ext cx="156960" cy="147240"/>
              </a:xfrm>
              <a:custGeom>
                <a:avLst/>
                <a:gdLst>
                  <a:gd name="textAreaLeft" fmla="*/ 0 w 156960"/>
                  <a:gd name="textAreaRight" fmla="*/ 157320 w 156960"/>
                  <a:gd name="textAreaTop" fmla="*/ 0 h 147240"/>
                  <a:gd name="textAreaBottom" fmla="*/ 147600 h 147240"/>
                </a:gdLst>
                <a:ahLst/>
                <a:cxnLst/>
                <a:rect l="textAreaLeft" t="textAreaTop" r="textAreaRight" b="textAreaBottom"/>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grpSp>
        <p:grpSp>
          <p:nvGrpSpPr>
            <p:cNvPr id="30" name="Group 9"/>
            <p:cNvGrpSpPr/>
            <p:nvPr/>
          </p:nvGrpSpPr>
          <p:grpSpPr>
            <a:xfrm>
              <a:off x="11364840" y="0"/>
              <a:ext cx="674280" cy="6848280"/>
              <a:chOff x="11364840" y="0"/>
              <a:chExt cx="674280" cy="6848280"/>
            </a:xfrm>
          </p:grpSpPr>
          <p:sp>
            <p:nvSpPr>
              <p:cNvPr id="31" name="Freeform 32"/>
              <p:cNvSpPr/>
              <p:nvPr/>
            </p:nvSpPr>
            <p:spPr>
              <a:xfrm>
                <a:off x="11484000" y="0"/>
                <a:ext cx="417240" cy="512280"/>
              </a:xfrm>
              <a:custGeom>
                <a:avLst/>
                <a:gdLst>
                  <a:gd name="textAreaLeft" fmla="*/ 0 w 417240"/>
                  <a:gd name="textAreaRight" fmla="*/ 417600 w 417240"/>
                  <a:gd name="textAreaTop" fmla="*/ 0 h 512280"/>
                  <a:gd name="textAreaBottom" fmla="*/ 512640 h 512280"/>
                </a:gdLst>
                <a:ahLst/>
                <a:cxnLst/>
                <a:rect l="textAreaLeft" t="textAreaTop" r="textAreaRight" b="textAreaBottom"/>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32" name="Freeform 33"/>
              <p:cNvSpPr/>
              <p:nvPr/>
            </p:nvSpPr>
            <p:spPr>
              <a:xfrm>
                <a:off x="11364840" y="474840"/>
                <a:ext cx="156960" cy="151920"/>
              </a:xfrm>
              <a:custGeom>
                <a:avLst/>
                <a:gdLst>
                  <a:gd name="textAreaLeft" fmla="*/ 0 w 156960"/>
                  <a:gd name="textAreaRight" fmla="*/ 157320 w 156960"/>
                  <a:gd name="textAreaTop" fmla="*/ 0 h 151920"/>
                  <a:gd name="textAreaBottom" fmla="*/ 152280 h 151920"/>
                </a:gdLst>
                <a:ahLst/>
                <a:cxnLst/>
                <a:rect l="textAreaLeft" t="textAreaTop" r="textAreaRight" b="textAreaBottom"/>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33" name="Freeform 34"/>
              <p:cNvSpPr/>
              <p:nvPr/>
            </p:nvSpPr>
            <p:spPr>
              <a:xfrm>
                <a:off x="11631600" y="1539720"/>
                <a:ext cx="188640" cy="190080"/>
              </a:xfrm>
              <a:custGeom>
                <a:avLst/>
                <a:gdLst>
                  <a:gd name="textAreaLeft" fmla="*/ 0 w 188640"/>
                  <a:gd name="textAreaRight" fmla="*/ 189000 w 188640"/>
                  <a:gd name="textAreaTop" fmla="*/ 0 h 190080"/>
                  <a:gd name="textAreaBottom" fmla="*/ 190440 h 19008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34" name="Freeform 35"/>
              <p:cNvSpPr/>
              <p:nvPr/>
            </p:nvSpPr>
            <p:spPr>
              <a:xfrm>
                <a:off x="11531520" y="5694480"/>
                <a:ext cx="298080" cy="1153800"/>
              </a:xfrm>
              <a:custGeom>
                <a:avLst/>
                <a:gdLst>
                  <a:gd name="textAreaLeft" fmla="*/ 0 w 298080"/>
                  <a:gd name="textAreaRight" fmla="*/ 298440 w 298080"/>
                  <a:gd name="textAreaTop" fmla="*/ 0 h 1153800"/>
                  <a:gd name="textAreaBottom" fmla="*/ 1154160 h 1153800"/>
                </a:gdLst>
                <a:ahLst/>
                <a:cxnLst/>
                <a:rect l="textAreaLeft" t="textAreaTop" r="textAreaRight" b="textAreaBottom"/>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35" name="Freeform 36"/>
              <p:cNvSpPr/>
              <p:nvPr/>
            </p:nvSpPr>
            <p:spPr>
              <a:xfrm>
                <a:off x="11773080" y="5551560"/>
                <a:ext cx="156960" cy="155160"/>
              </a:xfrm>
              <a:custGeom>
                <a:avLst/>
                <a:gdLst>
                  <a:gd name="textAreaLeft" fmla="*/ 0 w 156960"/>
                  <a:gd name="textAreaRight" fmla="*/ 157320 w 156960"/>
                  <a:gd name="textAreaTop" fmla="*/ 0 h 155160"/>
                  <a:gd name="textAreaBottom" fmla="*/ 155520 h 155160"/>
                </a:gdLst>
                <a:ahLst/>
                <a:cxnLst/>
                <a:rect l="textAreaLeft" t="textAreaTop" r="textAreaRight" b="textAreaBottom"/>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36" name="Freeform 37"/>
              <p:cNvSpPr/>
              <p:nvPr/>
            </p:nvSpPr>
            <p:spPr>
              <a:xfrm>
                <a:off x="11711160" y="4680"/>
                <a:ext cx="304560" cy="1544400"/>
              </a:xfrm>
              <a:custGeom>
                <a:avLst/>
                <a:gdLst>
                  <a:gd name="textAreaLeft" fmla="*/ 0 w 304560"/>
                  <a:gd name="textAreaRight" fmla="*/ 304920 w 304560"/>
                  <a:gd name="textAreaTop" fmla="*/ 0 h 1544400"/>
                  <a:gd name="textAreaBottom" fmla="*/ 1544760 h 1544400"/>
                </a:gdLst>
                <a:ahLst/>
                <a:cxnLst/>
                <a:rect l="textAreaLeft" t="textAreaTop" r="textAreaRight" b="textAreaBottom"/>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37" name="Freeform 38"/>
              <p:cNvSpPr/>
              <p:nvPr/>
            </p:nvSpPr>
            <p:spPr>
              <a:xfrm>
                <a:off x="11636280" y="4867200"/>
                <a:ext cx="188640" cy="188640"/>
              </a:xfrm>
              <a:custGeom>
                <a:avLst/>
                <a:gdLst>
                  <a:gd name="textAreaLeft" fmla="*/ 0 w 188640"/>
                  <a:gd name="textAreaRight" fmla="*/ 189000 w 188640"/>
                  <a:gd name="textAreaTop" fmla="*/ 0 h 188640"/>
                  <a:gd name="textAreaBottom" fmla="*/ 189000 h 18864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38" name="Freeform 39"/>
              <p:cNvSpPr/>
              <p:nvPr/>
            </p:nvSpPr>
            <p:spPr>
              <a:xfrm>
                <a:off x="11441160" y="5046840"/>
                <a:ext cx="307440" cy="1801440"/>
              </a:xfrm>
              <a:custGeom>
                <a:avLst/>
                <a:gdLst>
                  <a:gd name="textAreaLeft" fmla="*/ 0 w 307440"/>
                  <a:gd name="textAreaRight" fmla="*/ 307800 w 307440"/>
                  <a:gd name="textAreaTop" fmla="*/ 0 h 1801440"/>
                  <a:gd name="textAreaBottom" fmla="*/ 1801800 h 1801440"/>
                </a:gdLst>
                <a:ahLst/>
                <a:cxnLst/>
                <a:rect l="textAreaLeft" t="textAreaTop" r="textAreaRight" b="textAreaBottom"/>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39" name="Freeform 40"/>
              <p:cNvSpPr/>
              <p:nvPr/>
            </p:nvSpPr>
            <p:spPr>
              <a:xfrm>
                <a:off x="11849040" y="6416640"/>
                <a:ext cx="190080" cy="188640"/>
              </a:xfrm>
              <a:custGeom>
                <a:avLst/>
                <a:gdLst>
                  <a:gd name="textAreaLeft" fmla="*/ 0 w 190080"/>
                  <a:gd name="textAreaRight" fmla="*/ 190440 w 190080"/>
                  <a:gd name="textAreaTop" fmla="*/ 0 h 188640"/>
                  <a:gd name="textAreaBottom" fmla="*/ 189000 h 18864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40" name="Rectangle 41"/>
              <p:cNvSpPr/>
              <p:nvPr/>
            </p:nvSpPr>
            <p:spPr>
              <a:xfrm>
                <a:off x="11939760" y="6595920"/>
                <a:ext cx="23400" cy="252000"/>
              </a:xfrm>
              <a:prstGeom prst="rect">
                <a:avLst/>
              </a:pr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grpSp>
      </p:grpSp>
      <p:pic>
        <p:nvPicPr>
          <p:cNvPr id="41" name="Picture 2" descr="\\DROBO-FS\QuickDrops\JB\PPTX NG\Droplets\LightingOverlay.png"/>
          <p:cNvPicPr/>
          <p:nvPr/>
        </p:nvPicPr>
        <p:blipFill>
          <a:blip r:embed="rId15">
            <a:alphaModFix amt="30000"/>
          </a:blip>
          <a:stretch/>
        </p:blipFill>
        <p:spPr>
          <a:xfrm>
            <a:off x="0" y="0"/>
            <a:ext cx="12191760" cy="6857640"/>
          </a:xfrm>
          <a:prstGeom prst="rect">
            <a:avLst/>
          </a:prstGeom>
          <a:ln w="0">
            <a:noFill/>
          </a:ln>
        </p:spPr>
      </p:pic>
      <p:grpSp>
        <p:nvGrpSpPr>
          <p:cNvPr id="42" name="Group 10"/>
          <p:cNvGrpSpPr/>
          <p:nvPr/>
        </p:nvGrpSpPr>
        <p:grpSpPr>
          <a:xfrm>
            <a:off x="0" y="0"/>
            <a:ext cx="2304720" cy="6857640"/>
            <a:chOff x="0" y="0"/>
            <a:chExt cx="2304720" cy="6857640"/>
          </a:xfrm>
        </p:grpSpPr>
        <p:sp>
          <p:nvSpPr>
            <p:cNvPr id="43" name="Rectangle 5"/>
            <p:cNvSpPr/>
            <p:nvPr/>
          </p:nvSpPr>
          <p:spPr>
            <a:xfrm>
              <a:off x="1209600" y="4680"/>
              <a:ext cx="23400" cy="2180880"/>
            </a:xfrm>
            <a:prstGeom prst="rect">
              <a:avLst/>
            </a:pr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44" name="Freeform 6"/>
            <p:cNvSpPr/>
            <p:nvPr/>
          </p:nvSpPr>
          <p:spPr>
            <a:xfrm>
              <a:off x="1128600" y="2176560"/>
              <a:ext cx="190080" cy="190080"/>
            </a:xfrm>
            <a:custGeom>
              <a:avLst/>
              <a:gdLst>
                <a:gd name="textAreaLeft" fmla="*/ 0 w 190080"/>
                <a:gd name="textAreaRight" fmla="*/ 190440 w 190080"/>
                <a:gd name="textAreaTop" fmla="*/ 0 h 190080"/>
                <a:gd name="textAreaBottom" fmla="*/ 190440 h 19008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45" name="Freeform 7"/>
            <p:cNvSpPr/>
            <p:nvPr/>
          </p:nvSpPr>
          <p:spPr>
            <a:xfrm>
              <a:off x="1123920" y="4021200"/>
              <a:ext cx="190080" cy="188640"/>
            </a:xfrm>
            <a:custGeom>
              <a:avLst/>
              <a:gdLst>
                <a:gd name="textAreaLeft" fmla="*/ 0 w 190080"/>
                <a:gd name="textAreaRight" fmla="*/ 190440 w 190080"/>
                <a:gd name="textAreaTop" fmla="*/ 0 h 188640"/>
                <a:gd name="textAreaBottom" fmla="*/ 189000 h 18864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46" name="Rectangle 8"/>
            <p:cNvSpPr/>
            <p:nvPr/>
          </p:nvSpPr>
          <p:spPr>
            <a:xfrm>
              <a:off x="414360" y="9360"/>
              <a:ext cx="28080" cy="4481280"/>
            </a:xfrm>
            <a:prstGeom prst="rect">
              <a:avLst/>
            </a:pr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47" name="Freeform 9"/>
            <p:cNvSpPr/>
            <p:nvPr/>
          </p:nvSpPr>
          <p:spPr>
            <a:xfrm>
              <a:off x="333360" y="4481640"/>
              <a:ext cx="190080" cy="190080"/>
            </a:xfrm>
            <a:custGeom>
              <a:avLst/>
              <a:gdLst>
                <a:gd name="textAreaLeft" fmla="*/ 0 w 190080"/>
                <a:gd name="textAreaRight" fmla="*/ 190440 w 190080"/>
                <a:gd name="textAreaTop" fmla="*/ 0 h 190080"/>
                <a:gd name="textAreaBottom" fmla="*/ 190440 h 19008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48" name="Freeform 10"/>
            <p:cNvSpPr/>
            <p:nvPr/>
          </p:nvSpPr>
          <p:spPr>
            <a:xfrm>
              <a:off x="190440" y="9360"/>
              <a:ext cx="151920" cy="907560"/>
            </a:xfrm>
            <a:custGeom>
              <a:avLst/>
              <a:gdLst>
                <a:gd name="textAreaLeft" fmla="*/ 0 w 151920"/>
                <a:gd name="textAreaRight" fmla="*/ 152280 w 151920"/>
                <a:gd name="textAreaTop" fmla="*/ 0 h 907560"/>
                <a:gd name="textAreaBottom" fmla="*/ 907920 h 907560"/>
              </a:gdLst>
              <a:ahLst/>
              <a:cxnLst/>
              <a:rect l="textAreaLeft" t="textAreaTop" r="textAreaRight" b="textAreaBottom"/>
              <a:pathLst>
                <a:path w="96" h="572">
                  <a:moveTo>
                    <a:pt x="15" y="572"/>
                  </a:moveTo>
                  <a:lnTo>
                    <a:pt x="0" y="566"/>
                  </a:lnTo>
                  <a:lnTo>
                    <a:pt x="81" y="380"/>
                  </a:lnTo>
                  <a:lnTo>
                    <a:pt x="81" y="0"/>
                  </a:lnTo>
                  <a:lnTo>
                    <a:pt x="96" y="0"/>
                  </a:lnTo>
                  <a:lnTo>
                    <a:pt x="96" y="383"/>
                  </a:lnTo>
                  <a:lnTo>
                    <a:pt x="15" y="572"/>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49" name="Freeform 11"/>
            <p:cNvSpPr/>
            <p:nvPr/>
          </p:nvSpPr>
          <p:spPr>
            <a:xfrm>
              <a:off x="1290600" y="14400"/>
              <a:ext cx="375840" cy="1801440"/>
            </a:xfrm>
            <a:custGeom>
              <a:avLst/>
              <a:gdLst>
                <a:gd name="textAreaLeft" fmla="*/ 0 w 375840"/>
                <a:gd name="textAreaRight" fmla="*/ 376200 w 375840"/>
                <a:gd name="textAreaTop" fmla="*/ 0 h 1801440"/>
                <a:gd name="textAreaBottom" fmla="*/ 1801800 h 1801440"/>
              </a:gdLst>
              <a:ahLst/>
              <a:cxnLst/>
              <a:rect l="textAreaLeft" t="textAreaTop" r="textAreaRight" b="textAreaBottom"/>
              <a:pathLst>
                <a:path w="237" h="1135">
                  <a:moveTo>
                    <a:pt x="222" y="1135"/>
                  </a:moveTo>
                  <a:lnTo>
                    <a:pt x="0" y="620"/>
                  </a:lnTo>
                  <a:lnTo>
                    <a:pt x="0" y="0"/>
                  </a:lnTo>
                  <a:lnTo>
                    <a:pt x="18" y="0"/>
                  </a:lnTo>
                  <a:lnTo>
                    <a:pt x="18" y="617"/>
                  </a:lnTo>
                  <a:lnTo>
                    <a:pt x="237" y="1129"/>
                  </a:lnTo>
                  <a:lnTo>
                    <a:pt x="222" y="113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50" name="Freeform 12"/>
            <p:cNvSpPr/>
            <p:nvPr/>
          </p:nvSpPr>
          <p:spPr>
            <a:xfrm>
              <a:off x="1600200" y="1801800"/>
              <a:ext cx="190080" cy="188640"/>
            </a:xfrm>
            <a:custGeom>
              <a:avLst/>
              <a:gdLst>
                <a:gd name="textAreaLeft" fmla="*/ 0 w 190080"/>
                <a:gd name="textAreaRight" fmla="*/ 190440 w 190080"/>
                <a:gd name="textAreaTop" fmla="*/ 0 h 188640"/>
                <a:gd name="textAreaBottom" fmla="*/ 189000 h 18864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51" name="Freeform 13"/>
            <p:cNvSpPr/>
            <p:nvPr/>
          </p:nvSpPr>
          <p:spPr>
            <a:xfrm>
              <a:off x="1380960" y="9360"/>
              <a:ext cx="371160" cy="1425240"/>
            </a:xfrm>
            <a:custGeom>
              <a:avLst/>
              <a:gdLst>
                <a:gd name="textAreaLeft" fmla="*/ 0 w 371160"/>
                <a:gd name="textAreaRight" fmla="*/ 371520 w 371160"/>
                <a:gd name="textAreaTop" fmla="*/ 0 h 1425240"/>
                <a:gd name="textAreaBottom" fmla="*/ 1425600 h 1425240"/>
              </a:gdLst>
              <a:ahLst/>
              <a:cxnLst/>
              <a:rect l="textAreaLeft" t="textAreaTop" r="textAreaRight" b="textAreaBottom"/>
              <a:pathLst>
                <a:path w="234" h="898">
                  <a:moveTo>
                    <a:pt x="219" y="898"/>
                  </a:moveTo>
                  <a:lnTo>
                    <a:pt x="0" y="383"/>
                  </a:lnTo>
                  <a:lnTo>
                    <a:pt x="0" y="0"/>
                  </a:lnTo>
                  <a:lnTo>
                    <a:pt x="15" y="0"/>
                  </a:lnTo>
                  <a:lnTo>
                    <a:pt x="15" y="380"/>
                  </a:lnTo>
                  <a:lnTo>
                    <a:pt x="234" y="892"/>
                  </a:lnTo>
                  <a:lnTo>
                    <a:pt x="219" y="898"/>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52" name="Freeform 14"/>
            <p:cNvSpPr/>
            <p:nvPr/>
          </p:nvSpPr>
          <p:spPr>
            <a:xfrm>
              <a:off x="1643040" y="0"/>
              <a:ext cx="151920" cy="912600"/>
            </a:xfrm>
            <a:custGeom>
              <a:avLst/>
              <a:gdLst>
                <a:gd name="textAreaLeft" fmla="*/ 0 w 151920"/>
                <a:gd name="textAreaRight" fmla="*/ 152280 w 151920"/>
                <a:gd name="textAreaTop" fmla="*/ 0 h 912600"/>
                <a:gd name="textAreaBottom" fmla="*/ 912960 h 912600"/>
              </a:gdLst>
              <a:ahLst/>
              <a:cxnLst/>
              <a:rect l="textAreaLeft" t="textAreaTop" r="textAreaRight" b="textAreaBottom"/>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53" name="Freeform 15"/>
            <p:cNvSpPr/>
            <p:nvPr/>
          </p:nvSpPr>
          <p:spPr>
            <a:xfrm>
              <a:off x="1685880" y="1420920"/>
              <a:ext cx="190080" cy="190080"/>
            </a:xfrm>
            <a:custGeom>
              <a:avLst/>
              <a:gdLst>
                <a:gd name="textAreaLeft" fmla="*/ 0 w 190080"/>
                <a:gd name="textAreaRight" fmla="*/ 190440 w 190080"/>
                <a:gd name="textAreaTop" fmla="*/ 0 h 190080"/>
                <a:gd name="textAreaBottom" fmla="*/ 190440 h 19008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54" name="Freeform 16"/>
            <p:cNvSpPr/>
            <p:nvPr/>
          </p:nvSpPr>
          <p:spPr>
            <a:xfrm>
              <a:off x="1685880" y="903240"/>
              <a:ext cx="190080" cy="190080"/>
            </a:xfrm>
            <a:custGeom>
              <a:avLst/>
              <a:gdLst>
                <a:gd name="textAreaLeft" fmla="*/ 0 w 190080"/>
                <a:gd name="textAreaRight" fmla="*/ 190440 w 190080"/>
                <a:gd name="textAreaTop" fmla="*/ 0 h 190080"/>
                <a:gd name="textAreaBottom" fmla="*/ 190440 h 19008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55" name="Freeform 17"/>
            <p:cNvSpPr/>
            <p:nvPr/>
          </p:nvSpPr>
          <p:spPr>
            <a:xfrm>
              <a:off x="1743120" y="4680"/>
              <a:ext cx="418680" cy="522000"/>
            </a:xfrm>
            <a:custGeom>
              <a:avLst/>
              <a:gdLst>
                <a:gd name="textAreaLeft" fmla="*/ 0 w 418680"/>
                <a:gd name="textAreaRight" fmla="*/ 419040 w 418680"/>
                <a:gd name="textAreaTop" fmla="*/ 0 h 522000"/>
                <a:gd name="textAreaBottom" fmla="*/ 522360 h 522000"/>
              </a:gdLst>
              <a:ahLst/>
              <a:cxnLst/>
              <a:rect l="textAreaLeft" t="textAreaTop" r="textAreaRight" b="textAreaBottom"/>
              <a:pathLst>
                <a:path w="264" h="329">
                  <a:moveTo>
                    <a:pt x="252" y="329"/>
                  </a:moveTo>
                  <a:lnTo>
                    <a:pt x="45" y="120"/>
                  </a:lnTo>
                  <a:lnTo>
                    <a:pt x="0" y="6"/>
                  </a:lnTo>
                  <a:lnTo>
                    <a:pt x="15" y="0"/>
                  </a:lnTo>
                  <a:lnTo>
                    <a:pt x="60" y="111"/>
                  </a:lnTo>
                  <a:lnTo>
                    <a:pt x="264" y="317"/>
                  </a:lnTo>
                  <a:lnTo>
                    <a:pt x="252" y="329"/>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56" name="Freeform 18"/>
            <p:cNvSpPr/>
            <p:nvPr/>
          </p:nvSpPr>
          <p:spPr>
            <a:xfrm>
              <a:off x="2119320" y="488880"/>
              <a:ext cx="161640" cy="147240"/>
            </a:xfrm>
            <a:custGeom>
              <a:avLst/>
              <a:gdLst>
                <a:gd name="textAreaLeft" fmla="*/ 0 w 161640"/>
                <a:gd name="textAreaRight" fmla="*/ 162000 w 161640"/>
                <a:gd name="textAreaTop" fmla="*/ 0 h 147240"/>
                <a:gd name="textAreaBottom" fmla="*/ 147600 h 147240"/>
              </a:gdLst>
              <a:ahLst/>
              <a:cxnLst/>
              <a:rect l="textAreaLeft" t="textAreaTop" r="textAreaRight" b="textAreaBottom"/>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57" name="Freeform 19"/>
            <p:cNvSpPr/>
            <p:nvPr/>
          </p:nvSpPr>
          <p:spPr>
            <a:xfrm>
              <a:off x="952560" y="4680"/>
              <a:ext cx="151920" cy="907560"/>
            </a:xfrm>
            <a:custGeom>
              <a:avLst/>
              <a:gdLst>
                <a:gd name="textAreaLeft" fmla="*/ 0 w 151920"/>
                <a:gd name="textAreaRight" fmla="*/ 152280 w 151920"/>
                <a:gd name="textAreaTop" fmla="*/ 0 h 907560"/>
                <a:gd name="textAreaBottom" fmla="*/ 907920 h 907560"/>
              </a:gdLst>
              <a:ahLst/>
              <a:cxnLst/>
              <a:rect l="textAreaLeft" t="textAreaTop" r="textAreaRight" b="textAreaBottom"/>
              <a:pathLst>
                <a:path w="96" h="572">
                  <a:moveTo>
                    <a:pt x="15" y="572"/>
                  </a:moveTo>
                  <a:lnTo>
                    <a:pt x="0" y="572"/>
                  </a:lnTo>
                  <a:lnTo>
                    <a:pt x="0" y="189"/>
                  </a:lnTo>
                  <a:lnTo>
                    <a:pt x="81" y="0"/>
                  </a:lnTo>
                  <a:lnTo>
                    <a:pt x="96" y="6"/>
                  </a:lnTo>
                  <a:lnTo>
                    <a:pt x="15" y="192"/>
                  </a:lnTo>
                  <a:lnTo>
                    <a:pt x="15" y="572"/>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58" name="Freeform 20"/>
            <p:cNvSpPr/>
            <p:nvPr/>
          </p:nvSpPr>
          <p:spPr>
            <a:xfrm>
              <a:off x="866880" y="903240"/>
              <a:ext cx="190080" cy="190080"/>
            </a:xfrm>
            <a:custGeom>
              <a:avLst/>
              <a:gdLst>
                <a:gd name="textAreaLeft" fmla="*/ 0 w 190080"/>
                <a:gd name="textAreaRight" fmla="*/ 190440 w 190080"/>
                <a:gd name="textAreaTop" fmla="*/ 0 h 190080"/>
                <a:gd name="textAreaBottom" fmla="*/ 190440 h 19008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59" name="Freeform 21"/>
            <p:cNvSpPr/>
            <p:nvPr/>
          </p:nvSpPr>
          <p:spPr>
            <a:xfrm>
              <a:off x="890640" y="1554120"/>
              <a:ext cx="190080" cy="190080"/>
            </a:xfrm>
            <a:custGeom>
              <a:avLst/>
              <a:gdLst>
                <a:gd name="textAreaLeft" fmla="*/ 0 w 190080"/>
                <a:gd name="textAreaRight" fmla="*/ 190440 w 190080"/>
                <a:gd name="textAreaTop" fmla="*/ 0 h 190080"/>
                <a:gd name="textAreaBottom" fmla="*/ 190440 h 19008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60" name="Freeform 22"/>
            <p:cNvSpPr/>
            <p:nvPr/>
          </p:nvSpPr>
          <p:spPr>
            <a:xfrm>
              <a:off x="738360" y="5622840"/>
              <a:ext cx="337680" cy="1215720"/>
            </a:xfrm>
            <a:custGeom>
              <a:avLst/>
              <a:gdLst>
                <a:gd name="textAreaLeft" fmla="*/ 0 w 337680"/>
                <a:gd name="textAreaRight" fmla="*/ 338040 w 337680"/>
                <a:gd name="textAreaTop" fmla="*/ 0 h 1215720"/>
                <a:gd name="textAreaBottom" fmla="*/ 1216080 h 1215720"/>
              </a:gdLst>
              <a:ahLst/>
              <a:cxnLst/>
              <a:rect l="textAreaLeft" t="textAreaTop" r="textAreaRight" b="textAreaBottom"/>
              <a:pathLst>
                <a:path w="213" h="766">
                  <a:moveTo>
                    <a:pt x="213" y="766"/>
                  </a:moveTo>
                  <a:lnTo>
                    <a:pt x="195" y="766"/>
                  </a:lnTo>
                  <a:lnTo>
                    <a:pt x="195" y="464"/>
                  </a:lnTo>
                  <a:lnTo>
                    <a:pt x="0" y="6"/>
                  </a:lnTo>
                  <a:lnTo>
                    <a:pt x="12" y="0"/>
                  </a:lnTo>
                  <a:lnTo>
                    <a:pt x="213" y="461"/>
                  </a:lnTo>
                  <a:lnTo>
                    <a:pt x="213" y="766"/>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61" name="Freeform 23"/>
            <p:cNvSpPr/>
            <p:nvPr/>
          </p:nvSpPr>
          <p:spPr>
            <a:xfrm>
              <a:off x="647640" y="5479920"/>
              <a:ext cx="156960" cy="156960"/>
            </a:xfrm>
            <a:custGeom>
              <a:avLst/>
              <a:gdLst>
                <a:gd name="textAreaLeft" fmla="*/ 0 w 156960"/>
                <a:gd name="textAreaRight" fmla="*/ 157320 w 156960"/>
                <a:gd name="textAreaTop" fmla="*/ 0 h 156960"/>
                <a:gd name="textAreaBottom" fmla="*/ 157320 h 156960"/>
              </a:gdLst>
              <a:ahLst/>
              <a:cxnLst/>
              <a:rect l="textAreaLeft" t="textAreaTop" r="textAreaRight" b="textAreaBottom"/>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62" name="Freeform 24"/>
            <p:cNvSpPr/>
            <p:nvPr/>
          </p:nvSpPr>
          <p:spPr>
            <a:xfrm>
              <a:off x="66600" y="903240"/>
              <a:ext cx="190080" cy="190080"/>
            </a:xfrm>
            <a:custGeom>
              <a:avLst/>
              <a:gdLst>
                <a:gd name="textAreaLeft" fmla="*/ 0 w 190080"/>
                <a:gd name="textAreaRight" fmla="*/ 190440 w 190080"/>
                <a:gd name="textAreaTop" fmla="*/ 0 h 190080"/>
                <a:gd name="textAreaBottom" fmla="*/ 190440 h 190080"/>
              </a:gdLst>
              <a:ahLst/>
              <a:cxnLst/>
              <a:rect l="textAreaLeft" t="textAreaTop" r="textAreaRight" b="textAreaBottom"/>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63" name="Freeform 25"/>
            <p:cNvSpPr/>
            <p:nvPr/>
          </p:nvSpPr>
          <p:spPr>
            <a:xfrm>
              <a:off x="0" y="3897360"/>
              <a:ext cx="132840" cy="266400"/>
            </a:xfrm>
            <a:custGeom>
              <a:avLst/>
              <a:gdLst>
                <a:gd name="textAreaLeft" fmla="*/ 0 w 132840"/>
                <a:gd name="textAreaRight" fmla="*/ 133200 w 132840"/>
                <a:gd name="textAreaTop" fmla="*/ 0 h 266400"/>
                <a:gd name="textAreaBottom" fmla="*/ 266760 h 266400"/>
              </a:gdLst>
              <a:ahLst/>
              <a:cxnLst/>
              <a:rect l="textAreaLeft" t="textAreaTop" r="textAreaRight" b="textAreaBottom"/>
              <a:pathLst>
                <a:path w="84" h="168">
                  <a:moveTo>
                    <a:pt x="69" y="168"/>
                  </a:moveTo>
                  <a:lnTo>
                    <a:pt x="0" y="6"/>
                  </a:lnTo>
                  <a:lnTo>
                    <a:pt x="12" y="0"/>
                  </a:lnTo>
                  <a:lnTo>
                    <a:pt x="84" y="162"/>
                  </a:lnTo>
                  <a:lnTo>
                    <a:pt x="69" y="168"/>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64" name="Freeform 26"/>
            <p:cNvSpPr/>
            <p:nvPr/>
          </p:nvSpPr>
          <p:spPr>
            <a:xfrm>
              <a:off x="66600" y="4149720"/>
              <a:ext cx="190080" cy="188640"/>
            </a:xfrm>
            <a:custGeom>
              <a:avLst/>
              <a:gdLst>
                <a:gd name="textAreaLeft" fmla="*/ 0 w 190080"/>
                <a:gd name="textAreaRight" fmla="*/ 190440 w 190080"/>
                <a:gd name="textAreaTop" fmla="*/ 0 h 188640"/>
                <a:gd name="textAreaBottom" fmla="*/ 189000 h 18864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65" name="Freeform 27"/>
            <p:cNvSpPr/>
            <p:nvPr/>
          </p:nvSpPr>
          <p:spPr>
            <a:xfrm>
              <a:off x="0" y="1644480"/>
              <a:ext cx="132840" cy="269640"/>
            </a:xfrm>
            <a:custGeom>
              <a:avLst/>
              <a:gdLst>
                <a:gd name="textAreaLeft" fmla="*/ 0 w 132840"/>
                <a:gd name="textAreaRight" fmla="*/ 133200 w 132840"/>
                <a:gd name="textAreaTop" fmla="*/ 0 h 269640"/>
                <a:gd name="textAreaBottom" fmla="*/ 270000 h 269640"/>
              </a:gdLst>
              <a:ahLst/>
              <a:cxnLst/>
              <a:rect l="textAreaLeft" t="textAreaTop" r="textAreaRight" b="textAreaBottom"/>
              <a:pathLst>
                <a:path w="84" h="170">
                  <a:moveTo>
                    <a:pt x="12" y="170"/>
                  </a:moveTo>
                  <a:lnTo>
                    <a:pt x="0" y="164"/>
                  </a:lnTo>
                  <a:lnTo>
                    <a:pt x="69" y="0"/>
                  </a:lnTo>
                  <a:lnTo>
                    <a:pt x="84" y="6"/>
                  </a:lnTo>
                  <a:lnTo>
                    <a:pt x="12" y="170"/>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66" name="Freeform 28"/>
            <p:cNvSpPr/>
            <p:nvPr/>
          </p:nvSpPr>
          <p:spPr>
            <a:xfrm>
              <a:off x="66600" y="1468440"/>
              <a:ext cx="190080" cy="190080"/>
            </a:xfrm>
            <a:custGeom>
              <a:avLst/>
              <a:gdLst>
                <a:gd name="textAreaLeft" fmla="*/ 0 w 190080"/>
                <a:gd name="textAreaRight" fmla="*/ 190440 w 190080"/>
                <a:gd name="textAreaTop" fmla="*/ 0 h 190080"/>
                <a:gd name="textAreaBottom" fmla="*/ 190440 h 19008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67" name="Freeform 29"/>
            <p:cNvSpPr/>
            <p:nvPr/>
          </p:nvSpPr>
          <p:spPr>
            <a:xfrm>
              <a:off x="695160" y="4680"/>
              <a:ext cx="309240" cy="1558440"/>
            </a:xfrm>
            <a:custGeom>
              <a:avLst/>
              <a:gdLst>
                <a:gd name="textAreaLeft" fmla="*/ 0 w 309240"/>
                <a:gd name="textAreaRight" fmla="*/ 309600 w 309240"/>
                <a:gd name="textAreaTop" fmla="*/ 0 h 1558440"/>
                <a:gd name="textAreaBottom" fmla="*/ 1558800 h 1558440"/>
              </a:gdLst>
              <a:ahLst/>
              <a:cxnLst/>
              <a:rect l="textAreaLeft" t="textAreaTop" r="textAreaRight" b="textAreaBottom"/>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68" name="Freeform 30"/>
            <p:cNvSpPr/>
            <p:nvPr/>
          </p:nvSpPr>
          <p:spPr>
            <a:xfrm>
              <a:off x="57240" y="4881600"/>
              <a:ext cx="190080" cy="188640"/>
            </a:xfrm>
            <a:custGeom>
              <a:avLst/>
              <a:gdLst>
                <a:gd name="textAreaLeft" fmla="*/ 0 w 190080"/>
                <a:gd name="textAreaRight" fmla="*/ 190440 w 190080"/>
                <a:gd name="textAreaTop" fmla="*/ 0 h 188640"/>
                <a:gd name="textAreaBottom" fmla="*/ 189000 h 18864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69" name="Freeform 31"/>
            <p:cNvSpPr/>
            <p:nvPr/>
          </p:nvSpPr>
          <p:spPr>
            <a:xfrm>
              <a:off x="138240" y="5060880"/>
              <a:ext cx="304560" cy="1777680"/>
            </a:xfrm>
            <a:custGeom>
              <a:avLst/>
              <a:gdLst>
                <a:gd name="textAreaLeft" fmla="*/ 0 w 304560"/>
                <a:gd name="textAreaRight" fmla="*/ 304920 w 304560"/>
                <a:gd name="textAreaTop" fmla="*/ 0 h 1777680"/>
                <a:gd name="textAreaBottom" fmla="*/ 1778040 h 1777680"/>
              </a:gdLst>
              <a:ahLst/>
              <a:cxnLst/>
              <a:rect l="textAreaLeft" t="textAreaTop" r="textAreaRight" b="textAreaBottom"/>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70" name="Freeform 32"/>
            <p:cNvSpPr/>
            <p:nvPr/>
          </p:nvSpPr>
          <p:spPr>
            <a:xfrm>
              <a:off x="561960" y="6431040"/>
              <a:ext cx="190080" cy="188640"/>
            </a:xfrm>
            <a:custGeom>
              <a:avLst/>
              <a:gdLst>
                <a:gd name="textAreaLeft" fmla="*/ 0 w 190080"/>
                <a:gd name="textAreaRight" fmla="*/ 190440 w 190080"/>
                <a:gd name="textAreaTop" fmla="*/ 0 h 188640"/>
                <a:gd name="textAreaBottom" fmla="*/ 189000 h 18864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71" name="Rectangle 33"/>
            <p:cNvSpPr/>
            <p:nvPr/>
          </p:nvSpPr>
          <p:spPr>
            <a:xfrm>
              <a:off x="642960" y="6610320"/>
              <a:ext cx="23400" cy="242640"/>
            </a:xfrm>
            <a:prstGeom prst="rect">
              <a:avLst/>
            </a:pr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72" name="Freeform 34"/>
            <p:cNvSpPr/>
            <p:nvPr/>
          </p:nvSpPr>
          <p:spPr>
            <a:xfrm>
              <a:off x="76320" y="6431040"/>
              <a:ext cx="190080" cy="188640"/>
            </a:xfrm>
            <a:custGeom>
              <a:avLst/>
              <a:gdLst>
                <a:gd name="textAreaLeft" fmla="*/ 0 w 190080"/>
                <a:gd name="textAreaRight" fmla="*/ 190440 w 190080"/>
                <a:gd name="textAreaTop" fmla="*/ 0 h 188640"/>
                <a:gd name="textAreaBottom" fmla="*/ 189000 h 188640"/>
              </a:gdLst>
              <a:ahLst/>
              <a:cxnLst/>
              <a:rect l="textAreaLeft" t="textAreaTop" r="textAreaRight" b="textAreaBottom"/>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73" name="Freeform 35"/>
            <p:cNvSpPr/>
            <p:nvPr/>
          </p:nvSpPr>
          <p:spPr>
            <a:xfrm>
              <a:off x="0" y="5978520"/>
              <a:ext cx="190080" cy="461520"/>
            </a:xfrm>
            <a:custGeom>
              <a:avLst/>
              <a:gdLst>
                <a:gd name="textAreaLeft" fmla="*/ 0 w 190080"/>
                <a:gd name="textAreaRight" fmla="*/ 190440 w 190080"/>
                <a:gd name="textAreaTop" fmla="*/ 0 h 461520"/>
                <a:gd name="textAreaBottom" fmla="*/ 461880 h 461520"/>
              </a:gdLst>
              <a:ahLst/>
              <a:cxnLst/>
              <a:rect l="textAreaLeft" t="textAreaTop" r="textAreaRight" b="textAreaBottom"/>
              <a:pathLst>
                <a:path w="120" h="291">
                  <a:moveTo>
                    <a:pt x="120" y="291"/>
                  </a:moveTo>
                  <a:lnTo>
                    <a:pt x="105" y="291"/>
                  </a:lnTo>
                  <a:lnTo>
                    <a:pt x="105" y="114"/>
                  </a:lnTo>
                  <a:lnTo>
                    <a:pt x="0" y="9"/>
                  </a:lnTo>
                  <a:lnTo>
                    <a:pt x="12" y="0"/>
                  </a:lnTo>
                  <a:lnTo>
                    <a:pt x="120" y="108"/>
                  </a:lnTo>
                  <a:lnTo>
                    <a:pt x="120" y="291"/>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74" name="Freeform 36"/>
            <p:cNvSpPr/>
            <p:nvPr/>
          </p:nvSpPr>
          <p:spPr>
            <a:xfrm>
              <a:off x="1014480" y="1801800"/>
              <a:ext cx="213840" cy="755280"/>
            </a:xfrm>
            <a:custGeom>
              <a:avLst/>
              <a:gdLst>
                <a:gd name="textAreaLeft" fmla="*/ 0 w 213840"/>
                <a:gd name="textAreaRight" fmla="*/ 214200 w 213840"/>
                <a:gd name="textAreaTop" fmla="*/ 0 h 755280"/>
                <a:gd name="textAreaBottom" fmla="*/ 755640 h 755280"/>
              </a:gdLst>
              <a:ahLst/>
              <a:cxnLst/>
              <a:rect l="textAreaLeft" t="textAreaTop" r="textAreaRight" b="textAreaBottom"/>
              <a:pathLst>
                <a:path w="135" h="476">
                  <a:moveTo>
                    <a:pt x="12" y="476"/>
                  </a:moveTo>
                  <a:lnTo>
                    <a:pt x="0" y="476"/>
                  </a:lnTo>
                  <a:lnTo>
                    <a:pt x="0" y="128"/>
                  </a:lnTo>
                  <a:lnTo>
                    <a:pt x="126" y="0"/>
                  </a:lnTo>
                  <a:lnTo>
                    <a:pt x="135" y="9"/>
                  </a:lnTo>
                  <a:lnTo>
                    <a:pt x="12" y="131"/>
                  </a:lnTo>
                  <a:lnTo>
                    <a:pt x="12" y="476"/>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75" name="Freeform 37"/>
            <p:cNvSpPr/>
            <p:nvPr/>
          </p:nvSpPr>
          <p:spPr>
            <a:xfrm>
              <a:off x="938160" y="2548080"/>
              <a:ext cx="166320" cy="159840"/>
            </a:xfrm>
            <a:custGeom>
              <a:avLst/>
              <a:gdLst>
                <a:gd name="textAreaLeft" fmla="*/ 0 w 166320"/>
                <a:gd name="textAreaRight" fmla="*/ 166680 w 166320"/>
                <a:gd name="textAreaTop" fmla="*/ 0 h 159840"/>
                <a:gd name="textAreaBottom" fmla="*/ 160200 h 159840"/>
              </a:gdLst>
              <a:ahLst/>
              <a:cxnLst/>
              <a:rect l="textAreaLeft" t="textAreaTop" r="textAreaRight" b="textAreaBottom"/>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76" name="Freeform 38"/>
            <p:cNvSpPr/>
            <p:nvPr/>
          </p:nvSpPr>
          <p:spPr>
            <a:xfrm>
              <a:off x="595440" y="4680"/>
              <a:ext cx="637920" cy="4025520"/>
            </a:xfrm>
            <a:custGeom>
              <a:avLst/>
              <a:gdLst>
                <a:gd name="textAreaLeft" fmla="*/ 0 w 637920"/>
                <a:gd name="textAreaRight" fmla="*/ 638280 w 637920"/>
                <a:gd name="textAreaTop" fmla="*/ 0 h 4025520"/>
                <a:gd name="textAreaBottom" fmla="*/ 4025880 h 4025520"/>
              </a:gdLst>
              <a:ahLst/>
              <a:cxnLst/>
              <a:rect l="textAreaLeft" t="textAreaTop" r="textAreaRight" b="textAreaBottom"/>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77" name="Freeform 39"/>
            <p:cNvSpPr/>
            <p:nvPr/>
          </p:nvSpPr>
          <p:spPr>
            <a:xfrm>
              <a:off x="1224000" y="1382760"/>
              <a:ext cx="142560" cy="475920"/>
            </a:xfrm>
            <a:custGeom>
              <a:avLst/>
              <a:gdLst>
                <a:gd name="textAreaLeft" fmla="*/ 0 w 142560"/>
                <a:gd name="textAreaRight" fmla="*/ 142920 w 142560"/>
                <a:gd name="textAreaTop" fmla="*/ 0 h 475920"/>
                <a:gd name="textAreaBottom" fmla="*/ 476280 h 475920"/>
              </a:gdLst>
              <a:ahLst/>
              <a:cxnLst/>
              <a:rect l="textAreaLeft" t="textAreaTop" r="textAreaRight" b="textAreaBottom"/>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78" name="Freeform 40"/>
            <p:cNvSpPr/>
            <p:nvPr/>
          </p:nvSpPr>
          <p:spPr>
            <a:xfrm>
              <a:off x="1300320" y="1849320"/>
              <a:ext cx="109080" cy="107640"/>
            </a:xfrm>
            <a:custGeom>
              <a:avLst/>
              <a:gdLst>
                <a:gd name="textAreaLeft" fmla="*/ 0 w 109080"/>
                <a:gd name="textAreaRight" fmla="*/ 109440 w 109080"/>
                <a:gd name="textAreaTop" fmla="*/ 0 h 107640"/>
                <a:gd name="textAreaBottom" fmla="*/ 108000 h 107640"/>
              </a:gdLst>
              <a:ahLst/>
              <a:cxnLst/>
              <a:rect l="textAreaLeft" t="textAreaTop" r="textAreaRight" b="textAreaBottom"/>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79" name="Freeform 41"/>
            <p:cNvSpPr/>
            <p:nvPr/>
          </p:nvSpPr>
          <p:spPr>
            <a:xfrm>
              <a:off x="281160" y="3417840"/>
              <a:ext cx="142560" cy="474480"/>
            </a:xfrm>
            <a:custGeom>
              <a:avLst/>
              <a:gdLst>
                <a:gd name="textAreaLeft" fmla="*/ 0 w 142560"/>
                <a:gd name="textAreaRight" fmla="*/ 142920 w 142560"/>
                <a:gd name="textAreaTop" fmla="*/ 0 h 474480"/>
                <a:gd name="textAreaBottom" fmla="*/ 474840 h 474480"/>
              </a:gdLst>
              <a:ahLst/>
              <a:cxnLst/>
              <a:rect l="textAreaLeft" t="textAreaTop" r="textAreaRight" b="textAreaBottom"/>
              <a:pathLst>
                <a:path w="90" h="299">
                  <a:moveTo>
                    <a:pt x="12" y="299"/>
                  </a:moveTo>
                  <a:lnTo>
                    <a:pt x="0" y="299"/>
                  </a:lnTo>
                  <a:lnTo>
                    <a:pt x="0" y="80"/>
                  </a:lnTo>
                  <a:lnTo>
                    <a:pt x="81" y="0"/>
                  </a:lnTo>
                  <a:lnTo>
                    <a:pt x="90" y="8"/>
                  </a:lnTo>
                  <a:lnTo>
                    <a:pt x="12" y="83"/>
                  </a:lnTo>
                  <a:lnTo>
                    <a:pt x="12" y="299"/>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80" name="Freeform 42"/>
            <p:cNvSpPr/>
            <p:nvPr/>
          </p:nvSpPr>
          <p:spPr>
            <a:xfrm>
              <a:off x="237960" y="3882960"/>
              <a:ext cx="109080" cy="109080"/>
            </a:xfrm>
            <a:custGeom>
              <a:avLst/>
              <a:gdLst>
                <a:gd name="textAreaLeft" fmla="*/ 0 w 109080"/>
                <a:gd name="textAreaRight" fmla="*/ 109440 w 109080"/>
                <a:gd name="textAreaTop" fmla="*/ 0 h 109080"/>
                <a:gd name="textAreaBottom" fmla="*/ 109440 h 109080"/>
              </a:gdLst>
              <a:ahLst/>
              <a:cxnLst/>
              <a:rect l="textAreaLeft" t="textAreaTop" r="textAreaRight" b="textAreaBottom"/>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81" name="Freeform 43"/>
            <p:cNvSpPr/>
            <p:nvPr/>
          </p:nvSpPr>
          <p:spPr>
            <a:xfrm>
              <a:off x="4680" y="2166840"/>
              <a:ext cx="114120" cy="452160"/>
            </a:xfrm>
            <a:custGeom>
              <a:avLst/>
              <a:gdLst>
                <a:gd name="textAreaLeft" fmla="*/ 0 w 114120"/>
                <a:gd name="textAreaRight" fmla="*/ 114480 w 114120"/>
                <a:gd name="textAreaTop" fmla="*/ 0 h 452160"/>
                <a:gd name="textAreaBottom" fmla="*/ 452520 h 452160"/>
              </a:gdLst>
              <a:ahLst/>
              <a:cxnLst/>
              <a:rect l="textAreaLeft" t="textAreaTop" r="textAreaRight" b="textAreaBottom"/>
              <a:pathLst>
                <a:path w="72" h="285">
                  <a:moveTo>
                    <a:pt x="6" y="285"/>
                  </a:moveTo>
                  <a:lnTo>
                    <a:pt x="0" y="276"/>
                  </a:lnTo>
                  <a:lnTo>
                    <a:pt x="60" y="216"/>
                  </a:lnTo>
                  <a:lnTo>
                    <a:pt x="60" y="0"/>
                  </a:lnTo>
                  <a:lnTo>
                    <a:pt x="72" y="0"/>
                  </a:lnTo>
                  <a:lnTo>
                    <a:pt x="72" y="222"/>
                  </a:lnTo>
                  <a:lnTo>
                    <a:pt x="6" y="28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82" name="Freeform 44"/>
            <p:cNvSpPr/>
            <p:nvPr/>
          </p:nvSpPr>
          <p:spPr>
            <a:xfrm>
              <a:off x="52560" y="2066760"/>
              <a:ext cx="109080" cy="109080"/>
            </a:xfrm>
            <a:custGeom>
              <a:avLst/>
              <a:gdLst>
                <a:gd name="textAreaLeft" fmla="*/ 0 w 109080"/>
                <a:gd name="textAreaRight" fmla="*/ 109440 w 109080"/>
                <a:gd name="textAreaTop" fmla="*/ 0 h 109080"/>
                <a:gd name="textAreaBottom" fmla="*/ 109440 h 109080"/>
              </a:gdLst>
              <a:ahLst/>
              <a:cxnLst/>
              <a:rect l="textAreaLeft" t="textAreaTop" r="textAreaRight" b="textAreaBottom"/>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83" name="Rectangle 45"/>
            <p:cNvSpPr/>
            <p:nvPr/>
          </p:nvSpPr>
          <p:spPr>
            <a:xfrm>
              <a:off x="1228680" y="4662360"/>
              <a:ext cx="23400" cy="2180880"/>
            </a:xfrm>
            <a:prstGeom prst="rect">
              <a:avLst/>
            </a:pr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84" name="Freeform 46"/>
            <p:cNvSpPr/>
            <p:nvPr/>
          </p:nvSpPr>
          <p:spPr>
            <a:xfrm>
              <a:off x="1319040" y="5041800"/>
              <a:ext cx="371160" cy="1801440"/>
            </a:xfrm>
            <a:custGeom>
              <a:avLst/>
              <a:gdLst>
                <a:gd name="textAreaLeft" fmla="*/ 0 w 371160"/>
                <a:gd name="textAreaRight" fmla="*/ 371520 w 371160"/>
                <a:gd name="textAreaTop" fmla="*/ 0 h 1801440"/>
                <a:gd name="textAreaBottom" fmla="*/ 1801800 h 1801440"/>
              </a:gdLst>
              <a:ahLst/>
              <a:cxnLst/>
              <a:rect l="textAreaLeft" t="textAreaTop" r="textAreaRight" b="textAreaBottom"/>
              <a:pathLst>
                <a:path w="234" h="1135">
                  <a:moveTo>
                    <a:pt x="15" y="1135"/>
                  </a:moveTo>
                  <a:lnTo>
                    <a:pt x="0" y="1135"/>
                  </a:lnTo>
                  <a:lnTo>
                    <a:pt x="0" y="515"/>
                  </a:lnTo>
                  <a:lnTo>
                    <a:pt x="0" y="512"/>
                  </a:lnTo>
                  <a:lnTo>
                    <a:pt x="219" y="0"/>
                  </a:lnTo>
                  <a:lnTo>
                    <a:pt x="234" y="6"/>
                  </a:lnTo>
                  <a:lnTo>
                    <a:pt x="15" y="518"/>
                  </a:lnTo>
                  <a:lnTo>
                    <a:pt x="15" y="113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85" name="Freeform 47"/>
            <p:cNvSpPr/>
            <p:nvPr/>
          </p:nvSpPr>
          <p:spPr>
            <a:xfrm>
              <a:off x="1147680" y="4481640"/>
              <a:ext cx="190080" cy="190080"/>
            </a:xfrm>
            <a:custGeom>
              <a:avLst/>
              <a:gdLst>
                <a:gd name="textAreaLeft" fmla="*/ 0 w 190080"/>
                <a:gd name="textAreaRight" fmla="*/ 190440 w 190080"/>
                <a:gd name="textAreaTop" fmla="*/ 0 h 190080"/>
                <a:gd name="textAreaBottom" fmla="*/ 190440 h 19008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86" name="Freeform 48"/>
            <p:cNvSpPr/>
            <p:nvPr/>
          </p:nvSpPr>
          <p:spPr>
            <a:xfrm>
              <a:off x="819000" y="3983040"/>
              <a:ext cx="347400" cy="2860200"/>
            </a:xfrm>
            <a:custGeom>
              <a:avLst/>
              <a:gdLst>
                <a:gd name="textAreaLeft" fmla="*/ 0 w 347400"/>
                <a:gd name="textAreaRight" fmla="*/ 347760 w 347400"/>
                <a:gd name="textAreaTop" fmla="*/ 0 h 2860200"/>
                <a:gd name="textAreaBottom" fmla="*/ 2860560 h 2860200"/>
              </a:gdLst>
              <a:ahLst/>
              <a:cxnLst/>
              <a:rect l="textAreaLeft" t="textAreaTop" r="textAreaRight" b="textAreaBottom"/>
              <a:pathLst>
                <a:path w="219" h="1802">
                  <a:moveTo>
                    <a:pt x="219" y="1802"/>
                  </a:moveTo>
                  <a:lnTo>
                    <a:pt x="201" y="1802"/>
                  </a:lnTo>
                  <a:lnTo>
                    <a:pt x="201" y="1185"/>
                  </a:lnTo>
                  <a:lnTo>
                    <a:pt x="0" y="3"/>
                  </a:lnTo>
                  <a:lnTo>
                    <a:pt x="15" y="0"/>
                  </a:lnTo>
                  <a:lnTo>
                    <a:pt x="219" y="1185"/>
                  </a:lnTo>
                  <a:lnTo>
                    <a:pt x="219" y="1802"/>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87" name="Freeform 49"/>
            <p:cNvSpPr/>
            <p:nvPr/>
          </p:nvSpPr>
          <p:spPr>
            <a:xfrm>
              <a:off x="728640" y="3807000"/>
              <a:ext cx="190080" cy="190080"/>
            </a:xfrm>
            <a:custGeom>
              <a:avLst/>
              <a:gdLst>
                <a:gd name="textAreaLeft" fmla="*/ 0 w 190080"/>
                <a:gd name="textAreaRight" fmla="*/ 190440 w 190080"/>
                <a:gd name="textAreaTop" fmla="*/ 0 h 190080"/>
                <a:gd name="textAreaBottom" fmla="*/ 190440 h 19008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88" name="Freeform 50"/>
            <p:cNvSpPr/>
            <p:nvPr/>
          </p:nvSpPr>
          <p:spPr>
            <a:xfrm>
              <a:off x="1623960" y="4867200"/>
              <a:ext cx="190080" cy="188640"/>
            </a:xfrm>
            <a:custGeom>
              <a:avLst/>
              <a:gdLst>
                <a:gd name="textAreaLeft" fmla="*/ 0 w 190080"/>
                <a:gd name="textAreaRight" fmla="*/ 190440 w 190080"/>
                <a:gd name="textAreaTop" fmla="*/ 0 h 188640"/>
                <a:gd name="textAreaBottom" fmla="*/ 189000 h 18864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89" name="Freeform 51"/>
            <p:cNvSpPr/>
            <p:nvPr/>
          </p:nvSpPr>
          <p:spPr>
            <a:xfrm>
              <a:off x="1405080" y="5423040"/>
              <a:ext cx="371160" cy="1425240"/>
            </a:xfrm>
            <a:custGeom>
              <a:avLst/>
              <a:gdLst>
                <a:gd name="textAreaLeft" fmla="*/ 0 w 371160"/>
                <a:gd name="textAreaRight" fmla="*/ 371520 w 371160"/>
                <a:gd name="textAreaTop" fmla="*/ 0 h 1425240"/>
                <a:gd name="textAreaBottom" fmla="*/ 1425600 h 1425240"/>
              </a:gdLst>
              <a:ahLst/>
              <a:cxnLst/>
              <a:rect l="textAreaLeft" t="textAreaTop" r="textAreaRight" b="textAreaBottom"/>
              <a:pathLst>
                <a:path w="234" h="898">
                  <a:moveTo>
                    <a:pt x="18" y="898"/>
                  </a:moveTo>
                  <a:lnTo>
                    <a:pt x="0" y="898"/>
                  </a:lnTo>
                  <a:lnTo>
                    <a:pt x="0" y="515"/>
                  </a:lnTo>
                  <a:lnTo>
                    <a:pt x="0" y="512"/>
                  </a:lnTo>
                  <a:lnTo>
                    <a:pt x="222" y="0"/>
                  </a:lnTo>
                  <a:lnTo>
                    <a:pt x="234" y="6"/>
                  </a:lnTo>
                  <a:lnTo>
                    <a:pt x="18" y="518"/>
                  </a:lnTo>
                  <a:lnTo>
                    <a:pt x="18" y="898"/>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90" name="Freeform 52"/>
            <p:cNvSpPr/>
            <p:nvPr/>
          </p:nvSpPr>
          <p:spPr>
            <a:xfrm>
              <a:off x="1666800" y="5945040"/>
              <a:ext cx="151920" cy="912600"/>
            </a:xfrm>
            <a:custGeom>
              <a:avLst/>
              <a:gdLst>
                <a:gd name="textAreaLeft" fmla="*/ 0 w 151920"/>
                <a:gd name="textAreaRight" fmla="*/ 152280 w 151920"/>
                <a:gd name="textAreaTop" fmla="*/ 0 h 912600"/>
                <a:gd name="textAreaBottom" fmla="*/ 912960 h 912600"/>
              </a:gdLst>
              <a:ahLst/>
              <a:cxnLst/>
              <a:rect l="textAreaLeft" t="textAreaTop" r="textAreaRight" b="textAreaBottom"/>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91" name="Freeform 53"/>
            <p:cNvSpPr/>
            <p:nvPr/>
          </p:nvSpPr>
          <p:spPr>
            <a:xfrm>
              <a:off x="1709640" y="5246640"/>
              <a:ext cx="190080" cy="190080"/>
            </a:xfrm>
            <a:custGeom>
              <a:avLst/>
              <a:gdLst>
                <a:gd name="textAreaLeft" fmla="*/ 0 w 190080"/>
                <a:gd name="textAreaRight" fmla="*/ 190440 w 190080"/>
                <a:gd name="textAreaTop" fmla="*/ 0 h 190080"/>
                <a:gd name="textAreaBottom" fmla="*/ 190440 h 19008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92" name="Freeform 54"/>
            <p:cNvSpPr/>
            <p:nvPr/>
          </p:nvSpPr>
          <p:spPr>
            <a:xfrm>
              <a:off x="1709640" y="5764320"/>
              <a:ext cx="190080" cy="190080"/>
            </a:xfrm>
            <a:custGeom>
              <a:avLst/>
              <a:gdLst>
                <a:gd name="textAreaLeft" fmla="*/ 0 w 190080"/>
                <a:gd name="textAreaRight" fmla="*/ 190440 w 190080"/>
                <a:gd name="textAreaTop" fmla="*/ 0 h 190080"/>
                <a:gd name="textAreaBottom" fmla="*/ 190440 h 19008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93" name="Freeform 55"/>
            <p:cNvSpPr/>
            <p:nvPr/>
          </p:nvSpPr>
          <p:spPr>
            <a:xfrm>
              <a:off x="1766880" y="6330960"/>
              <a:ext cx="418680" cy="526680"/>
            </a:xfrm>
            <a:custGeom>
              <a:avLst/>
              <a:gdLst>
                <a:gd name="textAreaLeft" fmla="*/ 0 w 418680"/>
                <a:gd name="textAreaRight" fmla="*/ 419040 w 418680"/>
                <a:gd name="textAreaTop" fmla="*/ 0 h 526680"/>
                <a:gd name="textAreaBottom" fmla="*/ 527040 h 526680"/>
              </a:gdLst>
              <a:ahLst/>
              <a:cxnLst/>
              <a:rect l="textAreaLeft" t="textAreaTop" r="textAreaRight" b="textAreaBottom"/>
              <a:pathLst>
                <a:path w="264" h="332">
                  <a:moveTo>
                    <a:pt x="12" y="332"/>
                  </a:moveTo>
                  <a:lnTo>
                    <a:pt x="0" y="326"/>
                  </a:lnTo>
                  <a:lnTo>
                    <a:pt x="45" y="206"/>
                  </a:lnTo>
                  <a:lnTo>
                    <a:pt x="255" y="0"/>
                  </a:lnTo>
                  <a:lnTo>
                    <a:pt x="264" y="12"/>
                  </a:lnTo>
                  <a:lnTo>
                    <a:pt x="60" y="215"/>
                  </a:lnTo>
                  <a:lnTo>
                    <a:pt x="12" y="332"/>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94" name="Freeform 56"/>
            <p:cNvSpPr/>
            <p:nvPr/>
          </p:nvSpPr>
          <p:spPr>
            <a:xfrm>
              <a:off x="2147760" y="6221520"/>
              <a:ext cx="156960" cy="147240"/>
            </a:xfrm>
            <a:custGeom>
              <a:avLst/>
              <a:gdLst>
                <a:gd name="textAreaLeft" fmla="*/ 0 w 156960"/>
                <a:gd name="textAreaRight" fmla="*/ 157320 w 156960"/>
                <a:gd name="textAreaTop" fmla="*/ 0 h 147240"/>
                <a:gd name="textAreaBottom" fmla="*/ 147600 h 147240"/>
              </a:gdLst>
              <a:ahLst/>
              <a:cxnLst/>
              <a:rect l="textAreaLeft" t="textAreaTop" r="textAreaRight" b="textAreaBottom"/>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95" name="Freeform 57"/>
            <p:cNvSpPr/>
            <p:nvPr/>
          </p:nvSpPr>
          <p:spPr>
            <a:xfrm>
              <a:off x="504720" y="9360"/>
              <a:ext cx="232920" cy="5103360"/>
            </a:xfrm>
            <a:custGeom>
              <a:avLst/>
              <a:gdLst>
                <a:gd name="textAreaLeft" fmla="*/ 0 w 232920"/>
                <a:gd name="textAreaRight" fmla="*/ 233280 w 232920"/>
                <a:gd name="textAreaTop" fmla="*/ 0 h 5103360"/>
                <a:gd name="textAreaBottom" fmla="*/ 5103720 h 5103360"/>
              </a:gdLst>
              <a:ahLst/>
              <a:cxnLst/>
              <a:rect l="textAreaLeft" t="textAreaTop" r="textAreaRight" b="textAreaBottom"/>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96" name="Freeform 58"/>
            <p:cNvSpPr/>
            <p:nvPr/>
          </p:nvSpPr>
          <p:spPr>
            <a:xfrm>
              <a:off x="633240" y="5103720"/>
              <a:ext cx="185400" cy="185400"/>
            </a:xfrm>
            <a:custGeom>
              <a:avLst/>
              <a:gdLst>
                <a:gd name="textAreaLeft" fmla="*/ 0 w 185400"/>
                <a:gd name="textAreaRight" fmla="*/ 185760 w 185400"/>
                <a:gd name="textAreaTop" fmla="*/ 0 h 185400"/>
                <a:gd name="textAreaBottom" fmla="*/ 185760 h 185400"/>
              </a:gdLst>
              <a:ahLst/>
              <a:cxnLst/>
              <a:rect l="textAreaLeft" t="textAreaTop" r="textAreaRight" b="textAreaBottom"/>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grpSp>
      <p:sp>
        <p:nvSpPr>
          <p:cNvPr id="97" name="PlaceHolder 1"/>
          <p:cNvSpPr>
            <a:spLocks noGrp="1"/>
          </p:cNvSpPr>
          <p:nvPr>
            <p:ph type="title"/>
          </p:nvPr>
        </p:nvSpPr>
        <p:spPr>
          <a:xfrm>
            <a:off x="1876320" y="1122480"/>
            <a:ext cx="8791200" cy="2387160"/>
          </a:xfrm>
          <a:prstGeom prst="rect">
            <a:avLst/>
          </a:prstGeom>
          <a:noFill/>
          <a:ln w="0">
            <a:noFill/>
          </a:ln>
        </p:spPr>
        <p:txBody>
          <a:bodyPr anchor="b">
            <a:normAutofit/>
          </a:bodyPr>
          <a:lstStyle/>
          <a:p>
            <a:pPr indent="0">
              <a:lnSpc>
                <a:spcPct val="90000"/>
              </a:lnSpc>
              <a:buNone/>
            </a:pPr>
            <a:r>
              <a:rPr lang="es-ES" sz="4800" b="0" strike="noStrike" cap="all" spc="-1">
                <a:solidFill>
                  <a:srgbClr val="FFFFFF"/>
                </a:solidFill>
                <a:latin typeface="Tw Cen MT"/>
              </a:rPr>
              <a:t>Haga clic para modificar el estilo de título del patrón</a:t>
            </a:r>
            <a:endParaRPr lang="en-US" sz="4800" b="0" strike="noStrike" spc="-1">
              <a:solidFill>
                <a:srgbClr val="FFFFFF"/>
              </a:solidFill>
              <a:latin typeface="Tw Cen MT"/>
            </a:endParaRPr>
          </a:p>
        </p:txBody>
      </p:sp>
      <p:sp>
        <p:nvSpPr>
          <p:cNvPr id="98" name="PlaceHolder 2"/>
          <p:cNvSpPr>
            <a:spLocks noGrp="1"/>
          </p:cNvSpPr>
          <p:nvPr>
            <p:ph type="dt" idx="1"/>
          </p:nvPr>
        </p:nvSpPr>
        <p:spPr>
          <a:xfrm>
            <a:off x="7077600" y="5410080"/>
            <a:ext cx="2742840" cy="364680"/>
          </a:xfrm>
          <a:prstGeom prst="rect">
            <a:avLst/>
          </a:prstGeom>
          <a:noFill/>
          <a:ln w="0">
            <a:noFill/>
          </a:ln>
        </p:spPr>
        <p:txBody>
          <a:bodyPr anchor="ctr">
            <a:noAutofit/>
          </a:bodyPr>
          <a:lstStyle>
            <a:lvl1pPr indent="0" algn="r">
              <a:lnSpc>
                <a:spcPct val="100000"/>
              </a:lnSpc>
              <a:buNone/>
              <a:defRPr lang="en-US" sz="1050" b="0" strike="noStrike" spc="-1">
                <a:solidFill>
                  <a:srgbClr val="FFFFFF"/>
                </a:solidFill>
                <a:latin typeface="Tw Cen MT"/>
              </a:defRPr>
            </a:lvl1pPr>
          </a:lstStyle>
          <a:p>
            <a:pPr indent="0" algn="r">
              <a:lnSpc>
                <a:spcPct val="100000"/>
              </a:lnSpc>
              <a:buNone/>
            </a:pPr>
            <a:r>
              <a:rPr lang="en-US" sz="1050" b="0" strike="noStrike" spc="-1">
                <a:solidFill>
                  <a:srgbClr val="FFFFFF"/>
                </a:solidFill>
                <a:latin typeface="Tw Cen MT"/>
              </a:rPr>
              <a:t>&lt;fecha/hora&gt;</a:t>
            </a:r>
            <a:endParaRPr lang="es-ES" sz="1050" b="0" strike="noStrike" spc="-1">
              <a:solidFill>
                <a:srgbClr val="000000"/>
              </a:solidFill>
              <a:latin typeface="Times New Roman"/>
            </a:endParaRPr>
          </a:p>
        </p:txBody>
      </p:sp>
      <p:sp>
        <p:nvSpPr>
          <p:cNvPr id="99" name="PlaceHolder 3"/>
          <p:cNvSpPr>
            <a:spLocks noGrp="1"/>
          </p:cNvSpPr>
          <p:nvPr>
            <p:ph type="ftr" idx="2"/>
          </p:nvPr>
        </p:nvSpPr>
        <p:spPr>
          <a:xfrm>
            <a:off x="1876320" y="5410080"/>
            <a:ext cx="5124600" cy="364680"/>
          </a:xfrm>
          <a:prstGeom prst="rect">
            <a:avLst/>
          </a:prstGeom>
          <a:noFill/>
          <a:ln w="0">
            <a:noFill/>
          </a:ln>
        </p:spPr>
        <p:txBody>
          <a:bodyPr anchor="ctr">
            <a:noAutofit/>
          </a:bodyPr>
          <a:lstStyle>
            <a:lvl1pPr indent="0" algn="ctr">
              <a:buNone/>
              <a:defRPr lang="es-ES" sz="1400" b="0" strike="noStrike" spc="-1">
                <a:solidFill>
                  <a:srgbClr val="000000"/>
                </a:solidFill>
                <a:latin typeface="Times New Roman"/>
              </a:defRPr>
            </a:lvl1pPr>
          </a:lstStyle>
          <a:p>
            <a:pPr indent="0" algn="ctr">
              <a:buNone/>
            </a:pPr>
            <a:r>
              <a:rPr lang="es-ES" sz="1400" b="0" strike="noStrike" spc="-1">
                <a:solidFill>
                  <a:srgbClr val="000000"/>
                </a:solidFill>
                <a:latin typeface="Times New Roman"/>
              </a:rPr>
              <a:t>&lt;pie de página&gt;</a:t>
            </a:r>
          </a:p>
        </p:txBody>
      </p:sp>
      <p:sp>
        <p:nvSpPr>
          <p:cNvPr id="100" name="PlaceHolder 4"/>
          <p:cNvSpPr>
            <a:spLocks noGrp="1"/>
          </p:cNvSpPr>
          <p:nvPr>
            <p:ph type="sldNum" idx="3"/>
          </p:nvPr>
        </p:nvSpPr>
        <p:spPr>
          <a:xfrm>
            <a:off x="9896760" y="5410080"/>
            <a:ext cx="770760" cy="364680"/>
          </a:xfrm>
          <a:prstGeom prst="rect">
            <a:avLst/>
          </a:prstGeom>
          <a:noFill/>
          <a:ln w="0">
            <a:noFill/>
          </a:ln>
        </p:spPr>
        <p:txBody>
          <a:bodyPr anchor="ctr">
            <a:noAutofit/>
          </a:bodyPr>
          <a:lstStyle>
            <a:lvl1pPr indent="0" algn="r">
              <a:lnSpc>
                <a:spcPct val="100000"/>
              </a:lnSpc>
              <a:buNone/>
              <a:defRPr lang="en-US" sz="1050" b="0" strike="noStrike" spc="-1">
                <a:solidFill>
                  <a:srgbClr val="FFFFFF"/>
                </a:solidFill>
                <a:latin typeface="Tw Cen MT"/>
              </a:defRPr>
            </a:lvl1pPr>
          </a:lstStyle>
          <a:p>
            <a:pPr indent="0" algn="r">
              <a:lnSpc>
                <a:spcPct val="100000"/>
              </a:lnSpc>
              <a:buNone/>
            </a:pPr>
            <a:fld id="{E57F1147-9D8A-4611-AC08-F9F1673533FE}" type="slidenum">
              <a:rPr lang="en-US" sz="1050" b="0" strike="noStrike" spc="-1">
                <a:solidFill>
                  <a:srgbClr val="FFFFFF"/>
                </a:solidFill>
                <a:latin typeface="Tw Cen MT"/>
              </a:rPr>
              <a:t>‹Nº›</a:t>
            </a:fld>
            <a:endParaRPr lang="es-ES" sz="1050" b="0" strike="noStrike" spc="-1">
              <a:solidFill>
                <a:srgbClr val="000000"/>
              </a:solidFill>
              <a:latin typeface="Times New Roman"/>
            </a:endParaRPr>
          </a:p>
        </p:txBody>
      </p:sp>
      <p:sp>
        <p:nvSpPr>
          <p:cNvPr id="101"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20000"/>
              </a:lnSpc>
              <a:spcBef>
                <a:spcPts val="1417"/>
              </a:spcBef>
              <a:buClr>
                <a:srgbClr val="000000"/>
              </a:buClr>
              <a:buSzPct val="45000"/>
              <a:buFont typeface="Wingdings" charset="2"/>
              <a:buChar char=""/>
            </a:pPr>
            <a:r>
              <a:rPr lang="en-US" sz="2400" b="0" strike="noStrike" spc="-1">
                <a:solidFill>
                  <a:srgbClr val="FFFFFF"/>
                </a:solidFill>
                <a:latin typeface="Tw Cen MT"/>
              </a:rPr>
              <a:t>Pulse para editar el formato de texto del esquema</a:t>
            </a:r>
          </a:p>
          <a:p>
            <a:pPr marL="864000" lvl="1" indent="-324000">
              <a:lnSpc>
                <a:spcPct val="120000"/>
              </a:lnSpc>
              <a:spcBef>
                <a:spcPts val="1134"/>
              </a:spcBef>
              <a:buClr>
                <a:srgbClr val="000000"/>
              </a:buClr>
              <a:buSzPct val="75000"/>
              <a:buFont typeface="Symbol" charset="2"/>
              <a:buChar char=""/>
            </a:pPr>
            <a:r>
              <a:rPr lang="en-US" sz="1800" b="0" strike="noStrike" spc="-1">
                <a:solidFill>
                  <a:srgbClr val="FFFFFF"/>
                </a:solidFill>
                <a:latin typeface="Tw Cen MT"/>
              </a:rPr>
              <a:t>Segundo nivel del esquema</a:t>
            </a:r>
          </a:p>
          <a:p>
            <a:pPr marL="1296000" lvl="2" indent="-288000">
              <a:lnSpc>
                <a:spcPct val="120000"/>
              </a:lnSpc>
              <a:spcBef>
                <a:spcPts val="850"/>
              </a:spcBef>
              <a:buClr>
                <a:srgbClr val="000000"/>
              </a:buClr>
              <a:buSzPct val="45000"/>
              <a:buFont typeface="Wingdings" charset="2"/>
              <a:buChar char=""/>
            </a:pPr>
            <a:r>
              <a:rPr lang="en-US" sz="1600" b="0" strike="noStrike" spc="-1">
                <a:solidFill>
                  <a:srgbClr val="FFFFFF"/>
                </a:solidFill>
                <a:latin typeface="Tw Cen MT"/>
              </a:rPr>
              <a:t>Tercer nivel del esquema</a:t>
            </a:r>
          </a:p>
          <a:p>
            <a:pPr marL="1728000" lvl="3" indent="-216000">
              <a:lnSpc>
                <a:spcPct val="120000"/>
              </a:lnSpc>
              <a:spcBef>
                <a:spcPts val="567"/>
              </a:spcBef>
              <a:buClr>
                <a:srgbClr val="000000"/>
              </a:buClr>
              <a:buSzPct val="75000"/>
              <a:buFont typeface="Symbol" charset="2"/>
              <a:buChar char=""/>
            </a:pPr>
            <a:r>
              <a:rPr lang="en-US" sz="1600" b="0" strike="noStrike" spc="-1">
                <a:solidFill>
                  <a:srgbClr val="FFFFFF"/>
                </a:solidFill>
                <a:latin typeface="Tw Cen MT"/>
              </a:rPr>
              <a:t>Cuarto nivel del esquema</a:t>
            </a:r>
          </a:p>
          <a:p>
            <a:pPr marL="2160000" lvl="4" indent="-216000">
              <a:lnSpc>
                <a:spcPct val="120000"/>
              </a:lnSpc>
              <a:spcBef>
                <a:spcPts val="283"/>
              </a:spcBef>
              <a:buClr>
                <a:srgbClr val="000000"/>
              </a:buClr>
              <a:buSzPct val="45000"/>
              <a:buFont typeface="Wingdings" charset="2"/>
              <a:buChar char=""/>
            </a:pPr>
            <a:r>
              <a:rPr lang="en-US" sz="2000" b="0" strike="noStrike" spc="-1">
                <a:solidFill>
                  <a:srgbClr val="FFFFFF"/>
                </a:solidFill>
                <a:latin typeface="Tw Cen MT"/>
              </a:rPr>
              <a:t>Quinto nivel del esquema</a:t>
            </a:r>
          </a:p>
          <a:p>
            <a:pPr marL="2592000" lvl="5" indent="-216000">
              <a:lnSpc>
                <a:spcPct val="120000"/>
              </a:lnSpc>
              <a:spcBef>
                <a:spcPts val="283"/>
              </a:spcBef>
              <a:buClr>
                <a:srgbClr val="000000"/>
              </a:buClr>
              <a:buSzPct val="45000"/>
              <a:buFont typeface="Wingdings" charset="2"/>
              <a:buChar char=""/>
            </a:pPr>
            <a:r>
              <a:rPr lang="en-US" sz="2000" b="0" strike="noStrike" spc="-1">
                <a:solidFill>
                  <a:srgbClr val="FFFFFF"/>
                </a:solidFill>
                <a:latin typeface="Tw Cen MT"/>
              </a:rPr>
              <a:t>Sexto nivel del esquema</a:t>
            </a:r>
          </a:p>
          <a:p>
            <a:pPr marL="3024000" lvl="6" indent="-216000">
              <a:lnSpc>
                <a:spcPct val="120000"/>
              </a:lnSpc>
              <a:spcBef>
                <a:spcPts val="283"/>
              </a:spcBef>
              <a:buClr>
                <a:srgbClr val="000000"/>
              </a:buClr>
              <a:buSzPct val="45000"/>
              <a:buFont typeface="Wingdings" charset="2"/>
              <a:buChar char=""/>
            </a:pPr>
            <a:r>
              <a:rPr lang="en-US" sz="2000" b="0" strike="noStrike" spc="-1">
                <a:solidFill>
                  <a:srgbClr val="FFFFFF"/>
                </a:solidFill>
                <a:latin typeface="Tw Cen MT"/>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138" name="Picture 2" descr="\\DROBO-FS\QuickDrops\JB\PPTX NG\Droplets\LightingOverlay.png"/>
          <p:cNvPicPr/>
          <p:nvPr/>
        </p:nvPicPr>
        <p:blipFill>
          <a:blip r:embed="rId15">
            <a:alphaModFix amt="30000"/>
          </a:blip>
          <a:stretch/>
        </p:blipFill>
        <p:spPr>
          <a:xfrm>
            <a:off x="0" y="0"/>
            <a:ext cx="12191760" cy="6857640"/>
          </a:xfrm>
          <a:prstGeom prst="rect">
            <a:avLst/>
          </a:prstGeom>
          <a:ln w="0">
            <a:noFill/>
          </a:ln>
        </p:spPr>
      </p:pic>
      <p:grpSp>
        <p:nvGrpSpPr>
          <p:cNvPr id="139" name="Group 7"/>
          <p:cNvGrpSpPr/>
          <p:nvPr/>
        </p:nvGrpSpPr>
        <p:grpSpPr>
          <a:xfrm>
            <a:off x="-14400" y="0"/>
            <a:ext cx="12053520" cy="6857640"/>
            <a:chOff x="-14400" y="0"/>
            <a:chExt cx="12053520" cy="6857640"/>
          </a:xfrm>
        </p:grpSpPr>
        <p:grpSp>
          <p:nvGrpSpPr>
            <p:cNvPr id="140" name="Group 8"/>
            <p:cNvGrpSpPr/>
            <p:nvPr/>
          </p:nvGrpSpPr>
          <p:grpSpPr>
            <a:xfrm>
              <a:off x="-14400" y="0"/>
              <a:ext cx="1220760" cy="6857640"/>
              <a:chOff x="-14400" y="0"/>
              <a:chExt cx="1220760" cy="6857640"/>
            </a:xfrm>
          </p:grpSpPr>
          <p:sp>
            <p:nvSpPr>
              <p:cNvPr id="141" name="Rectangle 5"/>
              <p:cNvSpPr/>
              <p:nvPr/>
            </p:nvSpPr>
            <p:spPr>
              <a:xfrm>
                <a:off x="114480" y="4680"/>
                <a:ext cx="23400" cy="2180880"/>
              </a:xfrm>
              <a:prstGeom prst="rect">
                <a:avLst/>
              </a:pr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42" name="Freeform 6"/>
              <p:cNvSpPr/>
              <p:nvPr/>
            </p:nvSpPr>
            <p:spPr>
              <a:xfrm>
                <a:off x="33480" y="2176560"/>
                <a:ext cx="190080" cy="190080"/>
              </a:xfrm>
              <a:custGeom>
                <a:avLst/>
                <a:gdLst>
                  <a:gd name="textAreaLeft" fmla="*/ 0 w 190080"/>
                  <a:gd name="textAreaRight" fmla="*/ 190440 w 190080"/>
                  <a:gd name="textAreaTop" fmla="*/ 0 h 190080"/>
                  <a:gd name="textAreaBottom" fmla="*/ 190440 h 19008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43" name="Freeform 7"/>
              <p:cNvSpPr/>
              <p:nvPr/>
            </p:nvSpPr>
            <p:spPr>
              <a:xfrm>
                <a:off x="28440" y="4021200"/>
                <a:ext cx="190080" cy="188640"/>
              </a:xfrm>
              <a:custGeom>
                <a:avLst/>
                <a:gdLst>
                  <a:gd name="textAreaLeft" fmla="*/ 0 w 190080"/>
                  <a:gd name="textAreaRight" fmla="*/ 190440 w 190080"/>
                  <a:gd name="textAreaTop" fmla="*/ 0 h 188640"/>
                  <a:gd name="textAreaBottom" fmla="*/ 189000 h 18864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44" name="Freeform 8"/>
              <p:cNvSpPr/>
              <p:nvPr/>
            </p:nvSpPr>
            <p:spPr>
              <a:xfrm>
                <a:off x="200160" y="4680"/>
                <a:ext cx="369360" cy="1810800"/>
              </a:xfrm>
              <a:custGeom>
                <a:avLst/>
                <a:gdLst>
                  <a:gd name="textAreaLeft" fmla="*/ 0 w 369360"/>
                  <a:gd name="textAreaRight" fmla="*/ 369720 w 369360"/>
                  <a:gd name="textAreaTop" fmla="*/ 0 h 1810800"/>
                  <a:gd name="textAreaBottom" fmla="*/ 1811160 h 1810800"/>
                </a:gdLst>
                <a:ahLst/>
                <a:cxnLst/>
                <a:rect l="textAreaLeft" t="textAreaTop" r="textAreaRight" b="textAreaBottom"/>
                <a:pathLst>
                  <a:path w="233" h="1141">
                    <a:moveTo>
                      <a:pt x="218" y="1141"/>
                    </a:moveTo>
                    <a:lnTo>
                      <a:pt x="0" y="626"/>
                    </a:lnTo>
                    <a:lnTo>
                      <a:pt x="0" y="0"/>
                    </a:lnTo>
                    <a:lnTo>
                      <a:pt x="15" y="0"/>
                    </a:lnTo>
                    <a:lnTo>
                      <a:pt x="15" y="623"/>
                    </a:lnTo>
                    <a:lnTo>
                      <a:pt x="233" y="1135"/>
                    </a:lnTo>
                    <a:lnTo>
                      <a:pt x="218" y="1141"/>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45" name="Freeform 9"/>
              <p:cNvSpPr/>
              <p:nvPr/>
            </p:nvSpPr>
            <p:spPr>
              <a:xfrm>
                <a:off x="503280" y="1801800"/>
                <a:ext cx="190080" cy="188640"/>
              </a:xfrm>
              <a:custGeom>
                <a:avLst/>
                <a:gdLst>
                  <a:gd name="textAreaLeft" fmla="*/ 0 w 190080"/>
                  <a:gd name="textAreaRight" fmla="*/ 190440 w 190080"/>
                  <a:gd name="textAreaTop" fmla="*/ 0 h 188640"/>
                  <a:gd name="textAreaBottom" fmla="*/ 189000 h 188640"/>
                </a:gdLst>
                <a:ahLst/>
                <a:cxnLst/>
                <a:rect l="textAreaLeft" t="textAreaTop" r="textAreaRight" b="textAreaBottom"/>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46" name="Freeform 10"/>
              <p:cNvSpPr/>
              <p:nvPr/>
            </p:nvSpPr>
            <p:spPr>
              <a:xfrm>
                <a:off x="285840" y="4680"/>
                <a:ext cx="369360" cy="1429920"/>
              </a:xfrm>
              <a:custGeom>
                <a:avLst/>
                <a:gdLst>
                  <a:gd name="textAreaLeft" fmla="*/ 0 w 369360"/>
                  <a:gd name="textAreaRight" fmla="*/ 369720 w 369360"/>
                  <a:gd name="textAreaTop" fmla="*/ 0 h 1429920"/>
                  <a:gd name="textAreaBottom" fmla="*/ 1430280 h 1429920"/>
                </a:gdLst>
                <a:ahLst/>
                <a:cxnLst/>
                <a:rect l="textAreaLeft" t="textAreaTop" r="textAreaRight" b="textAreaBottom"/>
                <a:pathLst>
                  <a:path w="233" h="901">
                    <a:moveTo>
                      <a:pt x="221" y="901"/>
                    </a:moveTo>
                    <a:lnTo>
                      <a:pt x="0" y="383"/>
                    </a:lnTo>
                    <a:lnTo>
                      <a:pt x="0" y="0"/>
                    </a:lnTo>
                    <a:lnTo>
                      <a:pt x="18" y="0"/>
                    </a:lnTo>
                    <a:lnTo>
                      <a:pt x="18" y="380"/>
                    </a:lnTo>
                    <a:lnTo>
                      <a:pt x="233" y="895"/>
                    </a:lnTo>
                    <a:lnTo>
                      <a:pt x="221" y="901"/>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47" name="Freeform 11"/>
              <p:cNvSpPr/>
              <p:nvPr/>
            </p:nvSpPr>
            <p:spPr>
              <a:xfrm>
                <a:off x="546120" y="0"/>
                <a:ext cx="151920" cy="912600"/>
              </a:xfrm>
              <a:custGeom>
                <a:avLst/>
                <a:gdLst>
                  <a:gd name="textAreaLeft" fmla="*/ 0 w 151920"/>
                  <a:gd name="textAreaRight" fmla="*/ 152280 w 151920"/>
                  <a:gd name="textAreaTop" fmla="*/ 0 h 912600"/>
                  <a:gd name="textAreaBottom" fmla="*/ 912960 h 912600"/>
                </a:gdLst>
                <a:ahLst/>
                <a:cxnLst/>
                <a:rect l="textAreaLeft" t="textAreaTop" r="textAreaRight" b="textAreaBottom"/>
                <a:pathLst>
                  <a:path w="96" h="575">
                    <a:moveTo>
                      <a:pt x="96" y="575"/>
                    </a:moveTo>
                    <a:lnTo>
                      <a:pt x="78" y="575"/>
                    </a:lnTo>
                    <a:lnTo>
                      <a:pt x="78" y="192"/>
                    </a:lnTo>
                    <a:lnTo>
                      <a:pt x="0" y="6"/>
                    </a:lnTo>
                    <a:lnTo>
                      <a:pt x="15" y="0"/>
                    </a:lnTo>
                    <a:lnTo>
                      <a:pt x="96" y="189"/>
                    </a:lnTo>
                    <a:lnTo>
                      <a:pt x="96" y="57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48" name="Freeform 12"/>
              <p:cNvSpPr/>
              <p:nvPr/>
            </p:nvSpPr>
            <p:spPr>
              <a:xfrm>
                <a:off x="588960" y="1420920"/>
                <a:ext cx="190080" cy="190080"/>
              </a:xfrm>
              <a:custGeom>
                <a:avLst/>
                <a:gdLst>
                  <a:gd name="textAreaLeft" fmla="*/ 0 w 190080"/>
                  <a:gd name="textAreaRight" fmla="*/ 190440 w 190080"/>
                  <a:gd name="textAreaTop" fmla="*/ 0 h 190080"/>
                  <a:gd name="textAreaBottom" fmla="*/ 190440 h 190080"/>
                </a:gdLst>
                <a:ahLst/>
                <a:cxnLst/>
                <a:rect l="textAreaLeft" t="textAreaTop" r="textAreaRight" b="textAreaBottom"/>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49" name="Freeform 13"/>
              <p:cNvSpPr/>
              <p:nvPr/>
            </p:nvSpPr>
            <p:spPr>
              <a:xfrm>
                <a:off x="588960" y="903240"/>
                <a:ext cx="190080" cy="190080"/>
              </a:xfrm>
              <a:custGeom>
                <a:avLst/>
                <a:gdLst>
                  <a:gd name="textAreaLeft" fmla="*/ 0 w 190080"/>
                  <a:gd name="textAreaRight" fmla="*/ 190440 w 190080"/>
                  <a:gd name="textAreaTop" fmla="*/ 0 h 190080"/>
                  <a:gd name="textAreaBottom" fmla="*/ 190440 h 19008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50" name="Freeform 14"/>
              <p:cNvSpPr/>
              <p:nvPr/>
            </p:nvSpPr>
            <p:spPr>
              <a:xfrm>
                <a:off x="641520" y="0"/>
                <a:ext cx="421920" cy="526680"/>
              </a:xfrm>
              <a:custGeom>
                <a:avLst/>
                <a:gdLst>
                  <a:gd name="textAreaLeft" fmla="*/ 0 w 421920"/>
                  <a:gd name="textAreaRight" fmla="*/ 422280 w 421920"/>
                  <a:gd name="textAreaTop" fmla="*/ 0 h 526680"/>
                  <a:gd name="textAreaBottom" fmla="*/ 527040 h 526680"/>
                </a:gdLst>
                <a:ahLst/>
                <a:cxnLst/>
                <a:rect l="textAreaLeft" t="textAreaTop" r="textAreaRight" b="textAreaBottom"/>
                <a:pathLst>
                  <a:path w="266" h="332">
                    <a:moveTo>
                      <a:pt x="257" y="332"/>
                    </a:moveTo>
                    <a:lnTo>
                      <a:pt x="48" y="123"/>
                    </a:lnTo>
                    <a:lnTo>
                      <a:pt x="0" y="6"/>
                    </a:lnTo>
                    <a:lnTo>
                      <a:pt x="15" y="0"/>
                    </a:lnTo>
                    <a:lnTo>
                      <a:pt x="63" y="114"/>
                    </a:lnTo>
                    <a:lnTo>
                      <a:pt x="266" y="320"/>
                    </a:lnTo>
                    <a:lnTo>
                      <a:pt x="257" y="332"/>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51" name="Freeform 15"/>
              <p:cNvSpPr/>
              <p:nvPr/>
            </p:nvSpPr>
            <p:spPr>
              <a:xfrm>
                <a:off x="1020600" y="488880"/>
                <a:ext cx="161640" cy="147240"/>
              </a:xfrm>
              <a:custGeom>
                <a:avLst/>
                <a:gdLst>
                  <a:gd name="textAreaLeft" fmla="*/ 0 w 161640"/>
                  <a:gd name="textAreaRight" fmla="*/ 162000 w 161640"/>
                  <a:gd name="textAreaTop" fmla="*/ 0 h 147240"/>
                  <a:gd name="textAreaBottom" fmla="*/ 147600 h 147240"/>
                </a:gdLst>
                <a:ahLst/>
                <a:cxnLst/>
                <a:rect l="textAreaLeft" t="textAreaTop" r="textAreaRight" b="textAreaBottom"/>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52" name="Line 16"/>
              <p:cNvSpPr/>
              <p:nvPr/>
            </p:nvSpPr>
            <p:spPr>
              <a:xfrm>
                <a:off x="-4680" y="9360"/>
                <a:ext cx="360" cy="360"/>
              </a:xfrm>
              <a:prstGeom prst="line">
                <a:avLst/>
              </a:prstGeom>
              <a:ln w="15">
                <a:solidFill>
                  <a:srgbClr val="FFFFFF"/>
                </a:solidFill>
              </a:ln>
            </p:spPr>
            <p:style>
              <a:lnRef idx="0">
                <a:scrgbClr r="0" g="0" b="0"/>
              </a:lnRef>
              <a:fillRef idx="0">
                <a:scrgbClr r="0" g="0" b="0"/>
              </a:fillRef>
              <a:effectRef idx="0">
                <a:scrgbClr r="0" g="0" b="0"/>
              </a:effectRef>
              <a:fontRef idx="minor"/>
            </p:style>
            <p:txBody>
              <a:bodyPr lIns="90000" tIns="-44640" rIns="90000" bIns="-44640" anchor="t" anchorCtr="1">
                <a:noAutofit/>
              </a:bodyPr>
              <a:lstStyle/>
              <a:p>
                <a:endParaRPr lang="es-ES" sz="1800" b="0" strike="noStrike" spc="-1">
                  <a:solidFill>
                    <a:srgbClr val="000000"/>
                  </a:solidFill>
                  <a:latin typeface="Arial"/>
                </a:endParaRPr>
              </a:p>
            </p:txBody>
          </p:sp>
          <p:sp>
            <p:nvSpPr>
              <p:cNvPr id="153" name="Freeform 17"/>
              <p:cNvSpPr/>
              <p:nvPr/>
            </p:nvSpPr>
            <p:spPr>
              <a:xfrm>
                <a:off x="9360" y="1801800"/>
                <a:ext cx="123480" cy="126720"/>
              </a:xfrm>
              <a:custGeom>
                <a:avLst/>
                <a:gdLst>
                  <a:gd name="textAreaLeft" fmla="*/ 0 w 123480"/>
                  <a:gd name="textAreaRight" fmla="*/ 123840 w 123480"/>
                  <a:gd name="textAreaTop" fmla="*/ 0 h 126720"/>
                  <a:gd name="textAreaBottom" fmla="*/ 127080 h 126720"/>
                </a:gdLst>
                <a:ahLst/>
                <a:cxnLst/>
                <a:rect l="textAreaLeft" t="textAreaTop" r="textAreaRight" b="textAreaBottom"/>
                <a:pathLst>
                  <a:path w="78" h="80">
                    <a:moveTo>
                      <a:pt x="6" y="80"/>
                    </a:moveTo>
                    <a:lnTo>
                      <a:pt x="0" y="71"/>
                    </a:lnTo>
                    <a:lnTo>
                      <a:pt x="69" y="0"/>
                    </a:lnTo>
                    <a:lnTo>
                      <a:pt x="78" y="9"/>
                    </a:lnTo>
                    <a:lnTo>
                      <a:pt x="6" y="80"/>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54" name="Freeform 18"/>
              <p:cNvSpPr/>
              <p:nvPr/>
            </p:nvSpPr>
            <p:spPr>
              <a:xfrm>
                <a:off x="-9360" y="3549600"/>
                <a:ext cx="147240" cy="480600"/>
              </a:xfrm>
              <a:custGeom>
                <a:avLst/>
                <a:gdLst>
                  <a:gd name="textAreaLeft" fmla="*/ 0 w 147240"/>
                  <a:gd name="textAreaRight" fmla="*/ 147600 w 147240"/>
                  <a:gd name="textAreaTop" fmla="*/ 0 h 480600"/>
                  <a:gd name="textAreaBottom" fmla="*/ 480960 h 480600"/>
                </a:gdLst>
                <a:ahLst/>
                <a:cxnLst/>
                <a:rect l="textAreaLeft" t="textAreaTop" r="textAreaRight" b="textAreaBottom"/>
                <a:pathLst>
                  <a:path w="93" h="303">
                    <a:moveTo>
                      <a:pt x="93" y="303"/>
                    </a:moveTo>
                    <a:lnTo>
                      <a:pt x="78" y="303"/>
                    </a:lnTo>
                    <a:lnTo>
                      <a:pt x="78" y="78"/>
                    </a:lnTo>
                    <a:lnTo>
                      <a:pt x="0" y="12"/>
                    </a:lnTo>
                    <a:lnTo>
                      <a:pt x="12" y="0"/>
                    </a:lnTo>
                    <a:lnTo>
                      <a:pt x="93" y="69"/>
                    </a:lnTo>
                    <a:lnTo>
                      <a:pt x="93" y="303"/>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55" name="Freeform 19"/>
              <p:cNvSpPr/>
              <p:nvPr/>
            </p:nvSpPr>
            <p:spPr>
              <a:xfrm>
                <a:off x="128520" y="1382760"/>
                <a:ext cx="142560" cy="475920"/>
              </a:xfrm>
              <a:custGeom>
                <a:avLst/>
                <a:gdLst>
                  <a:gd name="textAreaLeft" fmla="*/ 0 w 142560"/>
                  <a:gd name="textAreaRight" fmla="*/ 142920 w 142560"/>
                  <a:gd name="textAreaTop" fmla="*/ 0 h 475920"/>
                  <a:gd name="textAreaBottom" fmla="*/ 476280 h 475920"/>
                </a:gdLst>
                <a:ahLst/>
                <a:cxnLst/>
                <a:rect l="textAreaLeft" t="textAreaTop" r="textAreaRight" b="textAreaBottom"/>
                <a:pathLst>
                  <a:path w="90" h="300">
                    <a:moveTo>
                      <a:pt x="90" y="300"/>
                    </a:moveTo>
                    <a:lnTo>
                      <a:pt x="78" y="300"/>
                    </a:lnTo>
                    <a:lnTo>
                      <a:pt x="78" y="84"/>
                    </a:lnTo>
                    <a:lnTo>
                      <a:pt x="0" y="9"/>
                    </a:lnTo>
                    <a:lnTo>
                      <a:pt x="9" y="0"/>
                    </a:lnTo>
                    <a:lnTo>
                      <a:pt x="90" y="81"/>
                    </a:lnTo>
                    <a:lnTo>
                      <a:pt x="90" y="300"/>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56" name="Freeform 20"/>
              <p:cNvSpPr/>
              <p:nvPr/>
            </p:nvSpPr>
            <p:spPr>
              <a:xfrm>
                <a:off x="204840" y="1849320"/>
                <a:ext cx="114120" cy="107640"/>
              </a:xfrm>
              <a:custGeom>
                <a:avLst/>
                <a:gdLst>
                  <a:gd name="textAreaLeft" fmla="*/ 0 w 114120"/>
                  <a:gd name="textAreaRight" fmla="*/ 114480 w 114120"/>
                  <a:gd name="textAreaTop" fmla="*/ 0 h 107640"/>
                  <a:gd name="textAreaBottom" fmla="*/ 108000 h 107640"/>
                </a:gdLst>
                <a:ahLst/>
                <a:cxnLst/>
                <a:rect l="textAreaLeft" t="textAreaTop" r="textAreaRight" b="textAreaBottom"/>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57" name="Rectangle 21"/>
              <p:cNvSpPr/>
              <p:nvPr/>
            </p:nvSpPr>
            <p:spPr>
              <a:xfrm>
                <a:off x="133200" y="4662360"/>
                <a:ext cx="23400" cy="2180880"/>
              </a:xfrm>
              <a:prstGeom prst="rect">
                <a:avLst/>
              </a:pr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58" name="Freeform 22"/>
              <p:cNvSpPr/>
              <p:nvPr/>
            </p:nvSpPr>
            <p:spPr>
              <a:xfrm>
                <a:off x="223920" y="5041800"/>
                <a:ext cx="369360" cy="1801440"/>
              </a:xfrm>
              <a:custGeom>
                <a:avLst/>
                <a:gdLst>
                  <a:gd name="textAreaLeft" fmla="*/ 0 w 369360"/>
                  <a:gd name="textAreaRight" fmla="*/ 369720 w 369360"/>
                  <a:gd name="textAreaTop" fmla="*/ 0 h 1801440"/>
                  <a:gd name="textAreaBottom" fmla="*/ 1801800 h 1801440"/>
                </a:gdLst>
                <a:ahLst/>
                <a:cxnLst/>
                <a:rect l="textAreaLeft" t="textAreaTop" r="textAreaRight" b="textAreaBottom"/>
                <a:pathLst>
                  <a:path w="233" h="1135">
                    <a:moveTo>
                      <a:pt x="15" y="1135"/>
                    </a:moveTo>
                    <a:lnTo>
                      <a:pt x="0" y="1135"/>
                    </a:lnTo>
                    <a:lnTo>
                      <a:pt x="0" y="515"/>
                    </a:lnTo>
                    <a:lnTo>
                      <a:pt x="0" y="512"/>
                    </a:lnTo>
                    <a:lnTo>
                      <a:pt x="218" y="0"/>
                    </a:lnTo>
                    <a:lnTo>
                      <a:pt x="233" y="6"/>
                    </a:lnTo>
                    <a:lnTo>
                      <a:pt x="15" y="518"/>
                    </a:lnTo>
                    <a:lnTo>
                      <a:pt x="15" y="113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59" name="Freeform 23"/>
              <p:cNvSpPr/>
              <p:nvPr/>
            </p:nvSpPr>
            <p:spPr>
              <a:xfrm>
                <a:off x="52560" y="4481640"/>
                <a:ext cx="190080" cy="190080"/>
              </a:xfrm>
              <a:custGeom>
                <a:avLst/>
                <a:gdLst>
                  <a:gd name="textAreaLeft" fmla="*/ 0 w 190080"/>
                  <a:gd name="textAreaRight" fmla="*/ 190440 w 190080"/>
                  <a:gd name="textAreaTop" fmla="*/ 0 h 190080"/>
                  <a:gd name="textAreaBottom" fmla="*/ 190440 h 19008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60" name="Freeform 24"/>
              <p:cNvSpPr/>
              <p:nvPr/>
            </p:nvSpPr>
            <p:spPr>
              <a:xfrm>
                <a:off x="-14400" y="5627520"/>
                <a:ext cx="85320" cy="1215720"/>
              </a:xfrm>
              <a:custGeom>
                <a:avLst/>
                <a:gdLst>
                  <a:gd name="textAreaLeft" fmla="*/ 0 w 85320"/>
                  <a:gd name="textAreaRight" fmla="*/ 85680 w 85320"/>
                  <a:gd name="textAreaTop" fmla="*/ 0 h 1215720"/>
                  <a:gd name="textAreaBottom" fmla="*/ 1216080 h 1215720"/>
                </a:gdLst>
                <a:ahLst/>
                <a:cxnLst/>
                <a:rect l="textAreaLeft" t="textAreaTop" r="textAreaRight" b="textAreaBottom"/>
                <a:pathLst>
                  <a:path w="54" h="766">
                    <a:moveTo>
                      <a:pt x="54" y="766"/>
                    </a:moveTo>
                    <a:lnTo>
                      <a:pt x="36" y="766"/>
                    </a:lnTo>
                    <a:lnTo>
                      <a:pt x="36" y="149"/>
                    </a:lnTo>
                    <a:lnTo>
                      <a:pt x="0" y="3"/>
                    </a:lnTo>
                    <a:lnTo>
                      <a:pt x="18" y="0"/>
                    </a:lnTo>
                    <a:lnTo>
                      <a:pt x="54" y="146"/>
                    </a:lnTo>
                    <a:lnTo>
                      <a:pt x="54" y="766"/>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61" name="Freeform 25"/>
              <p:cNvSpPr/>
              <p:nvPr/>
            </p:nvSpPr>
            <p:spPr>
              <a:xfrm>
                <a:off x="527040" y="4867200"/>
                <a:ext cx="190080" cy="188640"/>
              </a:xfrm>
              <a:custGeom>
                <a:avLst/>
                <a:gdLst>
                  <a:gd name="textAreaLeft" fmla="*/ 0 w 190080"/>
                  <a:gd name="textAreaRight" fmla="*/ 190440 w 190080"/>
                  <a:gd name="textAreaTop" fmla="*/ 0 h 188640"/>
                  <a:gd name="textAreaBottom" fmla="*/ 189000 h 18864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62" name="Freeform 26"/>
              <p:cNvSpPr/>
              <p:nvPr/>
            </p:nvSpPr>
            <p:spPr>
              <a:xfrm>
                <a:off x="309600" y="5423040"/>
                <a:ext cx="374400" cy="1425240"/>
              </a:xfrm>
              <a:custGeom>
                <a:avLst/>
                <a:gdLst>
                  <a:gd name="textAreaLeft" fmla="*/ 0 w 374400"/>
                  <a:gd name="textAreaRight" fmla="*/ 374760 w 374400"/>
                  <a:gd name="textAreaTop" fmla="*/ 0 h 1425240"/>
                  <a:gd name="textAreaBottom" fmla="*/ 1425600 h 1425240"/>
                </a:gdLst>
                <a:ahLst/>
                <a:cxnLst/>
                <a:rect l="textAreaLeft" t="textAreaTop" r="textAreaRight" b="textAreaBottom"/>
                <a:pathLst>
                  <a:path w="236" h="898">
                    <a:moveTo>
                      <a:pt x="18" y="898"/>
                    </a:moveTo>
                    <a:lnTo>
                      <a:pt x="0" y="898"/>
                    </a:lnTo>
                    <a:lnTo>
                      <a:pt x="0" y="515"/>
                    </a:lnTo>
                    <a:lnTo>
                      <a:pt x="3" y="512"/>
                    </a:lnTo>
                    <a:lnTo>
                      <a:pt x="221" y="0"/>
                    </a:lnTo>
                    <a:lnTo>
                      <a:pt x="236" y="6"/>
                    </a:lnTo>
                    <a:lnTo>
                      <a:pt x="18" y="518"/>
                    </a:lnTo>
                    <a:lnTo>
                      <a:pt x="18" y="898"/>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63" name="Freeform 27"/>
              <p:cNvSpPr/>
              <p:nvPr/>
            </p:nvSpPr>
            <p:spPr>
              <a:xfrm>
                <a:off x="569880" y="5945040"/>
                <a:ext cx="151920" cy="912600"/>
              </a:xfrm>
              <a:custGeom>
                <a:avLst/>
                <a:gdLst>
                  <a:gd name="textAreaLeft" fmla="*/ 0 w 151920"/>
                  <a:gd name="textAreaRight" fmla="*/ 152280 w 151920"/>
                  <a:gd name="textAreaTop" fmla="*/ 0 h 912600"/>
                  <a:gd name="textAreaBottom" fmla="*/ 912960 h 912600"/>
                </a:gdLst>
                <a:ahLst/>
                <a:cxnLst/>
                <a:rect l="textAreaLeft" t="textAreaTop" r="textAreaRight" b="textAreaBottom"/>
                <a:pathLst>
                  <a:path w="96" h="575">
                    <a:moveTo>
                      <a:pt x="15" y="575"/>
                    </a:moveTo>
                    <a:lnTo>
                      <a:pt x="0" y="569"/>
                    </a:lnTo>
                    <a:lnTo>
                      <a:pt x="81" y="383"/>
                    </a:lnTo>
                    <a:lnTo>
                      <a:pt x="81" y="0"/>
                    </a:lnTo>
                    <a:lnTo>
                      <a:pt x="96" y="0"/>
                    </a:lnTo>
                    <a:lnTo>
                      <a:pt x="96" y="386"/>
                    </a:lnTo>
                    <a:lnTo>
                      <a:pt x="15" y="575"/>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64" name="Freeform 28"/>
              <p:cNvSpPr/>
              <p:nvPr/>
            </p:nvSpPr>
            <p:spPr>
              <a:xfrm>
                <a:off x="612720" y="5246640"/>
                <a:ext cx="190080" cy="190080"/>
              </a:xfrm>
              <a:custGeom>
                <a:avLst/>
                <a:gdLst>
                  <a:gd name="textAreaLeft" fmla="*/ 0 w 190080"/>
                  <a:gd name="textAreaRight" fmla="*/ 190440 w 190080"/>
                  <a:gd name="textAreaTop" fmla="*/ 0 h 190080"/>
                  <a:gd name="textAreaBottom" fmla="*/ 190440 h 19008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65" name="Freeform 29"/>
              <p:cNvSpPr/>
              <p:nvPr/>
            </p:nvSpPr>
            <p:spPr>
              <a:xfrm>
                <a:off x="612720" y="5764320"/>
                <a:ext cx="190080" cy="190080"/>
              </a:xfrm>
              <a:custGeom>
                <a:avLst/>
                <a:gdLst>
                  <a:gd name="textAreaLeft" fmla="*/ 0 w 190080"/>
                  <a:gd name="textAreaRight" fmla="*/ 190440 w 190080"/>
                  <a:gd name="textAreaTop" fmla="*/ 0 h 190080"/>
                  <a:gd name="textAreaBottom" fmla="*/ 190440 h 19008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66" name="Freeform 30"/>
              <p:cNvSpPr/>
              <p:nvPr/>
            </p:nvSpPr>
            <p:spPr>
              <a:xfrm>
                <a:off x="669960" y="6330960"/>
                <a:ext cx="417240" cy="517320"/>
              </a:xfrm>
              <a:custGeom>
                <a:avLst/>
                <a:gdLst>
                  <a:gd name="textAreaLeft" fmla="*/ 0 w 417240"/>
                  <a:gd name="textAreaRight" fmla="*/ 417600 w 417240"/>
                  <a:gd name="textAreaTop" fmla="*/ 0 h 517320"/>
                  <a:gd name="textAreaBottom" fmla="*/ 517680 h 517320"/>
                </a:gdLst>
                <a:ahLst/>
                <a:cxnLst/>
                <a:rect l="textAreaLeft" t="textAreaTop" r="textAreaRight" b="textAreaBottom"/>
                <a:pathLst>
                  <a:path w="263" h="326">
                    <a:moveTo>
                      <a:pt x="15" y="326"/>
                    </a:moveTo>
                    <a:lnTo>
                      <a:pt x="0" y="320"/>
                    </a:lnTo>
                    <a:lnTo>
                      <a:pt x="45" y="206"/>
                    </a:lnTo>
                    <a:lnTo>
                      <a:pt x="48" y="206"/>
                    </a:lnTo>
                    <a:lnTo>
                      <a:pt x="254" y="0"/>
                    </a:lnTo>
                    <a:lnTo>
                      <a:pt x="263" y="12"/>
                    </a:lnTo>
                    <a:lnTo>
                      <a:pt x="60" y="215"/>
                    </a:lnTo>
                    <a:lnTo>
                      <a:pt x="15" y="326"/>
                    </a:ln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67" name="Freeform 31"/>
              <p:cNvSpPr/>
              <p:nvPr/>
            </p:nvSpPr>
            <p:spPr>
              <a:xfrm>
                <a:off x="1049400" y="6221520"/>
                <a:ext cx="156960" cy="147240"/>
              </a:xfrm>
              <a:custGeom>
                <a:avLst/>
                <a:gdLst>
                  <a:gd name="textAreaLeft" fmla="*/ 0 w 156960"/>
                  <a:gd name="textAreaRight" fmla="*/ 157320 w 156960"/>
                  <a:gd name="textAreaTop" fmla="*/ 0 h 147240"/>
                  <a:gd name="textAreaBottom" fmla="*/ 147600 h 147240"/>
                </a:gdLst>
                <a:ahLst/>
                <a:cxnLst/>
                <a:rect l="textAreaLeft" t="textAreaTop" r="textAreaRight" b="textAreaBottom"/>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rotWithShape="0">
                <a:gsLst>
                  <a:gs pos="0">
                    <a:srgbClr val="82FFFF"/>
                  </a:gs>
                  <a:gs pos="100000">
                    <a:srgbClr val="3D97DE"/>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grpSp>
        <p:grpSp>
          <p:nvGrpSpPr>
            <p:cNvPr id="168" name="Group 9"/>
            <p:cNvGrpSpPr/>
            <p:nvPr/>
          </p:nvGrpSpPr>
          <p:grpSpPr>
            <a:xfrm>
              <a:off x="11364840" y="0"/>
              <a:ext cx="674280" cy="6848280"/>
              <a:chOff x="11364840" y="0"/>
              <a:chExt cx="674280" cy="6848280"/>
            </a:xfrm>
          </p:grpSpPr>
          <p:sp>
            <p:nvSpPr>
              <p:cNvPr id="169" name="Freeform 32"/>
              <p:cNvSpPr/>
              <p:nvPr/>
            </p:nvSpPr>
            <p:spPr>
              <a:xfrm>
                <a:off x="11484000" y="0"/>
                <a:ext cx="417240" cy="512280"/>
              </a:xfrm>
              <a:custGeom>
                <a:avLst/>
                <a:gdLst>
                  <a:gd name="textAreaLeft" fmla="*/ 0 w 417240"/>
                  <a:gd name="textAreaRight" fmla="*/ 417600 w 417240"/>
                  <a:gd name="textAreaTop" fmla="*/ 0 h 512280"/>
                  <a:gd name="textAreaBottom" fmla="*/ 512640 h 512280"/>
                </a:gdLst>
                <a:ahLst/>
                <a:cxnLst/>
                <a:rect l="textAreaLeft" t="textAreaTop" r="textAreaRight" b="textAreaBottom"/>
                <a:pathLst>
                  <a:path w="263" h="323">
                    <a:moveTo>
                      <a:pt x="12" y="323"/>
                    </a:moveTo>
                    <a:lnTo>
                      <a:pt x="0" y="314"/>
                    </a:lnTo>
                    <a:lnTo>
                      <a:pt x="203" y="108"/>
                    </a:lnTo>
                    <a:lnTo>
                      <a:pt x="248" y="0"/>
                    </a:lnTo>
                    <a:lnTo>
                      <a:pt x="263" y="6"/>
                    </a:lnTo>
                    <a:lnTo>
                      <a:pt x="218" y="117"/>
                    </a:lnTo>
                    <a:lnTo>
                      <a:pt x="218" y="117"/>
                    </a:lnTo>
                    <a:lnTo>
                      <a:pt x="12" y="323"/>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70" name="Freeform 33"/>
              <p:cNvSpPr/>
              <p:nvPr/>
            </p:nvSpPr>
            <p:spPr>
              <a:xfrm>
                <a:off x="11364840" y="474840"/>
                <a:ext cx="156960" cy="151920"/>
              </a:xfrm>
              <a:custGeom>
                <a:avLst/>
                <a:gdLst>
                  <a:gd name="textAreaLeft" fmla="*/ 0 w 156960"/>
                  <a:gd name="textAreaRight" fmla="*/ 157320 w 156960"/>
                  <a:gd name="textAreaTop" fmla="*/ 0 h 151920"/>
                  <a:gd name="textAreaBottom" fmla="*/ 152280 h 151920"/>
                </a:gdLst>
                <a:ahLst/>
                <a:cxnLst/>
                <a:rect l="textAreaLeft" t="textAreaTop" r="textAreaRight" b="textAreaBottom"/>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71" name="Freeform 34"/>
              <p:cNvSpPr/>
              <p:nvPr/>
            </p:nvSpPr>
            <p:spPr>
              <a:xfrm>
                <a:off x="11631600" y="1539720"/>
                <a:ext cx="188640" cy="190080"/>
              </a:xfrm>
              <a:custGeom>
                <a:avLst/>
                <a:gdLst>
                  <a:gd name="textAreaLeft" fmla="*/ 0 w 188640"/>
                  <a:gd name="textAreaRight" fmla="*/ 189000 w 188640"/>
                  <a:gd name="textAreaTop" fmla="*/ 0 h 190080"/>
                  <a:gd name="textAreaBottom" fmla="*/ 190440 h 19008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72" name="Freeform 35"/>
              <p:cNvSpPr/>
              <p:nvPr/>
            </p:nvSpPr>
            <p:spPr>
              <a:xfrm>
                <a:off x="11531520" y="5694480"/>
                <a:ext cx="298080" cy="1153800"/>
              </a:xfrm>
              <a:custGeom>
                <a:avLst/>
                <a:gdLst>
                  <a:gd name="textAreaLeft" fmla="*/ 0 w 298080"/>
                  <a:gd name="textAreaRight" fmla="*/ 298440 w 298080"/>
                  <a:gd name="textAreaTop" fmla="*/ 0 h 1153800"/>
                  <a:gd name="textAreaBottom" fmla="*/ 1154160 h 1153800"/>
                </a:gdLst>
                <a:ahLst/>
                <a:cxnLst/>
                <a:rect l="textAreaLeft" t="textAreaTop" r="textAreaRight" b="textAreaBottom"/>
                <a:pathLst>
                  <a:path w="188" h="727">
                    <a:moveTo>
                      <a:pt x="15" y="727"/>
                    </a:moveTo>
                    <a:lnTo>
                      <a:pt x="0" y="727"/>
                    </a:lnTo>
                    <a:lnTo>
                      <a:pt x="0" y="407"/>
                    </a:lnTo>
                    <a:lnTo>
                      <a:pt x="0" y="407"/>
                    </a:lnTo>
                    <a:lnTo>
                      <a:pt x="176" y="0"/>
                    </a:lnTo>
                    <a:lnTo>
                      <a:pt x="188" y="6"/>
                    </a:lnTo>
                    <a:lnTo>
                      <a:pt x="15" y="410"/>
                    </a:lnTo>
                    <a:lnTo>
                      <a:pt x="15" y="727"/>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73" name="Freeform 36"/>
              <p:cNvSpPr/>
              <p:nvPr/>
            </p:nvSpPr>
            <p:spPr>
              <a:xfrm>
                <a:off x="11773080" y="5551560"/>
                <a:ext cx="156960" cy="155160"/>
              </a:xfrm>
              <a:custGeom>
                <a:avLst/>
                <a:gdLst>
                  <a:gd name="textAreaLeft" fmla="*/ 0 w 156960"/>
                  <a:gd name="textAreaRight" fmla="*/ 157320 w 156960"/>
                  <a:gd name="textAreaTop" fmla="*/ 0 h 155160"/>
                  <a:gd name="textAreaBottom" fmla="*/ 155520 h 155160"/>
                </a:gdLst>
                <a:ahLst/>
                <a:cxnLst/>
                <a:rect l="textAreaLeft" t="textAreaTop" r="textAreaRight" b="textAreaBottom"/>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74" name="Freeform 37"/>
              <p:cNvSpPr/>
              <p:nvPr/>
            </p:nvSpPr>
            <p:spPr>
              <a:xfrm>
                <a:off x="11711160" y="4680"/>
                <a:ext cx="304560" cy="1544400"/>
              </a:xfrm>
              <a:custGeom>
                <a:avLst/>
                <a:gdLst>
                  <a:gd name="textAreaLeft" fmla="*/ 0 w 304560"/>
                  <a:gd name="textAreaRight" fmla="*/ 304920 w 304560"/>
                  <a:gd name="textAreaTop" fmla="*/ 0 h 1544400"/>
                  <a:gd name="textAreaBottom" fmla="*/ 1544760 h 1544400"/>
                </a:gdLst>
                <a:ahLst/>
                <a:cxnLst/>
                <a:rect l="textAreaLeft" t="textAreaTop" r="textAreaRight" b="textAreaBottom"/>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75" name="Freeform 38"/>
              <p:cNvSpPr/>
              <p:nvPr/>
            </p:nvSpPr>
            <p:spPr>
              <a:xfrm>
                <a:off x="11636280" y="4867200"/>
                <a:ext cx="188640" cy="188640"/>
              </a:xfrm>
              <a:custGeom>
                <a:avLst/>
                <a:gdLst>
                  <a:gd name="textAreaLeft" fmla="*/ 0 w 188640"/>
                  <a:gd name="textAreaRight" fmla="*/ 189000 w 188640"/>
                  <a:gd name="textAreaTop" fmla="*/ 0 h 188640"/>
                  <a:gd name="textAreaBottom" fmla="*/ 189000 h 18864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76" name="Freeform 39"/>
              <p:cNvSpPr/>
              <p:nvPr/>
            </p:nvSpPr>
            <p:spPr>
              <a:xfrm>
                <a:off x="11441160" y="5046840"/>
                <a:ext cx="307440" cy="1801440"/>
              </a:xfrm>
              <a:custGeom>
                <a:avLst/>
                <a:gdLst>
                  <a:gd name="textAreaLeft" fmla="*/ 0 w 307440"/>
                  <a:gd name="textAreaRight" fmla="*/ 307800 w 307440"/>
                  <a:gd name="textAreaTop" fmla="*/ 0 h 1801440"/>
                  <a:gd name="textAreaBottom" fmla="*/ 1801800 h 1801440"/>
                </a:gdLst>
                <a:ahLst/>
                <a:cxnLst/>
                <a:rect l="textAreaLeft" t="textAreaTop" r="textAreaRight" b="textAreaBottom"/>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77" name="Freeform 40"/>
              <p:cNvSpPr/>
              <p:nvPr/>
            </p:nvSpPr>
            <p:spPr>
              <a:xfrm>
                <a:off x="11849040" y="6416640"/>
                <a:ext cx="190080" cy="188640"/>
              </a:xfrm>
              <a:custGeom>
                <a:avLst/>
                <a:gdLst>
                  <a:gd name="textAreaLeft" fmla="*/ 0 w 190080"/>
                  <a:gd name="textAreaRight" fmla="*/ 190440 w 190080"/>
                  <a:gd name="textAreaTop" fmla="*/ 0 h 188640"/>
                  <a:gd name="textAreaBottom" fmla="*/ 189000 h 188640"/>
                </a:gdLst>
                <a:ahLst/>
                <a:cxnLst/>
                <a:rect l="textAreaLeft" t="textAreaTop" r="textAreaRight" b="textAreaBottom"/>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sp>
            <p:nvSpPr>
              <p:cNvPr id="178" name="Rectangle 41"/>
              <p:cNvSpPr/>
              <p:nvPr/>
            </p:nvSpPr>
            <p:spPr>
              <a:xfrm>
                <a:off x="11939760" y="6595920"/>
                <a:ext cx="23400" cy="252000"/>
              </a:xfrm>
              <a:prstGeom prst="rect">
                <a:avLst/>
              </a:prstGeom>
              <a:gradFill rotWithShape="0">
                <a:gsLst>
                  <a:gs pos="0">
                    <a:srgbClr val="82FFFF">
                      <a:alpha val="80000"/>
                    </a:srgbClr>
                  </a:gs>
                  <a:gs pos="100000">
                    <a:srgbClr val="3D97DE">
                      <a:alpha val="60000"/>
                    </a:srgbClr>
                  </a:gs>
                </a:gsLst>
                <a:lin ang="5400000"/>
              </a:gra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s-ES" sz="1800" b="0" strike="noStrike" spc="-1">
                  <a:solidFill>
                    <a:srgbClr val="000000"/>
                  </a:solidFill>
                  <a:latin typeface="Arial"/>
                </a:endParaRPr>
              </a:p>
            </p:txBody>
          </p:sp>
        </p:grpSp>
      </p:grpSp>
      <p:sp>
        <p:nvSpPr>
          <p:cNvPr id="179" name="PlaceHolder 1"/>
          <p:cNvSpPr>
            <a:spLocks noGrp="1"/>
          </p:cNvSpPr>
          <p:nvPr>
            <p:ph type="title"/>
          </p:nvPr>
        </p:nvSpPr>
        <p:spPr>
          <a:xfrm>
            <a:off x="1141560" y="618480"/>
            <a:ext cx="9905760" cy="1478160"/>
          </a:xfrm>
          <a:prstGeom prst="rect">
            <a:avLst/>
          </a:prstGeom>
          <a:noFill/>
          <a:ln w="0">
            <a:noFill/>
          </a:ln>
        </p:spPr>
        <p:txBody>
          <a:bodyPr anchor="ctr">
            <a:noAutofit/>
          </a:bodyPr>
          <a:lstStyle/>
          <a:p>
            <a:pPr indent="0">
              <a:lnSpc>
                <a:spcPct val="90000"/>
              </a:lnSpc>
              <a:buNone/>
            </a:pPr>
            <a:r>
              <a:rPr lang="es-ES" sz="3600" b="0" strike="noStrike" cap="all" spc="-1">
                <a:solidFill>
                  <a:srgbClr val="FFFFFF"/>
                </a:solidFill>
                <a:latin typeface="Tw Cen MT"/>
              </a:rPr>
              <a:t>Haga clic para modificar el estilo de título del patrón</a:t>
            </a:r>
            <a:endParaRPr lang="en-US" sz="3600" b="0" strike="noStrike" spc="-1">
              <a:solidFill>
                <a:srgbClr val="FFFFFF"/>
              </a:solidFill>
              <a:latin typeface="Tw Cen MT"/>
            </a:endParaRPr>
          </a:p>
        </p:txBody>
      </p:sp>
      <p:sp>
        <p:nvSpPr>
          <p:cNvPr id="180" name="PlaceHolder 2"/>
          <p:cNvSpPr>
            <a:spLocks noGrp="1"/>
          </p:cNvSpPr>
          <p:nvPr>
            <p:ph type="body"/>
          </p:nvPr>
        </p:nvSpPr>
        <p:spPr>
          <a:xfrm>
            <a:off x="1141560" y="2249640"/>
            <a:ext cx="9905760" cy="3541320"/>
          </a:xfrm>
          <a:prstGeom prst="rect">
            <a:avLst/>
          </a:prstGeom>
          <a:noFill/>
          <a:ln w="0">
            <a:noFill/>
          </a:ln>
        </p:spPr>
        <p:txBody>
          <a:bodyPr anchor="t">
            <a:noAutofit/>
          </a:bodyPr>
          <a:lstStyle/>
          <a:p>
            <a:pPr marL="228600" indent="-228600">
              <a:lnSpc>
                <a:spcPct val="120000"/>
              </a:lnSpc>
              <a:spcBef>
                <a:spcPts val="1001"/>
              </a:spcBef>
              <a:buClr>
                <a:srgbClr val="FFFFFF"/>
              </a:buClr>
              <a:buSzPct val="125000"/>
              <a:buFont typeface="Arial"/>
              <a:buChar char="•"/>
            </a:pPr>
            <a:r>
              <a:rPr lang="es-ES" sz="2400" b="0" strike="noStrike" spc="-1">
                <a:solidFill>
                  <a:srgbClr val="FFFFFF"/>
                </a:solidFill>
                <a:latin typeface="Tw Cen MT"/>
              </a:rPr>
              <a:t>Haga clic para modificar los estilos de texto del patrón</a:t>
            </a:r>
            <a:endParaRPr lang="en-US" sz="2400" b="0" strike="noStrike" spc="-1">
              <a:solidFill>
                <a:srgbClr val="FFFFFF"/>
              </a:solidFill>
              <a:latin typeface="Tw Cen MT"/>
            </a:endParaRPr>
          </a:p>
          <a:p>
            <a:pPr marL="685800" lvl="1" indent="-228600">
              <a:lnSpc>
                <a:spcPct val="120000"/>
              </a:lnSpc>
              <a:spcBef>
                <a:spcPts val="499"/>
              </a:spcBef>
              <a:buClr>
                <a:srgbClr val="FFFFFF"/>
              </a:buClr>
              <a:buSzPct val="125000"/>
              <a:buFont typeface="Arial"/>
              <a:buChar char="•"/>
            </a:pPr>
            <a:r>
              <a:rPr lang="es-ES" sz="2000" b="0" strike="noStrike" spc="-1">
                <a:solidFill>
                  <a:srgbClr val="FFFFFF"/>
                </a:solidFill>
                <a:latin typeface="Tw Cen MT"/>
              </a:rPr>
              <a:t>Segundo nivel</a:t>
            </a:r>
            <a:endParaRPr lang="en-US" sz="2000" b="0" strike="noStrike" spc="-1">
              <a:solidFill>
                <a:srgbClr val="FFFFFF"/>
              </a:solidFill>
              <a:latin typeface="Tw Cen MT"/>
            </a:endParaRPr>
          </a:p>
          <a:p>
            <a:pPr marL="1143000" lvl="2" indent="-228600">
              <a:lnSpc>
                <a:spcPct val="120000"/>
              </a:lnSpc>
              <a:spcBef>
                <a:spcPts val="499"/>
              </a:spcBef>
              <a:buClr>
                <a:srgbClr val="FFFFFF"/>
              </a:buClr>
              <a:buSzPct val="125000"/>
              <a:buFont typeface="Arial"/>
              <a:buChar char="•"/>
            </a:pPr>
            <a:r>
              <a:rPr lang="es-ES" sz="1800" b="0" strike="noStrike" spc="-1">
                <a:solidFill>
                  <a:srgbClr val="FFFFFF"/>
                </a:solidFill>
                <a:latin typeface="Tw Cen MT"/>
              </a:rPr>
              <a:t>Tercer nivel</a:t>
            </a:r>
            <a:endParaRPr lang="en-US" sz="1800" b="0" strike="noStrike" spc="-1">
              <a:solidFill>
                <a:srgbClr val="FFFFFF"/>
              </a:solidFill>
              <a:latin typeface="Tw Cen MT"/>
            </a:endParaRPr>
          </a:p>
          <a:p>
            <a:pPr marL="1600200" lvl="3" indent="-228600">
              <a:lnSpc>
                <a:spcPct val="120000"/>
              </a:lnSpc>
              <a:spcBef>
                <a:spcPts val="499"/>
              </a:spcBef>
              <a:buClr>
                <a:srgbClr val="FFFFFF"/>
              </a:buClr>
              <a:buSzPct val="125000"/>
              <a:buFont typeface="Arial"/>
              <a:buChar char="•"/>
            </a:pPr>
            <a:r>
              <a:rPr lang="es-ES" sz="1600" b="0" strike="noStrike" spc="-1">
                <a:solidFill>
                  <a:srgbClr val="FFFFFF"/>
                </a:solidFill>
                <a:latin typeface="Tw Cen MT"/>
              </a:rPr>
              <a:t>Cuarto nivel</a:t>
            </a:r>
            <a:endParaRPr lang="en-US" sz="1600" b="0" strike="noStrike" spc="-1">
              <a:solidFill>
                <a:srgbClr val="FFFFFF"/>
              </a:solidFill>
              <a:latin typeface="Tw Cen MT"/>
            </a:endParaRPr>
          </a:p>
          <a:p>
            <a:pPr marL="2057400" lvl="4" indent="-228600">
              <a:lnSpc>
                <a:spcPct val="120000"/>
              </a:lnSpc>
              <a:spcBef>
                <a:spcPts val="499"/>
              </a:spcBef>
              <a:buClr>
                <a:srgbClr val="FFFFFF"/>
              </a:buClr>
              <a:buSzPct val="125000"/>
              <a:buFont typeface="Arial"/>
              <a:buChar char="•"/>
            </a:pPr>
            <a:r>
              <a:rPr lang="es-ES" sz="1600" b="0" strike="noStrike" spc="-1">
                <a:solidFill>
                  <a:srgbClr val="FFFFFF"/>
                </a:solidFill>
                <a:latin typeface="Tw Cen MT"/>
              </a:rPr>
              <a:t>Quinto nivel</a:t>
            </a:r>
            <a:endParaRPr lang="en-US" sz="1600" b="0" strike="noStrike" spc="-1">
              <a:solidFill>
                <a:srgbClr val="FFFFFF"/>
              </a:solidFill>
              <a:latin typeface="Tw Cen MT"/>
            </a:endParaRPr>
          </a:p>
        </p:txBody>
      </p:sp>
      <p:sp>
        <p:nvSpPr>
          <p:cNvPr id="181" name="PlaceHolder 3"/>
          <p:cNvSpPr>
            <a:spLocks noGrp="1"/>
          </p:cNvSpPr>
          <p:nvPr>
            <p:ph type="dt" idx="4"/>
          </p:nvPr>
        </p:nvSpPr>
        <p:spPr>
          <a:xfrm>
            <a:off x="7457040" y="5883120"/>
            <a:ext cx="2742840" cy="364680"/>
          </a:xfrm>
          <a:prstGeom prst="rect">
            <a:avLst/>
          </a:prstGeom>
          <a:noFill/>
          <a:ln w="0">
            <a:noFill/>
          </a:ln>
        </p:spPr>
        <p:txBody>
          <a:bodyPr anchor="ctr">
            <a:noAutofit/>
          </a:bodyPr>
          <a:lstStyle>
            <a:lvl1pPr indent="0" algn="r">
              <a:lnSpc>
                <a:spcPct val="100000"/>
              </a:lnSpc>
              <a:buNone/>
              <a:defRPr lang="en-US" sz="1050" b="0" strike="noStrike" spc="-1">
                <a:solidFill>
                  <a:srgbClr val="FFFFFF"/>
                </a:solidFill>
                <a:latin typeface="Tw Cen MT"/>
              </a:defRPr>
            </a:lvl1pPr>
          </a:lstStyle>
          <a:p>
            <a:pPr indent="0" algn="r">
              <a:lnSpc>
                <a:spcPct val="100000"/>
              </a:lnSpc>
              <a:buNone/>
            </a:pPr>
            <a:r>
              <a:rPr lang="en-US" sz="1050" b="0" strike="noStrike" spc="-1">
                <a:solidFill>
                  <a:srgbClr val="FFFFFF"/>
                </a:solidFill>
                <a:latin typeface="Tw Cen MT"/>
              </a:rPr>
              <a:t>&lt;fecha/hora&gt;</a:t>
            </a:r>
            <a:endParaRPr lang="es-ES" sz="1050" b="0" strike="noStrike" spc="-1">
              <a:solidFill>
                <a:srgbClr val="000000"/>
              </a:solidFill>
              <a:latin typeface="Times New Roman"/>
            </a:endParaRPr>
          </a:p>
        </p:txBody>
      </p:sp>
      <p:sp>
        <p:nvSpPr>
          <p:cNvPr id="182" name="PlaceHolder 4"/>
          <p:cNvSpPr>
            <a:spLocks noGrp="1"/>
          </p:cNvSpPr>
          <p:nvPr>
            <p:ph type="ftr" idx="5"/>
          </p:nvPr>
        </p:nvSpPr>
        <p:spPr>
          <a:xfrm>
            <a:off x="1141560" y="5883120"/>
            <a:ext cx="6238800" cy="364680"/>
          </a:xfrm>
          <a:prstGeom prst="rect">
            <a:avLst/>
          </a:prstGeom>
          <a:noFill/>
          <a:ln w="0">
            <a:noFill/>
          </a:ln>
        </p:spPr>
        <p:txBody>
          <a:bodyPr anchor="ctr">
            <a:noAutofit/>
          </a:bodyPr>
          <a:lstStyle>
            <a:lvl1pPr indent="0" algn="ctr">
              <a:buNone/>
              <a:defRPr lang="es-ES" sz="1400" b="0" strike="noStrike" spc="-1">
                <a:solidFill>
                  <a:srgbClr val="000000"/>
                </a:solidFill>
                <a:latin typeface="Times New Roman"/>
              </a:defRPr>
            </a:lvl1pPr>
          </a:lstStyle>
          <a:p>
            <a:pPr indent="0" algn="ctr">
              <a:buNone/>
            </a:pPr>
            <a:r>
              <a:rPr lang="es-ES" sz="1400" b="0" strike="noStrike" spc="-1">
                <a:solidFill>
                  <a:srgbClr val="000000"/>
                </a:solidFill>
                <a:latin typeface="Times New Roman"/>
              </a:rPr>
              <a:t>&lt;pie de página&gt;</a:t>
            </a:r>
          </a:p>
        </p:txBody>
      </p:sp>
      <p:sp>
        <p:nvSpPr>
          <p:cNvPr id="183" name="PlaceHolder 5"/>
          <p:cNvSpPr>
            <a:spLocks noGrp="1"/>
          </p:cNvSpPr>
          <p:nvPr>
            <p:ph type="sldNum" idx="6"/>
          </p:nvPr>
        </p:nvSpPr>
        <p:spPr>
          <a:xfrm>
            <a:off x="10276200" y="5883120"/>
            <a:ext cx="770760" cy="364680"/>
          </a:xfrm>
          <a:prstGeom prst="rect">
            <a:avLst/>
          </a:prstGeom>
          <a:noFill/>
          <a:ln w="0">
            <a:noFill/>
          </a:ln>
        </p:spPr>
        <p:txBody>
          <a:bodyPr anchor="ctr">
            <a:noAutofit/>
          </a:bodyPr>
          <a:lstStyle>
            <a:lvl1pPr indent="0" algn="r">
              <a:lnSpc>
                <a:spcPct val="100000"/>
              </a:lnSpc>
              <a:buNone/>
              <a:defRPr lang="en-US" sz="1050" b="0" strike="noStrike" spc="-1">
                <a:solidFill>
                  <a:srgbClr val="FFFFFF"/>
                </a:solidFill>
                <a:latin typeface="Tw Cen MT"/>
              </a:defRPr>
            </a:lvl1pPr>
          </a:lstStyle>
          <a:p>
            <a:pPr indent="0" algn="r">
              <a:lnSpc>
                <a:spcPct val="100000"/>
              </a:lnSpc>
              <a:buNone/>
            </a:pPr>
            <a:fld id="{A2822A7B-6D79-4B8F-B04F-3FE0F2EEA52E}" type="slidenum">
              <a:rPr lang="en-US" sz="1050" b="0" strike="noStrike" spc="-1">
                <a:solidFill>
                  <a:srgbClr val="FFFFFF"/>
                </a:solidFill>
                <a:latin typeface="Tw Cen MT"/>
              </a:rPr>
              <a:t>‹Nº›</a:t>
            </a:fld>
            <a:endParaRPr lang="es-ES" sz="105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1876320" y="1122480"/>
            <a:ext cx="8791200" cy="2387160"/>
          </a:xfrm>
          <a:prstGeom prst="rect">
            <a:avLst/>
          </a:prstGeom>
          <a:noFill/>
          <a:ln w="0">
            <a:noFill/>
          </a:ln>
        </p:spPr>
        <p:txBody>
          <a:bodyPr anchor="b">
            <a:noAutofit/>
          </a:bodyPr>
          <a:lstStyle/>
          <a:p>
            <a:pPr indent="0">
              <a:lnSpc>
                <a:spcPct val="90000"/>
              </a:lnSpc>
              <a:buNone/>
            </a:pPr>
            <a:r>
              <a:rPr lang="es-ES" sz="4800" b="0" strike="noStrike" cap="all" spc="-1">
                <a:solidFill>
                  <a:srgbClr val="FFFFFF"/>
                </a:solidFill>
                <a:latin typeface="Tw Cen MT"/>
              </a:rPr>
              <a:t>Sql Union, intersect, except</a:t>
            </a:r>
            <a:endParaRPr lang="en-US" sz="4800" b="0" strike="noStrike" spc="-1">
              <a:solidFill>
                <a:srgbClr val="FFFFFF"/>
              </a:solidFill>
              <a:latin typeface="Tw Cen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1141560" y="618480"/>
            <a:ext cx="9905760" cy="1478160"/>
          </a:xfrm>
          <a:prstGeom prst="rect">
            <a:avLst/>
          </a:prstGeom>
          <a:noFill/>
          <a:ln w="0">
            <a:noFill/>
          </a:ln>
        </p:spPr>
        <p:txBody>
          <a:bodyPr anchor="ctr">
            <a:noAutofit/>
          </a:bodyPr>
          <a:lstStyle/>
          <a:p>
            <a:pPr indent="0">
              <a:lnSpc>
                <a:spcPct val="90000"/>
              </a:lnSpc>
              <a:buNone/>
            </a:pPr>
            <a:r>
              <a:rPr lang="es-ES" sz="3600" b="1" strike="noStrike" cap="all" spc="-1">
                <a:solidFill>
                  <a:srgbClr val="000000"/>
                </a:solidFill>
                <a:latin typeface="Tw Cen MT"/>
              </a:rPr>
              <a:t>Unión de consultas</a:t>
            </a:r>
            <a:endParaRPr lang="en-US" sz="3600" b="0" strike="noStrike" spc="-1">
              <a:solidFill>
                <a:srgbClr val="FFFFFF"/>
              </a:solidFill>
              <a:latin typeface="Tw Cen MT"/>
            </a:endParaRPr>
          </a:p>
        </p:txBody>
      </p:sp>
      <p:sp>
        <p:nvSpPr>
          <p:cNvPr id="222" name="PlaceHolder 2"/>
          <p:cNvSpPr>
            <a:spLocks noGrp="1"/>
          </p:cNvSpPr>
          <p:nvPr>
            <p:ph/>
          </p:nvPr>
        </p:nvSpPr>
        <p:spPr>
          <a:xfrm>
            <a:off x="1141560" y="1782720"/>
            <a:ext cx="9905760" cy="3541320"/>
          </a:xfrm>
          <a:prstGeom prst="rect">
            <a:avLst/>
          </a:prstGeom>
          <a:noFill/>
          <a:ln w="0">
            <a:noFill/>
          </a:ln>
        </p:spPr>
        <p:txBody>
          <a:bodyPr anchor="t">
            <a:noAutofit/>
          </a:bodyPr>
          <a:lstStyle/>
          <a:p>
            <a:pPr marL="228600" indent="-228600">
              <a:lnSpc>
                <a:spcPct val="120000"/>
              </a:lnSpc>
              <a:spcBef>
                <a:spcPts val="1001"/>
              </a:spcBef>
              <a:buClr>
                <a:srgbClr val="000000"/>
              </a:buClr>
              <a:buSzPct val="125000"/>
              <a:buFont typeface="Arial"/>
              <a:buChar char="•"/>
            </a:pPr>
            <a:r>
              <a:rPr lang="es-ES" sz="2400" b="1" strike="noStrike" spc="-1">
                <a:solidFill>
                  <a:srgbClr val="000000"/>
                </a:solidFill>
                <a:latin typeface="Tw Cen MT"/>
              </a:rPr>
              <a:t>Tomaremos como ejemplo las dos siguientes tablas con el contenido que se muestra. Como podemos ver, ambas tablas tienen campos con los mismos nombres y diferentes contendidos salvo por un registro. Una de las películas aparece en ambas tablas</a:t>
            </a:r>
            <a:endParaRPr lang="en-US" sz="2400" b="0" strike="noStrike" spc="-1">
              <a:solidFill>
                <a:srgbClr val="FFFFFF"/>
              </a:solidFill>
              <a:latin typeface="Tw Cen MT"/>
            </a:endParaRPr>
          </a:p>
          <a:p>
            <a:pPr indent="0">
              <a:lnSpc>
                <a:spcPct val="120000"/>
              </a:lnSpc>
              <a:spcBef>
                <a:spcPts val="1001"/>
              </a:spcBef>
              <a:buNone/>
            </a:pPr>
            <a:endParaRPr lang="en-US" sz="2400" b="0" strike="noStrike" spc="-1">
              <a:solidFill>
                <a:srgbClr val="FFFFFF"/>
              </a:solidFill>
              <a:latin typeface="Tw Cen MT"/>
            </a:endParaRPr>
          </a:p>
          <a:p>
            <a:pPr indent="0">
              <a:lnSpc>
                <a:spcPct val="120000"/>
              </a:lnSpc>
              <a:spcBef>
                <a:spcPts val="1001"/>
              </a:spcBef>
              <a:buNone/>
              <a:tabLst>
                <a:tab pos="0" algn="l"/>
              </a:tabLst>
            </a:pPr>
            <a:endParaRPr lang="en-US" sz="2400" b="0" strike="noStrike" spc="-1">
              <a:solidFill>
                <a:srgbClr val="FFFFFF"/>
              </a:solidFill>
              <a:latin typeface="Tw Cen MT"/>
            </a:endParaRPr>
          </a:p>
        </p:txBody>
      </p:sp>
      <p:pic>
        <p:nvPicPr>
          <p:cNvPr id="223" name="Imagen 4"/>
          <p:cNvPicPr/>
          <p:nvPr/>
        </p:nvPicPr>
        <p:blipFill>
          <a:blip r:embed="rId2"/>
          <a:srcRect l="18422" t="11173" r="65312" b="74723"/>
          <a:stretch/>
        </p:blipFill>
        <p:spPr>
          <a:xfrm>
            <a:off x="1857240" y="3695040"/>
            <a:ext cx="3474000" cy="1418040"/>
          </a:xfrm>
          <a:prstGeom prst="rect">
            <a:avLst/>
          </a:prstGeom>
          <a:ln w="0">
            <a:noFill/>
          </a:ln>
        </p:spPr>
      </p:pic>
      <p:pic>
        <p:nvPicPr>
          <p:cNvPr id="224" name="Imagen 8"/>
          <p:cNvPicPr/>
          <p:nvPr/>
        </p:nvPicPr>
        <p:blipFill>
          <a:blip r:embed="rId3"/>
          <a:srcRect l="18125" t="11838" r="65470" b="75555"/>
          <a:stretch/>
        </p:blipFill>
        <p:spPr>
          <a:xfrm>
            <a:off x="6047640" y="3695040"/>
            <a:ext cx="3918960" cy="141804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1141560" y="618480"/>
            <a:ext cx="9905760" cy="1478160"/>
          </a:xfrm>
          <a:prstGeom prst="rect">
            <a:avLst/>
          </a:prstGeom>
          <a:noFill/>
          <a:ln w="0">
            <a:noFill/>
          </a:ln>
        </p:spPr>
        <p:txBody>
          <a:bodyPr anchor="ctr">
            <a:noAutofit/>
          </a:bodyPr>
          <a:lstStyle/>
          <a:p>
            <a:pPr indent="0">
              <a:lnSpc>
                <a:spcPct val="90000"/>
              </a:lnSpc>
              <a:buNone/>
            </a:pPr>
            <a:r>
              <a:rPr lang="es-ES" sz="3600" b="1" strike="noStrike" cap="all" spc="-1">
                <a:solidFill>
                  <a:srgbClr val="000000"/>
                </a:solidFill>
                <a:latin typeface="Tw Cen MT"/>
              </a:rPr>
              <a:t>Unión de consultas</a:t>
            </a:r>
            <a:endParaRPr lang="en-US" sz="3600" b="0" strike="noStrike" spc="-1">
              <a:solidFill>
                <a:srgbClr val="FFFFFF"/>
              </a:solidFill>
              <a:latin typeface="Tw Cen MT"/>
            </a:endParaRPr>
          </a:p>
        </p:txBody>
      </p:sp>
      <p:sp>
        <p:nvSpPr>
          <p:cNvPr id="226" name="PlaceHolder 2"/>
          <p:cNvSpPr>
            <a:spLocks noGrp="1"/>
          </p:cNvSpPr>
          <p:nvPr>
            <p:ph/>
          </p:nvPr>
        </p:nvSpPr>
        <p:spPr>
          <a:xfrm>
            <a:off x="1141560" y="1658160"/>
            <a:ext cx="9905760" cy="4694760"/>
          </a:xfrm>
          <a:prstGeom prst="rect">
            <a:avLst/>
          </a:prstGeom>
          <a:noFill/>
          <a:ln w="0">
            <a:noFill/>
          </a:ln>
        </p:spPr>
        <p:txBody>
          <a:bodyPr anchor="t">
            <a:normAutofit/>
          </a:bodyPr>
          <a:lstStyle/>
          <a:p>
            <a:pPr indent="0">
              <a:lnSpc>
                <a:spcPct val="120000"/>
              </a:lnSpc>
              <a:spcBef>
                <a:spcPts val="1001"/>
              </a:spcBef>
              <a:buNone/>
              <a:tabLst>
                <a:tab pos="0" algn="l"/>
              </a:tabLst>
            </a:pPr>
            <a:r>
              <a:rPr lang="es-ES" sz="2400" b="1" strike="noStrike" spc="-1">
                <a:solidFill>
                  <a:srgbClr val="000000"/>
                </a:solidFill>
                <a:latin typeface="Tw Cen MT"/>
              </a:rPr>
              <a:t>Imaginemos que queremos una consulta que devuelva todas las películas de las dos tablas. Podemos conseguir esto, empleando el operador UNION de la siguiente manera. En el resultado vemos que aparecen todas las películas de ambas tablas, sin valores repetidos.</a:t>
            </a:r>
            <a:endParaRPr lang="en-US" sz="2400" b="0" strike="noStrike" spc="-1">
              <a:solidFill>
                <a:srgbClr val="FFFFFF"/>
              </a:solidFill>
              <a:latin typeface="Tw Cen MT"/>
            </a:endParaRPr>
          </a:p>
          <a:p>
            <a:pPr indent="0">
              <a:lnSpc>
                <a:spcPct val="120000"/>
              </a:lnSpc>
              <a:spcBef>
                <a:spcPts val="1001"/>
              </a:spcBef>
              <a:buNone/>
              <a:tabLst>
                <a:tab pos="0" algn="l"/>
              </a:tabLst>
            </a:pPr>
            <a:r>
              <a:rPr lang="es-ES" sz="2400" b="1" strike="noStrike" spc="-1">
                <a:solidFill>
                  <a:srgbClr val="FFFF00"/>
                </a:solidFill>
                <a:latin typeface="Tw Cen MT"/>
              </a:rPr>
              <a:t>Select titulo, anio</a:t>
            </a:r>
            <a:endParaRPr lang="en-US" sz="2400" b="0" strike="noStrike" spc="-1">
              <a:solidFill>
                <a:srgbClr val="FFFFFF"/>
              </a:solidFill>
              <a:latin typeface="Tw Cen MT"/>
            </a:endParaRPr>
          </a:p>
          <a:p>
            <a:pPr indent="0">
              <a:lnSpc>
                <a:spcPct val="120000"/>
              </a:lnSpc>
              <a:spcBef>
                <a:spcPts val="1001"/>
              </a:spcBef>
              <a:buNone/>
              <a:tabLst>
                <a:tab pos="0" algn="l"/>
              </a:tabLst>
            </a:pPr>
            <a:r>
              <a:rPr lang="es-ES" sz="2400" b="1" strike="noStrike" spc="-1">
                <a:solidFill>
                  <a:srgbClr val="FFFF00"/>
                </a:solidFill>
                <a:latin typeface="Tw Cen MT"/>
              </a:rPr>
              <a:t>From peliculasmodernas</a:t>
            </a:r>
            <a:endParaRPr lang="en-US" sz="2400" b="0" strike="noStrike" spc="-1">
              <a:solidFill>
                <a:srgbClr val="FFFFFF"/>
              </a:solidFill>
              <a:latin typeface="Tw Cen MT"/>
            </a:endParaRPr>
          </a:p>
          <a:p>
            <a:pPr indent="0">
              <a:lnSpc>
                <a:spcPct val="120000"/>
              </a:lnSpc>
              <a:spcBef>
                <a:spcPts val="1001"/>
              </a:spcBef>
              <a:buNone/>
              <a:tabLst>
                <a:tab pos="0" algn="l"/>
              </a:tabLst>
            </a:pPr>
            <a:r>
              <a:rPr lang="es-ES" sz="2400" b="1" strike="noStrike" spc="-1">
                <a:solidFill>
                  <a:srgbClr val="FFFF00"/>
                </a:solidFill>
                <a:latin typeface="Tw Cen MT"/>
              </a:rPr>
              <a:t>UNION</a:t>
            </a:r>
            <a:endParaRPr lang="en-US" sz="2400" b="0" strike="noStrike" spc="-1">
              <a:solidFill>
                <a:srgbClr val="FFFFFF"/>
              </a:solidFill>
              <a:latin typeface="Tw Cen MT"/>
            </a:endParaRPr>
          </a:p>
          <a:p>
            <a:pPr indent="0">
              <a:lnSpc>
                <a:spcPct val="120000"/>
              </a:lnSpc>
              <a:spcBef>
                <a:spcPts val="1001"/>
              </a:spcBef>
              <a:buNone/>
              <a:tabLst>
                <a:tab pos="0" algn="l"/>
              </a:tabLst>
            </a:pPr>
            <a:r>
              <a:rPr lang="es-ES" sz="2400" b="1" strike="noStrike" spc="-1">
                <a:solidFill>
                  <a:srgbClr val="FFFF00"/>
                </a:solidFill>
                <a:latin typeface="Tw Cen MT"/>
              </a:rPr>
              <a:t>Select titulo, anio</a:t>
            </a:r>
            <a:endParaRPr lang="en-US" sz="2400" b="0" strike="noStrike" spc="-1">
              <a:solidFill>
                <a:srgbClr val="FFFFFF"/>
              </a:solidFill>
              <a:latin typeface="Tw Cen MT"/>
            </a:endParaRPr>
          </a:p>
          <a:p>
            <a:pPr indent="0">
              <a:lnSpc>
                <a:spcPct val="120000"/>
              </a:lnSpc>
              <a:spcBef>
                <a:spcPts val="1001"/>
              </a:spcBef>
              <a:buNone/>
              <a:tabLst>
                <a:tab pos="0" algn="l"/>
              </a:tabLst>
            </a:pPr>
            <a:r>
              <a:rPr lang="es-ES" sz="2400" b="1" strike="noStrike" spc="-1">
                <a:solidFill>
                  <a:srgbClr val="FFFF00"/>
                </a:solidFill>
                <a:latin typeface="Tw Cen MT"/>
              </a:rPr>
              <a:t>From peliculasantiguas</a:t>
            </a:r>
            <a:endParaRPr lang="en-US" sz="2400" b="0" strike="noStrike" spc="-1">
              <a:solidFill>
                <a:srgbClr val="FFFFFF"/>
              </a:solidFill>
              <a:latin typeface="Tw Cen MT"/>
            </a:endParaRPr>
          </a:p>
        </p:txBody>
      </p:sp>
      <p:pic>
        <p:nvPicPr>
          <p:cNvPr id="227" name="Imagen 4"/>
          <p:cNvPicPr/>
          <p:nvPr/>
        </p:nvPicPr>
        <p:blipFill>
          <a:blip r:embed="rId2"/>
          <a:srcRect l="16563" t="53485" r="75000" b="29923"/>
          <a:stretch/>
        </p:blipFill>
        <p:spPr>
          <a:xfrm>
            <a:off x="6600960" y="3565800"/>
            <a:ext cx="2580840" cy="238968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1141560" y="618480"/>
            <a:ext cx="9905760" cy="1478160"/>
          </a:xfrm>
          <a:prstGeom prst="rect">
            <a:avLst/>
          </a:prstGeom>
          <a:noFill/>
          <a:ln w="0">
            <a:noFill/>
          </a:ln>
        </p:spPr>
        <p:txBody>
          <a:bodyPr anchor="ctr">
            <a:noAutofit/>
          </a:bodyPr>
          <a:lstStyle/>
          <a:p>
            <a:pPr indent="0">
              <a:lnSpc>
                <a:spcPct val="90000"/>
              </a:lnSpc>
              <a:buNone/>
            </a:pPr>
            <a:r>
              <a:rPr lang="es-ES" sz="3600" b="1" strike="noStrike" cap="all" spc="-1">
                <a:solidFill>
                  <a:srgbClr val="000000"/>
                </a:solidFill>
                <a:latin typeface="Tw Cen MT"/>
              </a:rPr>
              <a:t>Unión de consultas</a:t>
            </a:r>
            <a:endParaRPr lang="en-US" sz="3600" b="0" strike="noStrike" spc="-1">
              <a:solidFill>
                <a:srgbClr val="FFFFFF"/>
              </a:solidFill>
              <a:latin typeface="Tw Cen MT"/>
            </a:endParaRPr>
          </a:p>
        </p:txBody>
      </p:sp>
      <p:sp>
        <p:nvSpPr>
          <p:cNvPr id="229" name="PlaceHolder 2"/>
          <p:cNvSpPr>
            <a:spLocks noGrp="1"/>
          </p:cNvSpPr>
          <p:nvPr>
            <p:ph/>
          </p:nvPr>
        </p:nvSpPr>
        <p:spPr>
          <a:xfrm>
            <a:off x="1141560" y="1658160"/>
            <a:ext cx="9905760" cy="4694760"/>
          </a:xfrm>
          <a:prstGeom prst="rect">
            <a:avLst/>
          </a:prstGeom>
          <a:noFill/>
          <a:ln w="0">
            <a:noFill/>
          </a:ln>
        </p:spPr>
        <p:txBody>
          <a:bodyPr anchor="t">
            <a:normAutofit/>
          </a:bodyPr>
          <a:lstStyle/>
          <a:p>
            <a:pPr indent="0">
              <a:lnSpc>
                <a:spcPct val="120000"/>
              </a:lnSpc>
              <a:spcBef>
                <a:spcPts val="1001"/>
              </a:spcBef>
              <a:buNone/>
              <a:tabLst>
                <a:tab pos="0" algn="l"/>
              </a:tabLst>
            </a:pPr>
            <a:r>
              <a:rPr lang="es-ES" sz="2400" b="1" strike="noStrike" spc="-1">
                <a:solidFill>
                  <a:srgbClr val="000000"/>
                </a:solidFill>
                <a:latin typeface="Tw Cen MT"/>
              </a:rPr>
              <a:t>Una modificación de lo anterior es emplear UNION ALL. De esta manera, los valores que aparecen en ambas tablas, aparecerán dos veces en el resultado final como puede observarse en la imagen. </a:t>
            </a:r>
            <a:endParaRPr lang="en-US" sz="2400" b="0" strike="noStrike" spc="-1">
              <a:solidFill>
                <a:srgbClr val="FFFFFF"/>
              </a:solidFill>
              <a:latin typeface="Tw Cen MT"/>
            </a:endParaRPr>
          </a:p>
          <a:p>
            <a:pPr indent="0">
              <a:lnSpc>
                <a:spcPct val="120000"/>
              </a:lnSpc>
              <a:spcBef>
                <a:spcPts val="1001"/>
              </a:spcBef>
              <a:buNone/>
              <a:tabLst>
                <a:tab pos="0" algn="l"/>
              </a:tabLst>
            </a:pPr>
            <a:r>
              <a:rPr lang="es-ES" sz="2400" b="1" strike="noStrike" spc="-1">
                <a:solidFill>
                  <a:srgbClr val="FFFF00"/>
                </a:solidFill>
                <a:latin typeface="Tw Cen MT"/>
              </a:rPr>
              <a:t>Select titulo, anio</a:t>
            </a:r>
            <a:endParaRPr lang="en-US" sz="2400" b="0" strike="noStrike" spc="-1">
              <a:solidFill>
                <a:srgbClr val="FFFFFF"/>
              </a:solidFill>
              <a:latin typeface="Tw Cen MT"/>
            </a:endParaRPr>
          </a:p>
          <a:p>
            <a:pPr indent="0">
              <a:lnSpc>
                <a:spcPct val="120000"/>
              </a:lnSpc>
              <a:spcBef>
                <a:spcPts val="1001"/>
              </a:spcBef>
              <a:buNone/>
              <a:tabLst>
                <a:tab pos="0" algn="l"/>
              </a:tabLst>
            </a:pPr>
            <a:r>
              <a:rPr lang="es-ES" sz="2400" b="1" strike="noStrike" spc="-1">
                <a:solidFill>
                  <a:srgbClr val="FFFF00"/>
                </a:solidFill>
                <a:latin typeface="Tw Cen MT"/>
              </a:rPr>
              <a:t>From peliculasmodernas</a:t>
            </a:r>
            <a:endParaRPr lang="en-US" sz="2400" b="0" strike="noStrike" spc="-1">
              <a:solidFill>
                <a:srgbClr val="FFFFFF"/>
              </a:solidFill>
              <a:latin typeface="Tw Cen MT"/>
            </a:endParaRPr>
          </a:p>
          <a:p>
            <a:pPr indent="0">
              <a:lnSpc>
                <a:spcPct val="120000"/>
              </a:lnSpc>
              <a:spcBef>
                <a:spcPts val="1001"/>
              </a:spcBef>
              <a:buNone/>
              <a:tabLst>
                <a:tab pos="0" algn="l"/>
              </a:tabLst>
            </a:pPr>
            <a:r>
              <a:rPr lang="es-ES" sz="2400" b="1" strike="noStrike" spc="-1">
                <a:solidFill>
                  <a:srgbClr val="FFFF00"/>
                </a:solidFill>
                <a:latin typeface="Tw Cen MT"/>
              </a:rPr>
              <a:t>UNION ALL</a:t>
            </a:r>
            <a:endParaRPr lang="en-US" sz="2400" b="0" strike="noStrike" spc="-1">
              <a:solidFill>
                <a:srgbClr val="FFFFFF"/>
              </a:solidFill>
              <a:latin typeface="Tw Cen MT"/>
            </a:endParaRPr>
          </a:p>
          <a:p>
            <a:pPr indent="0">
              <a:lnSpc>
                <a:spcPct val="120000"/>
              </a:lnSpc>
              <a:spcBef>
                <a:spcPts val="1001"/>
              </a:spcBef>
              <a:buNone/>
              <a:tabLst>
                <a:tab pos="0" algn="l"/>
              </a:tabLst>
            </a:pPr>
            <a:r>
              <a:rPr lang="es-ES" sz="2400" b="1" strike="noStrike" spc="-1">
                <a:solidFill>
                  <a:srgbClr val="FFFF00"/>
                </a:solidFill>
                <a:latin typeface="Tw Cen MT"/>
              </a:rPr>
              <a:t>Select titulo, anio</a:t>
            </a:r>
            <a:endParaRPr lang="en-US" sz="2400" b="0" strike="noStrike" spc="-1">
              <a:solidFill>
                <a:srgbClr val="FFFFFF"/>
              </a:solidFill>
              <a:latin typeface="Tw Cen MT"/>
            </a:endParaRPr>
          </a:p>
          <a:p>
            <a:pPr indent="0">
              <a:lnSpc>
                <a:spcPct val="120000"/>
              </a:lnSpc>
              <a:spcBef>
                <a:spcPts val="1001"/>
              </a:spcBef>
              <a:buNone/>
              <a:tabLst>
                <a:tab pos="0" algn="l"/>
              </a:tabLst>
            </a:pPr>
            <a:r>
              <a:rPr lang="es-ES" sz="2400" b="1" strike="noStrike" spc="-1">
                <a:solidFill>
                  <a:srgbClr val="FFFF00"/>
                </a:solidFill>
                <a:latin typeface="Tw Cen MT"/>
              </a:rPr>
              <a:t>From peliculasantiguas</a:t>
            </a:r>
            <a:endParaRPr lang="en-US" sz="2400" b="0" strike="noStrike" spc="-1">
              <a:solidFill>
                <a:srgbClr val="FFFFFF"/>
              </a:solidFill>
              <a:latin typeface="Tw Cen MT"/>
            </a:endParaRPr>
          </a:p>
        </p:txBody>
      </p:sp>
      <p:pic>
        <p:nvPicPr>
          <p:cNvPr id="230" name="Imagen 5"/>
          <p:cNvPicPr/>
          <p:nvPr/>
        </p:nvPicPr>
        <p:blipFill>
          <a:blip r:embed="rId2"/>
          <a:srcRect l="17735" t="55308" r="74924" b="28263"/>
          <a:stretch/>
        </p:blipFill>
        <p:spPr>
          <a:xfrm>
            <a:off x="6638760" y="3276720"/>
            <a:ext cx="2390400" cy="251748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1141560" y="618480"/>
            <a:ext cx="9905760" cy="1478160"/>
          </a:xfrm>
          <a:prstGeom prst="rect">
            <a:avLst/>
          </a:prstGeom>
          <a:noFill/>
          <a:ln w="0">
            <a:noFill/>
          </a:ln>
        </p:spPr>
        <p:txBody>
          <a:bodyPr anchor="ctr">
            <a:noAutofit/>
          </a:bodyPr>
          <a:lstStyle/>
          <a:p>
            <a:pPr indent="0">
              <a:lnSpc>
                <a:spcPct val="90000"/>
              </a:lnSpc>
              <a:buNone/>
            </a:pPr>
            <a:r>
              <a:rPr lang="es-ES" sz="3600" b="1" strike="noStrike" cap="all" spc="-1">
                <a:solidFill>
                  <a:srgbClr val="000000"/>
                </a:solidFill>
                <a:latin typeface="Tw Cen MT"/>
              </a:rPr>
              <a:t>INTERSECCIÓN de consultas</a:t>
            </a:r>
            <a:endParaRPr lang="en-US" sz="3600" b="0" strike="noStrike" spc="-1">
              <a:solidFill>
                <a:srgbClr val="FFFFFF"/>
              </a:solidFill>
              <a:latin typeface="Tw Cen MT"/>
            </a:endParaRPr>
          </a:p>
        </p:txBody>
      </p:sp>
      <p:sp>
        <p:nvSpPr>
          <p:cNvPr id="232" name="PlaceHolder 2"/>
          <p:cNvSpPr>
            <a:spLocks noGrp="1"/>
          </p:cNvSpPr>
          <p:nvPr>
            <p:ph/>
          </p:nvPr>
        </p:nvSpPr>
        <p:spPr>
          <a:xfrm>
            <a:off x="1141560" y="1658160"/>
            <a:ext cx="9905760" cy="4694760"/>
          </a:xfrm>
          <a:prstGeom prst="rect">
            <a:avLst/>
          </a:prstGeom>
          <a:noFill/>
          <a:ln w="0">
            <a:noFill/>
          </a:ln>
        </p:spPr>
        <p:txBody>
          <a:bodyPr anchor="t">
            <a:normAutofit/>
          </a:bodyPr>
          <a:lstStyle/>
          <a:p>
            <a:pPr indent="0">
              <a:lnSpc>
                <a:spcPct val="120000"/>
              </a:lnSpc>
              <a:spcBef>
                <a:spcPts val="1001"/>
              </a:spcBef>
              <a:buNone/>
              <a:tabLst>
                <a:tab pos="0" algn="l"/>
              </a:tabLst>
            </a:pPr>
            <a:r>
              <a:rPr lang="es-ES" sz="2400" b="1" strike="noStrike" spc="-1">
                <a:solidFill>
                  <a:srgbClr val="000000"/>
                </a:solidFill>
                <a:latin typeface="Tw Cen MT"/>
              </a:rPr>
              <a:t>Veamos ahora el operador INTERSECT. Con él, conseguiremos que se muestren </a:t>
            </a:r>
            <a:r>
              <a:rPr lang="es-ES" sz="2400" b="1" u="sng" strike="noStrike" spc="-1">
                <a:solidFill>
                  <a:srgbClr val="000000"/>
                </a:solidFill>
                <a:uFillTx/>
                <a:latin typeface="Tw Cen MT"/>
              </a:rPr>
              <a:t>únicamente</a:t>
            </a:r>
            <a:r>
              <a:rPr lang="es-ES" sz="2400" b="1" strike="noStrike" spc="-1">
                <a:solidFill>
                  <a:srgbClr val="000000"/>
                </a:solidFill>
                <a:latin typeface="Tw Cen MT"/>
              </a:rPr>
              <a:t> los registros que aparecen en ambas tablas. </a:t>
            </a:r>
            <a:endParaRPr lang="en-US" sz="2400" b="0" strike="noStrike" spc="-1">
              <a:solidFill>
                <a:srgbClr val="FFFFFF"/>
              </a:solidFill>
              <a:latin typeface="Tw Cen MT"/>
            </a:endParaRPr>
          </a:p>
          <a:p>
            <a:pPr indent="0">
              <a:lnSpc>
                <a:spcPct val="120000"/>
              </a:lnSpc>
              <a:spcBef>
                <a:spcPts val="1001"/>
              </a:spcBef>
              <a:buNone/>
              <a:tabLst>
                <a:tab pos="0" algn="l"/>
              </a:tabLst>
            </a:pPr>
            <a:r>
              <a:rPr lang="es-ES" sz="2400" b="1" strike="noStrike" spc="-1">
                <a:solidFill>
                  <a:srgbClr val="FFFF00"/>
                </a:solidFill>
                <a:latin typeface="Tw Cen MT"/>
              </a:rPr>
              <a:t>Select titulo, anio</a:t>
            </a:r>
            <a:endParaRPr lang="en-US" sz="2400" b="0" strike="noStrike" spc="-1">
              <a:solidFill>
                <a:srgbClr val="FFFFFF"/>
              </a:solidFill>
              <a:latin typeface="Tw Cen MT"/>
            </a:endParaRPr>
          </a:p>
          <a:p>
            <a:pPr indent="0">
              <a:lnSpc>
                <a:spcPct val="120000"/>
              </a:lnSpc>
              <a:spcBef>
                <a:spcPts val="1001"/>
              </a:spcBef>
              <a:buNone/>
              <a:tabLst>
                <a:tab pos="0" algn="l"/>
              </a:tabLst>
            </a:pPr>
            <a:r>
              <a:rPr lang="es-ES" sz="2400" b="1" strike="noStrike" spc="-1">
                <a:solidFill>
                  <a:srgbClr val="FFFF00"/>
                </a:solidFill>
                <a:latin typeface="Tw Cen MT"/>
              </a:rPr>
              <a:t>From peliculasmodernas</a:t>
            </a:r>
            <a:endParaRPr lang="en-US" sz="2400" b="0" strike="noStrike" spc="-1">
              <a:solidFill>
                <a:srgbClr val="FFFFFF"/>
              </a:solidFill>
              <a:latin typeface="Tw Cen MT"/>
            </a:endParaRPr>
          </a:p>
          <a:p>
            <a:pPr indent="0">
              <a:lnSpc>
                <a:spcPct val="120000"/>
              </a:lnSpc>
              <a:spcBef>
                <a:spcPts val="1001"/>
              </a:spcBef>
              <a:buNone/>
              <a:tabLst>
                <a:tab pos="0" algn="l"/>
              </a:tabLst>
            </a:pPr>
            <a:r>
              <a:rPr lang="es-ES" sz="2400" b="1" strike="noStrike" spc="-1">
                <a:solidFill>
                  <a:srgbClr val="FFFF00"/>
                </a:solidFill>
                <a:latin typeface="Tw Cen MT"/>
              </a:rPr>
              <a:t>INTERSECT</a:t>
            </a:r>
            <a:endParaRPr lang="en-US" sz="2400" b="0" strike="noStrike" spc="-1">
              <a:solidFill>
                <a:srgbClr val="FFFFFF"/>
              </a:solidFill>
              <a:latin typeface="Tw Cen MT"/>
            </a:endParaRPr>
          </a:p>
          <a:p>
            <a:pPr indent="0">
              <a:lnSpc>
                <a:spcPct val="120000"/>
              </a:lnSpc>
              <a:spcBef>
                <a:spcPts val="1001"/>
              </a:spcBef>
              <a:buNone/>
              <a:tabLst>
                <a:tab pos="0" algn="l"/>
              </a:tabLst>
            </a:pPr>
            <a:r>
              <a:rPr lang="es-ES" sz="2400" b="1" strike="noStrike" spc="-1">
                <a:solidFill>
                  <a:srgbClr val="FFFF00"/>
                </a:solidFill>
                <a:latin typeface="Tw Cen MT"/>
              </a:rPr>
              <a:t>Select titulo, anio</a:t>
            </a:r>
            <a:endParaRPr lang="en-US" sz="2400" b="0" strike="noStrike" spc="-1">
              <a:solidFill>
                <a:srgbClr val="FFFFFF"/>
              </a:solidFill>
              <a:latin typeface="Tw Cen MT"/>
            </a:endParaRPr>
          </a:p>
          <a:p>
            <a:pPr indent="0">
              <a:lnSpc>
                <a:spcPct val="120000"/>
              </a:lnSpc>
              <a:spcBef>
                <a:spcPts val="1001"/>
              </a:spcBef>
              <a:buNone/>
              <a:tabLst>
                <a:tab pos="0" algn="l"/>
              </a:tabLst>
            </a:pPr>
            <a:r>
              <a:rPr lang="es-ES" sz="2400" b="1" strike="noStrike" spc="-1">
                <a:solidFill>
                  <a:srgbClr val="FFFF00"/>
                </a:solidFill>
                <a:latin typeface="Tw Cen MT"/>
              </a:rPr>
              <a:t>From peliculasantiguas</a:t>
            </a:r>
            <a:endParaRPr lang="en-US" sz="2400" b="0" strike="noStrike" spc="-1">
              <a:solidFill>
                <a:srgbClr val="FFFFFF"/>
              </a:solidFill>
              <a:latin typeface="Tw Cen MT"/>
            </a:endParaRPr>
          </a:p>
        </p:txBody>
      </p:sp>
      <p:pic>
        <p:nvPicPr>
          <p:cNvPr id="233" name="Imagen 4"/>
          <p:cNvPicPr/>
          <p:nvPr/>
        </p:nvPicPr>
        <p:blipFill>
          <a:blip r:embed="rId2"/>
          <a:srcRect l="16640" t="52820" r="74140" b="37223"/>
          <a:stretch/>
        </p:blipFill>
        <p:spPr>
          <a:xfrm>
            <a:off x="6181560" y="3048120"/>
            <a:ext cx="4026960" cy="204768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1141560" y="618480"/>
            <a:ext cx="9905760" cy="1478160"/>
          </a:xfrm>
          <a:prstGeom prst="rect">
            <a:avLst/>
          </a:prstGeom>
          <a:noFill/>
          <a:ln w="0">
            <a:noFill/>
          </a:ln>
        </p:spPr>
        <p:txBody>
          <a:bodyPr anchor="ctr">
            <a:noAutofit/>
          </a:bodyPr>
          <a:lstStyle/>
          <a:p>
            <a:pPr indent="0">
              <a:lnSpc>
                <a:spcPct val="90000"/>
              </a:lnSpc>
              <a:buNone/>
            </a:pPr>
            <a:r>
              <a:rPr lang="es-ES" sz="3600" b="1" strike="noStrike" cap="all" spc="-1">
                <a:solidFill>
                  <a:srgbClr val="000000"/>
                </a:solidFill>
                <a:latin typeface="Tw Cen MT"/>
              </a:rPr>
              <a:t>operador Except</a:t>
            </a:r>
            <a:endParaRPr lang="en-US" sz="3600" b="0" strike="noStrike" spc="-1">
              <a:solidFill>
                <a:srgbClr val="FFFFFF"/>
              </a:solidFill>
              <a:latin typeface="Tw Cen MT"/>
            </a:endParaRPr>
          </a:p>
        </p:txBody>
      </p:sp>
      <p:sp>
        <p:nvSpPr>
          <p:cNvPr id="235" name="PlaceHolder 2"/>
          <p:cNvSpPr>
            <a:spLocks noGrp="1"/>
          </p:cNvSpPr>
          <p:nvPr>
            <p:ph/>
          </p:nvPr>
        </p:nvSpPr>
        <p:spPr>
          <a:xfrm>
            <a:off x="1141560" y="1658160"/>
            <a:ext cx="9905760" cy="4694760"/>
          </a:xfrm>
          <a:prstGeom prst="rect">
            <a:avLst/>
          </a:prstGeom>
          <a:noFill/>
          <a:ln w="0">
            <a:noFill/>
          </a:ln>
        </p:spPr>
        <p:txBody>
          <a:bodyPr anchor="t">
            <a:normAutofit/>
          </a:bodyPr>
          <a:lstStyle/>
          <a:p>
            <a:pPr indent="0">
              <a:lnSpc>
                <a:spcPct val="120000"/>
              </a:lnSpc>
              <a:spcBef>
                <a:spcPts val="1001"/>
              </a:spcBef>
              <a:buNone/>
              <a:tabLst>
                <a:tab pos="0" algn="l"/>
              </a:tabLst>
            </a:pPr>
            <a:r>
              <a:rPr lang="es-ES" sz="2400" b="1" strike="noStrike" spc="-1">
                <a:solidFill>
                  <a:srgbClr val="000000"/>
                </a:solidFill>
                <a:latin typeface="Tw Cen MT"/>
              </a:rPr>
              <a:t>Veamos ahora el último operador EXCEPT. Con él, conseguiremos todos los registros que devuelve la primera consulta excepto aquellos que coincidan con alguno de los que devuelva la segunda consulta</a:t>
            </a:r>
            <a:endParaRPr lang="en-US" sz="2400" b="0" strike="noStrike" spc="-1">
              <a:solidFill>
                <a:srgbClr val="FFFFFF"/>
              </a:solidFill>
              <a:latin typeface="Tw Cen MT"/>
            </a:endParaRPr>
          </a:p>
          <a:p>
            <a:pPr indent="0">
              <a:lnSpc>
                <a:spcPct val="120000"/>
              </a:lnSpc>
              <a:spcBef>
                <a:spcPts val="1001"/>
              </a:spcBef>
              <a:buNone/>
              <a:tabLst>
                <a:tab pos="0" algn="l"/>
              </a:tabLst>
            </a:pPr>
            <a:r>
              <a:rPr lang="es-ES" sz="2400" b="1" strike="noStrike" spc="-1">
                <a:solidFill>
                  <a:srgbClr val="FFFF00"/>
                </a:solidFill>
                <a:latin typeface="Tw Cen MT"/>
              </a:rPr>
              <a:t>Select titulo, anio</a:t>
            </a:r>
            <a:endParaRPr lang="en-US" sz="2400" b="0" strike="noStrike" spc="-1">
              <a:solidFill>
                <a:srgbClr val="FFFFFF"/>
              </a:solidFill>
              <a:latin typeface="Tw Cen MT"/>
            </a:endParaRPr>
          </a:p>
          <a:p>
            <a:pPr indent="0">
              <a:lnSpc>
                <a:spcPct val="120000"/>
              </a:lnSpc>
              <a:spcBef>
                <a:spcPts val="1001"/>
              </a:spcBef>
              <a:buNone/>
              <a:tabLst>
                <a:tab pos="0" algn="l"/>
              </a:tabLst>
            </a:pPr>
            <a:r>
              <a:rPr lang="es-ES" sz="2400" b="1" strike="noStrike" spc="-1">
                <a:solidFill>
                  <a:srgbClr val="FFFF00"/>
                </a:solidFill>
                <a:latin typeface="Tw Cen MT"/>
              </a:rPr>
              <a:t>From peliculasmodernas</a:t>
            </a:r>
            <a:endParaRPr lang="en-US" sz="2400" b="0" strike="noStrike" spc="-1">
              <a:solidFill>
                <a:srgbClr val="FFFFFF"/>
              </a:solidFill>
              <a:latin typeface="Tw Cen MT"/>
            </a:endParaRPr>
          </a:p>
          <a:p>
            <a:pPr indent="0">
              <a:lnSpc>
                <a:spcPct val="120000"/>
              </a:lnSpc>
              <a:spcBef>
                <a:spcPts val="1001"/>
              </a:spcBef>
              <a:buNone/>
              <a:tabLst>
                <a:tab pos="0" algn="l"/>
              </a:tabLst>
            </a:pPr>
            <a:r>
              <a:rPr lang="es-ES" sz="2400" b="1" strike="noStrike" spc="-1">
                <a:solidFill>
                  <a:srgbClr val="FFFF00"/>
                </a:solidFill>
                <a:latin typeface="Tw Cen MT"/>
              </a:rPr>
              <a:t>EXCEPT</a:t>
            </a:r>
            <a:endParaRPr lang="en-US" sz="2400" b="0" strike="noStrike" spc="-1">
              <a:solidFill>
                <a:srgbClr val="FFFFFF"/>
              </a:solidFill>
              <a:latin typeface="Tw Cen MT"/>
            </a:endParaRPr>
          </a:p>
          <a:p>
            <a:pPr indent="0">
              <a:lnSpc>
                <a:spcPct val="120000"/>
              </a:lnSpc>
              <a:spcBef>
                <a:spcPts val="1001"/>
              </a:spcBef>
              <a:buNone/>
              <a:tabLst>
                <a:tab pos="0" algn="l"/>
              </a:tabLst>
            </a:pPr>
            <a:r>
              <a:rPr lang="es-ES" sz="2400" b="1" strike="noStrike" spc="-1">
                <a:solidFill>
                  <a:srgbClr val="FFFF00"/>
                </a:solidFill>
                <a:latin typeface="Tw Cen MT"/>
              </a:rPr>
              <a:t>Select titulo, anio</a:t>
            </a:r>
            <a:endParaRPr lang="en-US" sz="2400" b="0" strike="noStrike" spc="-1">
              <a:solidFill>
                <a:srgbClr val="FFFFFF"/>
              </a:solidFill>
              <a:latin typeface="Tw Cen MT"/>
            </a:endParaRPr>
          </a:p>
          <a:p>
            <a:pPr indent="0">
              <a:lnSpc>
                <a:spcPct val="120000"/>
              </a:lnSpc>
              <a:spcBef>
                <a:spcPts val="1001"/>
              </a:spcBef>
              <a:buNone/>
              <a:tabLst>
                <a:tab pos="0" algn="l"/>
              </a:tabLst>
            </a:pPr>
            <a:r>
              <a:rPr lang="es-ES" sz="2400" b="1" strike="noStrike" spc="-1">
                <a:solidFill>
                  <a:srgbClr val="FFFF00"/>
                </a:solidFill>
                <a:latin typeface="Tw Cen MT"/>
              </a:rPr>
              <a:t>From peliculasantiguas</a:t>
            </a:r>
            <a:endParaRPr lang="en-US" sz="2400" b="0" strike="noStrike" spc="-1">
              <a:solidFill>
                <a:srgbClr val="FFFFFF"/>
              </a:solidFill>
              <a:latin typeface="Tw Cen MT"/>
            </a:endParaRPr>
          </a:p>
        </p:txBody>
      </p:sp>
      <p:pic>
        <p:nvPicPr>
          <p:cNvPr id="236" name="Imagen 235"/>
          <p:cNvPicPr/>
          <p:nvPr/>
        </p:nvPicPr>
        <p:blipFill>
          <a:blip r:embed="rId2"/>
          <a:srcRect l="24189" t="60319" r="62024" b="26003"/>
          <a:stretch/>
        </p:blipFill>
        <p:spPr>
          <a:xfrm>
            <a:off x="6300360" y="3600360"/>
            <a:ext cx="2520000" cy="125964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1141560" y="618480"/>
            <a:ext cx="9905760" cy="1478160"/>
          </a:xfrm>
          <a:prstGeom prst="rect">
            <a:avLst/>
          </a:prstGeom>
          <a:noFill/>
          <a:ln w="0">
            <a:noFill/>
          </a:ln>
        </p:spPr>
        <p:txBody>
          <a:bodyPr anchor="ctr">
            <a:noAutofit/>
          </a:bodyPr>
          <a:lstStyle/>
          <a:p>
            <a:pPr indent="0">
              <a:lnSpc>
                <a:spcPct val="90000"/>
              </a:lnSpc>
              <a:buNone/>
            </a:pPr>
            <a:r>
              <a:rPr lang="es-ES" sz="3600" b="1" strike="noStrike" cap="all" spc="-1">
                <a:solidFill>
                  <a:srgbClr val="000000"/>
                </a:solidFill>
                <a:latin typeface="Tw Cen MT"/>
              </a:rPr>
              <a:t>Vistas a partir de consultas de unión e intersección</a:t>
            </a:r>
            <a:endParaRPr lang="en-US" sz="3600" b="0" strike="noStrike" spc="-1">
              <a:solidFill>
                <a:srgbClr val="FFFFFF"/>
              </a:solidFill>
              <a:latin typeface="Tw Cen MT"/>
            </a:endParaRPr>
          </a:p>
        </p:txBody>
      </p:sp>
      <p:sp>
        <p:nvSpPr>
          <p:cNvPr id="238" name="PlaceHolder 2"/>
          <p:cNvSpPr>
            <a:spLocks noGrp="1"/>
          </p:cNvSpPr>
          <p:nvPr>
            <p:ph/>
          </p:nvPr>
        </p:nvSpPr>
        <p:spPr>
          <a:xfrm>
            <a:off x="1141560" y="1705680"/>
            <a:ext cx="9905760" cy="4694760"/>
          </a:xfrm>
          <a:prstGeom prst="rect">
            <a:avLst/>
          </a:prstGeom>
          <a:noFill/>
          <a:ln w="0">
            <a:noFill/>
          </a:ln>
        </p:spPr>
        <p:txBody>
          <a:bodyPr anchor="t">
            <a:normAutofit/>
          </a:bodyPr>
          <a:lstStyle/>
          <a:p>
            <a:pPr indent="0">
              <a:lnSpc>
                <a:spcPct val="120000"/>
              </a:lnSpc>
              <a:spcBef>
                <a:spcPts val="1001"/>
              </a:spcBef>
              <a:buNone/>
              <a:tabLst>
                <a:tab pos="0" algn="l"/>
              </a:tabLst>
            </a:pPr>
            <a:r>
              <a:rPr lang="es-ES" sz="2400" b="1" strike="noStrike" spc="-1">
                <a:solidFill>
                  <a:srgbClr val="000000"/>
                </a:solidFill>
                <a:latin typeface="Tw Cen MT"/>
              </a:rPr>
              <a:t>El editor gráfico que ofrece SQL Server, no permite diseñar vistas a partir de este tipo de consultas. Pero la sintaxis para la creación de vistas desde la línea de comandos funciona correctamente.</a:t>
            </a:r>
            <a:endParaRPr lang="en-US" sz="2400" b="0" strike="noStrike" spc="-1">
              <a:solidFill>
                <a:srgbClr val="FFFFFF"/>
              </a:solidFill>
              <a:latin typeface="Tw Cen MT"/>
            </a:endParaRPr>
          </a:p>
          <a:p>
            <a:pPr indent="0">
              <a:lnSpc>
                <a:spcPct val="120000"/>
              </a:lnSpc>
              <a:spcBef>
                <a:spcPts val="1001"/>
              </a:spcBef>
              <a:buNone/>
              <a:tabLst>
                <a:tab pos="0" algn="l"/>
              </a:tabLst>
            </a:pPr>
            <a:r>
              <a:rPr lang="es-ES" sz="2400" b="1" strike="noStrike" spc="-1">
                <a:solidFill>
                  <a:srgbClr val="FFFF00"/>
                </a:solidFill>
                <a:latin typeface="Tw Cen MT"/>
              </a:rPr>
              <a:t>Create view todaslaspelis as (Select titulo, anio</a:t>
            </a:r>
            <a:endParaRPr lang="en-US" sz="2400" b="0" strike="noStrike" spc="-1">
              <a:solidFill>
                <a:srgbClr val="FFFFFF"/>
              </a:solidFill>
              <a:latin typeface="Tw Cen MT"/>
            </a:endParaRPr>
          </a:p>
          <a:p>
            <a:pPr indent="0">
              <a:lnSpc>
                <a:spcPct val="120000"/>
              </a:lnSpc>
              <a:spcBef>
                <a:spcPts val="1001"/>
              </a:spcBef>
              <a:buNone/>
              <a:tabLst>
                <a:tab pos="0" algn="l"/>
              </a:tabLst>
            </a:pPr>
            <a:r>
              <a:rPr lang="es-ES" sz="2400" b="1" strike="noStrike" spc="-1">
                <a:solidFill>
                  <a:srgbClr val="FFFF00"/>
                </a:solidFill>
                <a:latin typeface="Tw Cen MT"/>
              </a:rPr>
              <a:t>From peliculasmodernas</a:t>
            </a:r>
            <a:endParaRPr lang="en-US" sz="2400" b="0" strike="noStrike" spc="-1">
              <a:solidFill>
                <a:srgbClr val="FFFFFF"/>
              </a:solidFill>
              <a:latin typeface="Tw Cen MT"/>
            </a:endParaRPr>
          </a:p>
          <a:p>
            <a:pPr indent="0">
              <a:lnSpc>
                <a:spcPct val="120000"/>
              </a:lnSpc>
              <a:spcBef>
                <a:spcPts val="1001"/>
              </a:spcBef>
              <a:buNone/>
              <a:tabLst>
                <a:tab pos="0" algn="l"/>
              </a:tabLst>
            </a:pPr>
            <a:r>
              <a:rPr lang="es-ES" sz="2400" b="1" strike="noStrike" spc="-1">
                <a:solidFill>
                  <a:srgbClr val="FFFF00"/>
                </a:solidFill>
                <a:latin typeface="Tw Cen MT"/>
              </a:rPr>
              <a:t>UNION</a:t>
            </a:r>
            <a:endParaRPr lang="en-US" sz="2400" b="0" strike="noStrike" spc="-1">
              <a:solidFill>
                <a:srgbClr val="FFFFFF"/>
              </a:solidFill>
              <a:latin typeface="Tw Cen MT"/>
            </a:endParaRPr>
          </a:p>
          <a:p>
            <a:pPr indent="0">
              <a:lnSpc>
                <a:spcPct val="120000"/>
              </a:lnSpc>
              <a:spcBef>
                <a:spcPts val="1001"/>
              </a:spcBef>
              <a:buNone/>
              <a:tabLst>
                <a:tab pos="0" algn="l"/>
              </a:tabLst>
            </a:pPr>
            <a:r>
              <a:rPr lang="es-ES" sz="2400" b="1" strike="noStrike" spc="-1">
                <a:solidFill>
                  <a:srgbClr val="FFFF00"/>
                </a:solidFill>
                <a:latin typeface="Tw Cen MT"/>
              </a:rPr>
              <a:t>Select titulo, anio</a:t>
            </a:r>
            <a:endParaRPr lang="en-US" sz="2400" b="0" strike="noStrike" spc="-1">
              <a:solidFill>
                <a:srgbClr val="FFFFFF"/>
              </a:solidFill>
              <a:latin typeface="Tw Cen MT"/>
            </a:endParaRPr>
          </a:p>
          <a:p>
            <a:pPr indent="0">
              <a:lnSpc>
                <a:spcPct val="120000"/>
              </a:lnSpc>
              <a:spcBef>
                <a:spcPts val="1001"/>
              </a:spcBef>
              <a:buNone/>
              <a:tabLst>
                <a:tab pos="0" algn="l"/>
              </a:tabLst>
            </a:pPr>
            <a:r>
              <a:rPr lang="es-ES" sz="2400" b="1" strike="noStrike" spc="-1">
                <a:solidFill>
                  <a:srgbClr val="FFFF00"/>
                </a:solidFill>
                <a:latin typeface="Tw Cen MT"/>
              </a:rPr>
              <a:t>From peliculasantiguas)</a:t>
            </a:r>
            <a:endParaRPr lang="en-US" sz="2400" b="0" strike="noStrike" spc="-1">
              <a:solidFill>
                <a:srgbClr val="FFFFFF"/>
              </a:solidFill>
              <a:latin typeface="Tw Cen MT"/>
            </a:endParaRPr>
          </a:p>
        </p:txBody>
      </p:sp>
      <p:pic>
        <p:nvPicPr>
          <p:cNvPr id="239" name="Imagen 4"/>
          <p:cNvPicPr/>
          <p:nvPr/>
        </p:nvPicPr>
        <p:blipFill>
          <a:blip r:embed="rId2"/>
          <a:srcRect l="1171" t="12168" r="61875" b="56140"/>
          <a:stretch/>
        </p:blipFill>
        <p:spPr>
          <a:xfrm>
            <a:off x="4800600" y="3691080"/>
            <a:ext cx="5722560" cy="2310480"/>
          </a:xfrm>
          <a:prstGeom prst="rect">
            <a:avLst/>
          </a:prstGeom>
          <a:ln w="0">
            <a:noFill/>
          </a:ln>
        </p:spPr>
      </p:pic>
      <p:sp>
        <p:nvSpPr>
          <p:cNvPr id="240" name="Elipse 6"/>
          <p:cNvSpPr/>
          <p:nvPr/>
        </p:nvSpPr>
        <p:spPr>
          <a:xfrm>
            <a:off x="5248440" y="5668560"/>
            <a:ext cx="1466640" cy="226800"/>
          </a:xfrm>
          <a:prstGeom prst="ellipse">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s-ES" sz="1800" b="0" strike="noStrike" spc="-1">
              <a:solidFill>
                <a:schemeClr val="lt1"/>
              </a:solidFill>
              <a:latin typeface="Tw Cen MT"/>
            </a:endParaRPr>
          </a:p>
        </p:txBody>
      </p:sp>
    </p:spTree>
  </p:cSld>
  <p:clrMapOvr>
    <a:masterClrMapping/>
  </p:clrMapOvr>
</p:sld>
</file>

<file path=ppt/theme/theme1.xml><?xml version="1.0" encoding="utf-8"?>
<a:theme xmlns:a="http://schemas.openxmlformats.org/drawingml/2006/main" name="Circuito">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ircuito">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TM04033919[[fn=Circuito]]</Template>
  <TotalTime>46</TotalTime>
  <Words>314</Words>
  <Application>Microsoft Office PowerPoint</Application>
  <PresentationFormat>Panorámica</PresentationFormat>
  <Paragraphs>38</Paragraphs>
  <Slides>7</Slides>
  <Notes>0</Notes>
  <HiddenSlides>0</HiddenSlides>
  <ScaleCrop>false</ScaleCrop>
  <HeadingPairs>
    <vt:vector size="4" baseType="variant">
      <vt:variant>
        <vt:lpstr>Tema</vt:lpstr>
      </vt:variant>
      <vt:variant>
        <vt:i4>2</vt:i4>
      </vt:variant>
      <vt:variant>
        <vt:lpstr>Títulos de diapositiva</vt:lpstr>
      </vt:variant>
      <vt:variant>
        <vt:i4>7</vt:i4>
      </vt:variant>
    </vt:vector>
  </HeadingPairs>
  <TitlesOfParts>
    <vt:vector size="9" baseType="lpstr">
      <vt:lpstr>Circuito</vt:lpstr>
      <vt:lpstr>Circuito</vt:lpstr>
      <vt:lpstr>Sql Union, intersect, except</vt:lpstr>
      <vt:lpstr>Unión de consultas</vt:lpstr>
      <vt:lpstr>Unión de consultas</vt:lpstr>
      <vt:lpstr>Unión de consultas</vt:lpstr>
      <vt:lpstr>INTERSECCIÓN de consultas</vt:lpstr>
      <vt:lpstr>operador Except</vt:lpstr>
      <vt:lpstr>Vistas a partir de consultas de unión e intersección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Union, intersect, except</dc:title>
  <dc:subject/>
  <dc:creator>MARIA DE LOS A LOPEZ LOPEZ</dc:creator>
  <dc:description/>
  <cp:lastModifiedBy/>
  <cp:revision>3</cp:revision>
  <dcterms:created xsi:type="dcterms:W3CDTF">2024-03-04T18:41:54Z</dcterms:created>
  <dcterms:modified xsi:type="dcterms:W3CDTF">2025-03-10T14:38:29Z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7</vt:i4>
  </property>
</Properties>
</file>