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sldIdLst>
    <p:sldId id="256" r:id="rId2"/>
    <p:sldId id="257" r:id="rId3"/>
    <p:sldId id="258" r:id="rId4"/>
    <p:sldId id="259" r:id="rId5"/>
    <p:sldId id="260" r:id="rId6"/>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AB9F0C5-0B9A-43A9-B812-50C0988D67A4}" v="6" dt="2024-10-19T18:50:16.823"/>
    <p1510:client id="{A748CE15-97EC-4F69-9B58-4338DC792706}" v="13" dt="2024-10-21T13:41:07.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20" autoAdjust="0"/>
    <p:restoredTop sz="94660"/>
  </p:normalViewPr>
  <p:slideViewPr>
    <p:cSldViewPr snapToGrid="0">
      <p:cViewPr varScale="1">
        <p:scale>
          <a:sx n="87" d="100"/>
          <a:sy n="87" d="100"/>
        </p:scale>
        <p:origin x="-72" y="-13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s Delgado" userId="419ae2997639237a" providerId="Windows Live" clId="Web-{6B81D3A1-3904-4CC4-BA4A-F31F21537F9D}"/>
    <pc:docChg chg="modSld">
      <pc:chgData name="Lucas Delgado" userId="419ae2997639237a" providerId="Windows Live" clId="Web-{6B81D3A1-3904-4CC4-BA4A-F31F21537F9D}" dt="2024-10-07T13:41:43.253" v="1" actId="20577"/>
      <pc:docMkLst>
        <pc:docMk/>
      </pc:docMkLst>
      <pc:sldChg chg="modSp">
        <pc:chgData name="Lucas Delgado" userId="419ae2997639237a" providerId="Windows Live" clId="Web-{6B81D3A1-3904-4CC4-BA4A-F31F21537F9D}" dt="2024-10-07T13:41:43.253" v="1" actId="20577"/>
        <pc:sldMkLst>
          <pc:docMk/>
          <pc:sldMk cId="2600548871" sldId="259"/>
        </pc:sldMkLst>
        <pc:spChg chg="mod">
          <ac:chgData name="Lucas Delgado" userId="419ae2997639237a" providerId="Windows Live" clId="Web-{6B81D3A1-3904-4CC4-BA4A-F31F21537F9D}" dt="2024-10-07T13:41:43.253" v="1" actId="20577"/>
          <ac:spMkLst>
            <pc:docMk/>
            <pc:sldMk cId="2600548871" sldId="259"/>
            <ac:spMk id="7" creationId="{00000000-0000-0000-0000-000000000000}"/>
          </ac:spMkLst>
        </pc:spChg>
      </pc:sldChg>
    </pc:docChg>
  </pc:docChgLst>
  <pc:docChgLst>
    <pc:chgData name="Lucas Delgado" userId="419ae2997639237a" providerId="Windows Live" clId="Web-{A748CE15-97EC-4F69-9B58-4338DC792706}"/>
    <pc:docChg chg="addSld delSld modSld">
      <pc:chgData name="Lucas Delgado" userId="419ae2997639237a" providerId="Windows Live" clId="Web-{A748CE15-97EC-4F69-9B58-4338DC792706}" dt="2024-10-21T13:41:07.285" v="11"/>
      <pc:docMkLst>
        <pc:docMk/>
      </pc:docMkLst>
      <pc:sldChg chg="modSp new del">
        <pc:chgData name="Lucas Delgado" userId="419ae2997639237a" providerId="Windows Live" clId="Web-{A748CE15-97EC-4F69-9B58-4338DC792706}" dt="2024-10-21T13:41:07.285" v="11"/>
        <pc:sldMkLst>
          <pc:docMk/>
          <pc:sldMk cId="2201553188" sldId="261"/>
        </pc:sldMkLst>
        <pc:spChg chg="mod">
          <ac:chgData name="Lucas Delgado" userId="419ae2997639237a" providerId="Windows Live" clId="Web-{A748CE15-97EC-4F69-9B58-4338DC792706}" dt="2024-10-21T13:41:02.113" v="10" actId="20577"/>
          <ac:spMkLst>
            <pc:docMk/>
            <pc:sldMk cId="2201553188" sldId="261"/>
            <ac:spMk id="2" creationId="{0158AB89-80F9-49A3-4C82-C1CC0A93D07C}"/>
          </ac:spMkLst>
        </pc:spChg>
      </pc:sldChg>
    </pc:docChg>
  </pc:docChgLst>
  <pc:docChgLst>
    <pc:chgData name="Lucas Delgado" userId="419ae2997639237a" providerId="Windows Live" clId="Web-{1AB9F0C5-0B9A-43A9-B812-50C0988D67A4}"/>
    <pc:docChg chg="modSld">
      <pc:chgData name="Lucas Delgado" userId="419ae2997639237a" providerId="Windows Live" clId="Web-{1AB9F0C5-0B9A-43A9-B812-50C0988D67A4}" dt="2024-10-19T18:50:16.823" v="5" actId="20577"/>
      <pc:docMkLst>
        <pc:docMk/>
      </pc:docMkLst>
      <pc:sldChg chg="modSp">
        <pc:chgData name="Lucas Delgado" userId="419ae2997639237a" providerId="Windows Live" clId="Web-{1AB9F0C5-0B9A-43A9-B812-50C0988D67A4}" dt="2024-10-19T18:50:16.823" v="5" actId="20577"/>
        <pc:sldMkLst>
          <pc:docMk/>
          <pc:sldMk cId="2600548871" sldId="259"/>
        </pc:sldMkLst>
        <pc:spChg chg="mod">
          <ac:chgData name="Lucas Delgado" userId="419ae2997639237a" providerId="Windows Live" clId="Web-{1AB9F0C5-0B9A-43A9-B812-50C0988D67A4}" dt="2024-10-19T18:50:16.823" v="5" actId="20577"/>
          <ac:spMkLst>
            <pc:docMk/>
            <pc:sldMk cId="2600548871" sldId="259"/>
            <ac:spMk id="7"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Ref idx="1001">
        <a:schemeClr val="bg2"/>
      </p:bgRef>
    </p:bg>
    <p:spTree>
      <p:nvGrpSpPr>
        <p:cNvPr id="1" name=""/>
        <p:cNvGrpSpPr/>
        <p:nvPr/>
      </p:nvGrpSpPr>
      <p:grpSpPr>
        <a:xfrm>
          <a:off x="0" y="0"/>
          <a:ext cx="0" cy="0"/>
          <a:chOff x="0" y="0"/>
          <a:chExt cx="0" cy="0"/>
        </a:xfrm>
      </p:grpSpPr>
      <p:sp>
        <p:nvSpPr>
          <p:cNvPr id="15" name="14 Rectángulo"/>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1988800" y="3048"/>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12192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Subtítulo"/>
          <p:cNvSpPr>
            <a:spLocks noGrp="1"/>
          </p:cNvSpPr>
          <p:nvPr>
            <p:ph type="subTitle" idx="1"/>
          </p:nvPr>
        </p:nvSpPr>
        <p:spPr>
          <a:xfrm>
            <a:off x="1828800" y="2819400"/>
            <a:ext cx="85344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a:t>Haga clic para modificar el estilo de subtítulo del patrón</a:t>
            </a:r>
            <a:endParaRPr kumimoji="0" lang="en-US"/>
          </a:p>
        </p:txBody>
      </p:sp>
      <p:sp>
        <p:nvSpPr>
          <p:cNvPr id="28" name="27 Marcador de fecha"/>
          <p:cNvSpPr>
            <a:spLocks noGrp="1"/>
          </p:cNvSpPr>
          <p:nvPr>
            <p:ph type="dt" sz="half" idx="10"/>
          </p:nvPr>
        </p:nvSpPr>
        <p:spPr/>
        <p:txBody>
          <a:bodyPr/>
          <a:lstStyle/>
          <a:p>
            <a:fld id="{0BDC4764-F656-4735-9820-9886F8DF1D6A}" type="datetime1">
              <a:rPr lang="en-US" smtClean="0"/>
              <a:pPr/>
              <a:t>10/21/2024</a:t>
            </a:fld>
            <a:endParaRPr lang="en-US" dirty="0"/>
          </a:p>
        </p:txBody>
      </p:sp>
      <p:sp>
        <p:nvSpPr>
          <p:cNvPr id="17" name="16 Marcador de pie de página"/>
          <p:cNvSpPr>
            <a:spLocks noGrp="1"/>
          </p:cNvSpPr>
          <p:nvPr>
            <p:ph type="ftr" sz="quarter" idx="11"/>
          </p:nvPr>
        </p:nvSpPr>
        <p:spPr/>
        <p:txBody>
          <a:bodyPr/>
          <a:lstStyle/>
          <a:p>
            <a:r>
              <a:rPr lang="en-US"/>
              <a:t>Sample Footer Text</a:t>
            </a:r>
            <a:endParaRPr lang="en-US" dirty="0"/>
          </a:p>
        </p:txBody>
      </p:sp>
      <p:sp>
        <p:nvSpPr>
          <p:cNvPr id="7" name="6 Conector recto"/>
          <p:cNvSpPr>
            <a:spLocks noChangeShapeType="1"/>
          </p:cNvSpPr>
          <p:nvPr/>
        </p:nvSpPr>
        <p:spPr bwMode="auto">
          <a:xfrm>
            <a:off x="207264" y="2420112"/>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Elipse"/>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13 Elipse"/>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28 Marcador de número de diapositiva"/>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C68AC1EC-23E2-4F0E-A5A4-674EC8DB954E}" type="slidenum">
              <a:rPr lang="en-US" smtClean="0"/>
              <a:pPr/>
              <a:t>‹Nº›</a:t>
            </a:fld>
            <a:endParaRPr lang="en-US"/>
          </a:p>
        </p:txBody>
      </p:sp>
      <p:sp>
        <p:nvSpPr>
          <p:cNvPr id="8" name="7 Título"/>
          <p:cNvSpPr>
            <a:spLocks noGrp="1"/>
          </p:cNvSpPr>
          <p:nvPr>
            <p:ph type="ctrTitle"/>
          </p:nvPr>
        </p:nvSpPr>
        <p:spPr>
          <a:xfrm>
            <a:off x="914400" y="381000"/>
            <a:ext cx="10363200" cy="1752600"/>
          </a:xfrm>
        </p:spPr>
        <p:txBody>
          <a:bodyPr anchor="b"/>
          <a:lstStyle>
            <a:lvl1pPr>
              <a:defRPr sz="4200">
                <a:solidFill>
                  <a:schemeClr val="accent1"/>
                </a:solidFill>
              </a:defRPr>
            </a:lvl1pPr>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texto vertical"/>
          <p:cNvSpPr>
            <a:spLocks noGrp="1"/>
          </p:cNvSpPr>
          <p:nvPr>
            <p:ph type="body" orient="vert" idx="1"/>
          </p:nvPr>
        </p:nvSpPr>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0BDC4764-F656-4735-9820-9886F8DF1D6A}" type="datetime1">
              <a:rPr lang="en-US" smtClean="0"/>
              <a:pPr/>
              <a:t>10/21/2024</a:t>
            </a:fld>
            <a:endParaRPr lang="en-US" dirty="0"/>
          </a:p>
        </p:txBody>
      </p:sp>
      <p:sp>
        <p:nvSpPr>
          <p:cNvPr id="5" name="4 Marcador de pie de página"/>
          <p:cNvSpPr>
            <a:spLocks noGrp="1"/>
          </p:cNvSpPr>
          <p:nvPr>
            <p:ph type="ftr" sz="quarter" idx="11"/>
          </p:nvPr>
        </p:nvSpPr>
        <p:spPr/>
        <p:txBody>
          <a:bodyPr/>
          <a:lstStyle/>
          <a:p>
            <a:r>
              <a:rPr lang="en-US"/>
              <a:t>Sample Footer Text</a:t>
            </a:r>
            <a:endParaRPr lang="en-US" dirty="0"/>
          </a:p>
        </p:txBody>
      </p:sp>
      <p:sp>
        <p:nvSpPr>
          <p:cNvPr id="6" name="5 Marcador de número de diapositiva"/>
          <p:cNvSpPr>
            <a:spLocks noGrp="1"/>
          </p:cNvSpPr>
          <p:nvPr>
            <p:ph type="sldNum" sz="quarter" idx="12"/>
          </p:nvPr>
        </p:nvSpPr>
        <p:spPr/>
        <p:txBody>
          <a:bodyPr/>
          <a:lstStyle/>
          <a:p>
            <a:fld id="{C68AC1EC-23E2-4F0E-A5A4-674EC8DB954E}" type="slidenum">
              <a:rPr lang="en-US" smtClean="0"/>
              <a:pPr/>
              <a:t>‹Nº›</a:t>
            </a:fld>
            <a:endParaRPr lang="en-US"/>
          </a:p>
        </p:txBody>
      </p:sp>
    </p:spTree>
  </p:cSld>
  <p:clrMapOvr>
    <a:overrideClrMapping bg1="lt1" tx1="dk1" bg2="lt2" tx2="dk2" accent1="accent1" accent2="accent2" accent3="accent3" accent4="accent4" accent5="accent5" accent6="accent6" hlink="hlink" folHlink="folHlink"/>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bg>
      <p:bgRef idx="1001">
        <a:schemeClr val="bg2"/>
      </p:bgRef>
    </p:bg>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9347200" y="0"/>
            <a:ext cx="28448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12 Conector recto"/>
          <p:cNvSpPr>
            <a:spLocks noChangeShapeType="1"/>
          </p:cNvSpPr>
          <p:nvPr/>
        </p:nvSpPr>
        <p:spPr bwMode="auto">
          <a:xfrm rot="5400000">
            <a:off x="6403340"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13 Elipse"/>
          <p:cNvSpPr/>
          <p:nvPr/>
        </p:nvSpPr>
        <p:spPr>
          <a:xfrm>
            <a:off x="9119616" y="2925763"/>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9245600" y="3020251"/>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9221216" y="3009902"/>
            <a:ext cx="609600" cy="441325"/>
          </a:xfrm>
        </p:spPr>
        <p:txBody>
          <a:bodyPr/>
          <a:lstStyle/>
          <a:p>
            <a:fld id="{C68AC1EC-23E2-4F0E-A5A4-674EC8DB954E}" type="slidenum">
              <a:rPr lang="en-US" smtClean="0"/>
              <a:pPr/>
              <a:t>‹Nº›</a:t>
            </a:fld>
            <a:endParaRPr lang="en-US"/>
          </a:p>
        </p:txBody>
      </p:sp>
      <p:sp>
        <p:nvSpPr>
          <p:cNvPr id="3" name="2 Marcador de texto vertical"/>
          <p:cNvSpPr>
            <a:spLocks noGrp="1"/>
          </p:cNvSpPr>
          <p:nvPr>
            <p:ph type="body" orient="vert" idx="1"/>
          </p:nvPr>
        </p:nvSpPr>
        <p:spPr>
          <a:xfrm>
            <a:off x="406400" y="304800"/>
            <a:ext cx="8737600" cy="5821366"/>
          </a:xfrm>
        </p:spPr>
        <p:txBody>
          <a:bodyPr vert="eaVert"/>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4" name="3 Marcador de fecha"/>
          <p:cNvSpPr>
            <a:spLocks noGrp="1"/>
          </p:cNvSpPr>
          <p:nvPr>
            <p:ph type="dt" sz="half" idx="10"/>
          </p:nvPr>
        </p:nvSpPr>
        <p:spPr/>
        <p:txBody>
          <a:bodyPr/>
          <a:lstStyle/>
          <a:p>
            <a:fld id="{0BDC4764-F656-4735-9820-9886F8DF1D6A}" type="datetime1">
              <a:rPr lang="en-US" smtClean="0"/>
              <a:pPr/>
              <a:t>10/21/2024</a:t>
            </a:fld>
            <a:endParaRPr lang="en-US" dirty="0"/>
          </a:p>
        </p:txBody>
      </p:sp>
      <p:sp>
        <p:nvSpPr>
          <p:cNvPr id="5" name="4 Marcador de pie de página"/>
          <p:cNvSpPr>
            <a:spLocks noGrp="1"/>
          </p:cNvSpPr>
          <p:nvPr>
            <p:ph type="ftr" sz="quarter" idx="11"/>
          </p:nvPr>
        </p:nvSpPr>
        <p:spPr/>
        <p:txBody>
          <a:bodyPr/>
          <a:lstStyle/>
          <a:p>
            <a:r>
              <a:rPr lang="en-US"/>
              <a:t>Sample Footer Text</a:t>
            </a:r>
            <a:endParaRPr lang="en-US" dirty="0"/>
          </a:p>
        </p:txBody>
      </p:sp>
      <p:sp>
        <p:nvSpPr>
          <p:cNvPr id="2" name="1 Título vertical"/>
          <p:cNvSpPr>
            <a:spLocks noGrp="1"/>
          </p:cNvSpPr>
          <p:nvPr>
            <p:ph type="title" orient="vert"/>
          </p:nvPr>
        </p:nvSpPr>
        <p:spPr>
          <a:xfrm>
            <a:off x="9855200" y="304802"/>
            <a:ext cx="1930400" cy="5851525"/>
          </a:xfrm>
        </p:spPr>
        <p:txBody>
          <a:bodyPr vert="eaVert"/>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solidFill>
                  <a:schemeClr val="accent3">
                    <a:shade val="75000"/>
                  </a:schemeClr>
                </a:solidFill>
              </a:defRPr>
            </a:lvl1pPr>
          </a:lstStyle>
          <a:p>
            <a:r>
              <a:rPr kumimoji="0" lang="es-ES"/>
              <a:t>Haga clic para modificar el estilo de título del patrón</a:t>
            </a:r>
            <a:endParaRPr kumimoji="0" lang="en-US"/>
          </a:p>
        </p:txBody>
      </p:sp>
      <p:sp>
        <p:nvSpPr>
          <p:cNvPr id="4" name="3 Marcador de fecha"/>
          <p:cNvSpPr>
            <a:spLocks noGrp="1"/>
          </p:cNvSpPr>
          <p:nvPr>
            <p:ph type="dt" sz="half" idx="10"/>
          </p:nvPr>
        </p:nvSpPr>
        <p:spPr/>
        <p:txBody>
          <a:bodyPr/>
          <a:lstStyle/>
          <a:p>
            <a:fld id="{0BDC4764-F656-4735-9820-9886F8DF1D6A}" type="datetime1">
              <a:rPr lang="en-US" smtClean="0"/>
              <a:pPr/>
              <a:t>10/21/2024</a:t>
            </a:fld>
            <a:endParaRPr lang="en-US" dirty="0"/>
          </a:p>
        </p:txBody>
      </p:sp>
      <p:sp>
        <p:nvSpPr>
          <p:cNvPr id="5" name="4 Marcador de pie de página"/>
          <p:cNvSpPr>
            <a:spLocks noGrp="1"/>
          </p:cNvSpPr>
          <p:nvPr>
            <p:ph type="ftr" sz="quarter" idx="11"/>
          </p:nvPr>
        </p:nvSpPr>
        <p:spPr/>
        <p:txBody>
          <a:bodyPr/>
          <a:lstStyle/>
          <a:p>
            <a:r>
              <a:rPr lang="en-US"/>
              <a:t>Sample Footer Text</a:t>
            </a:r>
            <a:endParaRPr lang="en-US" dirty="0"/>
          </a:p>
        </p:txBody>
      </p:sp>
      <p:sp>
        <p:nvSpPr>
          <p:cNvPr id="6" name="5 Marcador de número de diapositiva"/>
          <p:cNvSpPr>
            <a:spLocks noGrp="1"/>
          </p:cNvSpPr>
          <p:nvPr>
            <p:ph type="sldNum" sz="quarter" idx="12"/>
          </p:nvPr>
        </p:nvSpPr>
        <p:spPr>
          <a:xfrm>
            <a:off x="5815584" y="1026373"/>
            <a:ext cx="609600" cy="441325"/>
          </a:xfrm>
        </p:spPr>
        <p:txBody>
          <a:bodyPr/>
          <a:lstStyle/>
          <a:p>
            <a:fld id="{C68AC1EC-23E2-4F0E-A5A4-674EC8DB954E}" type="slidenum">
              <a:rPr lang="en-US" smtClean="0"/>
              <a:pPr/>
              <a:t>‹Nº›</a:t>
            </a:fld>
            <a:endParaRPr lang="en-US"/>
          </a:p>
        </p:txBody>
      </p:sp>
      <p:sp>
        <p:nvSpPr>
          <p:cNvPr id="8" name="7 Marcador de contenido"/>
          <p:cNvSpPr>
            <a:spLocks noGrp="1"/>
          </p:cNvSpPr>
          <p:nvPr>
            <p:ph sz="quarter" idx="1"/>
          </p:nvPr>
        </p:nvSpPr>
        <p:spPr>
          <a:xfrm>
            <a:off x="402336" y="1527048"/>
            <a:ext cx="11338560" cy="45720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overrideClrMapping bg1="lt1" tx1="dk1" bg2="lt2" tx2="dk2" accent1="accent1" accent2="accent2" accent3="accent3" accent4="accent4" accent5="accent5" accent6="accent6" hlink="hlink" folHlink="folHlink"/>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11988800" y="1905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203200" y="2286000"/>
            <a:ext cx="11777472"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11 Rectángulo"/>
          <p:cNvSpPr>
            <a:spLocks noChangeArrowheads="1"/>
          </p:cNvSpPr>
          <p:nvPr/>
        </p:nvSpPr>
        <p:spPr bwMode="auto">
          <a:xfrm>
            <a:off x="207264" y="142352"/>
            <a:ext cx="11777472"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1824568" y="2743200"/>
            <a:ext cx="8640232"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a:t>Haga clic para modificar el estilo de texto del patrón</a:t>
            </a:r>
          </a:p>
        </p:txBody>
      </p:sp>
      <p:sp>
        <p:nvSpPr>
          <p:cNvPr id="13" name="12 Rectángulo"/>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Rectángulo"/>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4 Marcador de pie de página"/>
          <p:cNvSpPr>
            <a:spLocks noGrp="1"/>
          </p:cNvSpPr>
          <p:nvPr>
            <p:ph type="ftr" sz="quarter" idx="11"/>
          </p:nvPr>
        </p:nvSpPr>
        <p:spPr/>
        <p:txBody>
          <a:bodyPr/>
          <a:lstStyle/>
          <a:p>
            <a:r>
              <a:rPr lang="en-US"/>
              <a:t>Sample Footer Text</a:t>
            </a:r>
            <a:endParaRPr lang="en-US" dirty="0"/>
          </a:p>
        </p:txBody>
      </p:sp>
      <p:sp>
        <p:nvSpPr>
          <p:cNvPr id="4" name="3 Marcador de fecha"/>
          <p:cNvSpPr>
            <a:spLocks noGrp="1"/>
          </p:cNvSpPr>
          <p:nvPr>
            <p:ph type="dt" sz="half" idx="10"/>
          </p:nvPr>
        </p:nvSpPr>
        <p:spPr/>
        <p:txBody>
          <a:bodyPr/>
          <a:lstStyle/>
          <a:p>
            <a:fld id="{0BDC4764-F656-4735-9820-9886F8DF1D6A}" type="datetime1">
              <a:rPr lang="en-US" smtClean="0"/>
              <a:pPr/>
              <a:t>10/21/2024</a:t>
            </a:fld>
            <a:endParaRPr lang="en-US" dirty="0"/>
          </a:p>
        </p:txBody>
      </p:sp>
      <p:sp>
        <p:nvSpPr>
          <p:cNvPr id="8" name="7 Conector recto"/>
          <p:cNvSpPr>
            <a:spLocks noChangeShapeType="1"/>
          </p:cNvSpPr>
          <p:nvPr/>
        </p:nvSpPr>
        <p:spPr bwMode="auto">
          <a:xfrm>
            <a:off x="203200" y="2438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Elipse"/>
          <p:cNvSpPr/>
          <p:nvPr/>
        </p:nvSpPr>
        <p:spPr>
          <a:xfrm>
            <a:off x="5689600" y="2115312"/>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5815584" y="2209800"/>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5 Marcador de número de diapositiva"/>
          <p:cNvSpPr>
            <a:spLocks noGrp="1"/>
          </p:cNvSpPr>
          <p:nvPr>
            <p:ph type="sldNum" sz="quarter" idx="12"/>
          </p:nvPr>
        </p:nvSpPr>
        <p:spPr>
          <a:xfrm>
            <a:off x="5791200" y="2199451"/>
            <a:ext cx="609600" cy="441325"/>
          </a:xfrm>
        </p:spPr>
        <p:txBody>
          <a:bodyPr/>
          <a:lstStyle>
            <a:lvl1pPr>
              <a:defRPr>
                <a:solidFill>
                  <a:schemeClr val="accent3">
                    <a:shade val="75000"/>
                  </a:schemeClr>
                </a:solidFill>
              </a:defRPr>
            </a:lvl1pPr>
          </a:lstStyle>
          <a:p>
            <a:fld id="{C68AC1EC-23E2-4F0E-A5A4-674EC8DB954E}" type="slidenum">
              <a:rPr lang="en-US" smtClean="0"/>
              <a:pPr/>
              <a:t>‹Nº›</a:t>
            </a:fld>
            <a:endParaRPr lang="en-US"/>
          </a:p>
        </p:txBody>
      </p:sp>
      <p:sp>
        <p:nvSpPr>
          <p:cNvPr id="2" name="1 Título"/>
          <p:cNvSpPr>
            <a:spLocks noGrp="1"/>
          </p:cNvSpPr>
          <p:nvPr>
            <p:ph type="title"/>
          </p:nvPr>
        </p:nvSpPr>
        <p:spPr>
          <a:xfrm>
            <a:off x="963084" y="533400"/>
            <a:ext cx="10363200" cy="1524000"/>
          </a:xfrm>
        </p:spPr>
        <p:txBody>
          <a:bodyPr anchor="b"/>
          <a:lstStyle>
            <a:lvl1pPr algn="ctr">
              <a:buNone/>
              <a:defRPr sz="4200" b="0" cap="none" baseline="0">
                <a:solidFill>
                  <a:srgbClr val="FFFFFF"/>
                </a:solidFill>
              </a:defRPr>
            </a:lvl1pPr>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bg>
      <p:bgRef idx="1001">
        <a:schemeClr val="bg2"/>
      </p:bgRef>
    </p:bg>
    <p:spTree>
      <p:nvGrpSpPr>
        <p:cNvPr id="1" name=""/>
        <p:cNvGrpSpPr/>
        <p:nvPr/>
      </p:nvGrpSpPr>
      <p:grpSpPr>
        <a:xfrm>
          <a:off x="0" y="0"/>
          <a:ext cx="0" cy="0"/>
          <a:chOff x="0" y="0"/>
          <a:chExt cx="0" cy="0"/>
        </a:xfrm>
      </p:grpSpPr>
      <p:sp>
        <p:nvSpPr>
          <p:cNvPr id="2" name="1 Título"/>
          <p:cNvSpPr>
            <a:spLocks noGrp="1"/>
          </p:cNvSpPr>
          <p:nvPr>
            <p:ph type="title"/>
          </p:nvPr>
        </p:nvSpPr>
        <p:spPr>
          <a:xfrm>
            <a:off x="402336" y="228600"/>
            <a:ext cx="11379200" cy="758952"/>
          </a:xfrm>
        </p:spPr>
        <p:txBody>
          <a:bodyPr/>
          <a:lstStyle/>
          <a:p>
            <a:r>
              <a:rPr kumimoji="0" lang="es-ES"/>
              <a:t>Haga clic para modificar el estilo de título del patrón</a:t>
            </a:r>
            <a:endParaRPr kumimoji="0" lang="en-US"/>
          </a:p>
        </p:txBody>
      </p:sp>
      <p:sp>
        <p:nvSpPr>
          <p:cNvPr id="5" name="4 Marcador de fecha"/>
          <p:cNvSpPr>
            <a:spLocks noGrp="1"/>
          </p:cNvSpPr>
          <p:nvPr>
            <p:ph type="dt" sz="half" idx="10"/>
          </p:nvPr>
        </p:nvSpPr>
        <p:spPr>
          <a:xfrm>
            <a:off x="7721600" y="6409944"/>
            <a:ext cx="4059936" cy="365760"/>
          </a:xfrm>
        </p:spPr>
        <p:txBody>
          <a:bodyPr/>
          <a:lstStyle/>
          <a:p>
            <a:fld id="{0BDC4764-F656-4735-9820-9886F8DF1D6A}" type="datetime1">
              <a:rPr lang="en-US" smtClean="0"/>
              <a:pPr/>
              <a:t>10/21/2024</a:t>
            </a:fld>
            <a:endParaRPr lang="en-US" dirty="0"/>
          </a:p>
        </p:txBody>
      </p:sp>
      <p:sp>
        <p:nvSpPr>
          <p:cNvPr id="6" name="5 Marcador de pie de página"/>
          <p:cNvSpPr>
            <a:spLocks noGrp="1"/>
          </p:cNvSpPr>
          <p:nvPr>
            <p:ph type="ftr" sz="quarter" idx="11"/>
          </p:nvPr>
        </p:nvSpPr>
        <p:spPr/>
        <p:txBody>
          <a:bodyPr/>
          <a:lstStyle/>
          <a:p>
            <a:r>
              <a:rPr lang="en-US"/>
              <a:t>Sample Footer Text</a:t>
            </a:r>
            <a:endParaRPr lang="en-US" dirty="0"/>
          </a:p>
        </p:txBody>
      </p:sp>
      <p:sp>
        <p:nvSpPr>
          <p:cNvPr id="7" name="6 Marcador de número de diapositiva"/>
          <p:cNvSpPr>
            <a:spLocks noGrp="1"/>
          </p:cNvSpPr>
          <p:nvPr>
            <p:ph type="sldNum" sz="quarter" idx="12"/>
          </p:nvPr>
        </p:nvSpPr>
        <p:spPr/>
        <p:txBody>
          <a:bodyPr/>
          <a:lstStyle/>
          <a:p>
            <a:fld id="{C68AC1EC-23E2-4F0E-A5A4-674EC8DB954E}" type="slidenum">
              <a:rPr lang="en-US" smtClean="0"/>
              <a:pPr/>
              <a:t>‹Nº›</a:t>
            </a:fld>
            <a:endParaRPr lang="en-US"/>
          </a:p>
        </p:txBody>
      </p:sp>
      <p:sp>
        <p:nvSpPr>
          <p:cNvPr id="8" name="7 Conector recto"/>
          <p:cNvSpPr>
            <a:spLocks noChangeShapeType="1"/>
          </p:cNvSpPr>
          <p:nvPr/>
        </p:nvSpPr>
        <p:spPr bwMode="auto">
          <a:xfrm flipV="1">
            <a:off x="6084107" y="1575653"/>
            <a:ext cx="11895"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9 Marcador de contenido"/>
          <p:cNvSpPr>
            <a:spLocks noGrp="1"/>
          </p:cNvSpPr>
          <p:nvPr>
            <p:ph sz="half" idx="1"/>
          </p:nvPr>
        </p:nvSpPr>
        <p:spPr>
          <a:xfrm>
            <a:off x="402336" y="1371600"/>
            <a:ext cx="5384800" cy="4681728"/>
          </a:xfrm>
        </p:spPr>
        <p:txBody>
          <a:bodyPr/>
          <a:lstStyle>
            <a:lvl1pPr>
              <a:defRPr sz="2500"/>
            </a:lvl1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2" name="11 Marcador de contenido"/>
          <p:cNvSpPr>
            <a:spLocks noGrp="1"/>
          </p:cNvSpPr>
          <p:nvPr>
            <p:ph sz="half" idx="2"/>
          </p:nvPr>
        </p:nvSpPr>
        <p:spPr>
          <a:xfrm>
            <a:off x="6400800" y="1371600"/>
            <a:ext cx="5384800" cy="4681728"/>
          </a:xfrm>
        </p:spPr>
        <p:txBody>
          <a:bodyPr/>
          <a:lstStyle>
            <a:lvl1pPr>
              <a:defRPr sz="2500"/>
            </a:lvl1p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Tree>
  </p:cSld>
  <p:clrMapOvr>
    <a:overrideClrMapping bg1="lt1" tx1="dk1" bg2="lt2" tx2="dk2" accent1="accent1" accent2="accent2" accent3="accent3" accent4="accent4" accent5="accent5" accent6="accent6" hlink="hlink" folHlink="folHlink"/>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ación">
    <p:bg>
      <p:bgRef idx="1001">
        <a:schemeClr val="bg2"/>
      </p:bgRef>
    </p:bg>
    <p:spTree>
      <p:nvGrpSpPr>
        <p:cNvPr id="1" name=""/>
        <p:cNvGrpSpPr/>
        <p:nvPr/>
      </p:nvGrpSpPr>
      <p:grpSpPr>
        <a:xfrm>
          <a:off x="0" y="0"/>
          <a:ext cx="0" cy="0"/>
          <a:chOff x="0" y="0"/>
          <a:chExt cx="0" cy="0"/>
        </a:xfrm>
      </p:grpSpPr>
      <p:sp>
        <p:nvSpPr>
          <p:cNvPr id="10" name="9 Conector recto"/>
          <p:cNvSpPr>
            <a:spLocks noChangeShapeType="1"/>
          </p:cNvSpPr>
          <p:nvPr/>
        </p:nvSpPr>
        <p:spPr bwMode="auto">
          <a:xfrm flipV="1">
            <a:off x="6096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Rectángulo"/>
          <p:cNvSpPr>
            <a:spLocks noChangeArrowheads="1"/>
          </p:cNvSpPr>
          <p:nvPr/>
        </p:nvSpPr>
        <p:spPr bwMode="white">
          <a:xfrm>
            <a:off x="0" y="0"/>
            <a:ext cx="12192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20 Rectángulo"/>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21 Rectángulo"/>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10 Rectángulo"/>
          <p:cNvSpPr/>
          <p:nvPr/>
        </p:nvSpPr>
        <p:spPr>
          <a:xfrm>
            <a:off x="203200" y="1371600"/>
            <a:ext cx="11777472"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Rectángulo"/>
          <p:cNvSpPr>
            <a:spLocks noChangeArrowheads="1"/>
          </p:cNvSpPr>
          <p:nvPr/>
        </p:nvSpPr>
        <p:spPr bwMode="auto">
          <a:xfrm>
            <a:off x="194564" y="6391656"/>
            <a:ext cx="11777472"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2 Marcador de texto"/>
          <p:cNvSpPr>
            <a:spLocks noGrp="1"/>
          </p:cNvSpPr>
          <p:nvPr>
            <p:ph type="body" idx="1"/>
          </p:nvPr>
        </p:nvSpPr>
        <p:spPr>
          <a:xfrm>
            <a:off x="402336" y="1524000"/>
            <a:ext cx="5386917"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4" name="3 Marcador de texto"/>
          <p:cNvSpPr>
            <a:spLocks noGrp="1"/>
          </p:cNvSpPr>
          <p:nvPr>
            <p:ph type="body" sz="half" idx="3"/>
          </p:nvPr>
        </p:nvSpPr>
        <p:spPr>
          <a:xfrm>
            <a:off x="6388441" y="1524000"/>
            <a:ext cx="5389033"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s-ES"/>
              <a:t>Haga clic para modificar el estilo de texto del patrón</a:t>
            </a:r>
          </a:p>
        </p:txBody>
      </p:sp>
      <p:sp>
        <p:nvSpPr>
          <p:cNvPr id="7" name="6 Marcador de fecha"/>
          <p:cNvSpPr>
            <a:spLocks noGrp="1"/>
          </p:cNvSpPr>
          <p:nvPr>
            <p:ph type="dt" sz="half" idx="10"/>
          </p:nvPr>
        </p:nvSpPr>
        <p:spPr/>
        <p:txBody>
          <a:bodyPr/>
          <a:lstStyle/>
          <a:p>
            <a:fld id="{0BDC4764-F656-4735-9820-9886F8DF1D6A}" type="datetime1">
              <a:rPr lang="en-US" smtClean="0"/>
              <a:pPr/>
              <a:t>10/21/2024</a:t>
            </a:fld>
            <a:endParaRPr lang="en-US" dirty="0"/>
          </a:p>
        </p:txBody>
      </p:sp>
      <p:sp>
        <p:nvSpPr>
          <p:cNvPr id="8" name="7 Marcador de pie de página"/>
          <p:cNvSpPr>
            <a:spLocks noGrp="1"/>
          </p:cNvSpPr>
          <p:nvPr>
            <p:ph type="ftr" sz="quarter" idx="11"/>
          </p:nvPr>
        </p:nvSpPr>
        <p:spPr>
          <a:xfrm>
            <a:off x="406400" y="6409944"/>
            <a:ext cx="4775200" cy="365760"/>
          </a:xfrm>
        </p:spPr>
        <p:txBody>
          <a:bodyPr/>
          <a:lstStyle/>
          <a:p>
            <a:r>
              <a:rPr lang="en-US"/>
              <a:t>Sample Footer Text</a:t>
            </a:r>
            <a:endParaRPr lang="en-US" dirty="0"/>
          </a:p>
        </p:txBody>
      </p:sp>
      <p:sp>
        <p:nvSpPr>
          <p:cNvPr id="15" name="14 Conector recto"/>
          <p:cNvSpPr>
            <a:spLocks noChangeShapeType="1"/>
          </p:cNvSpPr>
          <p:nvPr/>
        </p:nvSpPr>
        <p:spPr bwMode="auto">
          <a:xfrm>
            <a:off x="203200" y="128016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23 Marcador de contenido"/>
          <p:cNvSpPr>
            <a:spLocks noGrp="1"/>
          </p:cNvSpPr>
          <p:nvPr>
            <p:ph sz="quarter" idx="2"/>
          </p:nvPr>
        </p:nvSpPr>
        <p:spPr>
          <a:xfrm>
            <a:off x="402336" y="2471383"/>
            <a:ext cx="5388864" cy="3818404"/>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6" name="25 Marcador de contenido"/>
          <p:cNvSpPr>
            <a:spLocks noGrp="1"/>
          </p:cNvSpPr>
          <p:nvPr>
            <p:ph sz="quarter" idx="4"/>
          </p:nvPr>
        </p:nvSpPr>
        <p:spPr>
          <a:xfrm>
            <a:off x="6400800" y="2471383"/>
            <a:ext cx="5384800" cy="3822192"/>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25" name="24 Elipse"/>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26 Elipse"/>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8 Marcador de número de diapositiva"/>
          <p:cNvSpPr>
            <a:spLocks noGrp="1"/>
          </p:cNvSpPr>
          <p:nvPr>
            <p:ph type="sldNum" sz="quarter" idx="12"/>
          </p:nvPr>
        </p:nvSpPr>
        <p:spPr>
          <a:xfrm>
            <a:off x="5791200" y="1042417"/>
            <a:ext cx="609600" cy="441325"/>
          </a:xfrm>
        </p:spPr>
        <p:txBody>
          <a:bodyPr/>
          <a:lstStyle>
            <a:lvl1pPr algn="ctr">
              <a:defRPr/>
            </a:lvl1pPr>
          </a:lstStyle>
          <a:p>
            <a:fld id="{C68AC1EC-23E2-4F0E-A5A4-674EC8DB954E}" type="slidenum">
              <a:rPr lang="en-US" smtClean="0"/>
              <a:pPr/>
              <a:t>‹Nº›</a:t>
            </a:fld>
            <a:endParaRPr lang="en-US"/>
          </a:p>
        </p:txBody>
      </p:sp>
      <p:sp>
        <p:nvSpPr>
          <p:cNvPr id="23" name="22 Título"/>
          <p:cNvSpPr>
            <a:spLocks noGrp="1"/>
          </p:cNvSpPr>
          <p:nvPr>
            <p:ph type="title"/>
          </p:nvPr>
        </p:nvSpPr>
        <p:spPr/>
        <p:txBody>
          <a:bodyPr rtlCol="0" anchor="b" anchorCtr="0"/>
          <a:lstStyle/>
          <a:p>
            <a:r>
              <a:rPr kumimoji="0" lang="es-ES"/>
              <a:t>Haga clic para modificar el estilo de título del patrón</a:t>
            </a:r>
            <a:endParaRPr kumimoji="0" lang="en-US"/>
          </a:p>
        </p:txBody>
      </p:sp>
    </p:spTree>
  </p:cSld>
  <p:clrMapOvr>
    <a:overrideClrMapping bg1="lt1" tx1="dk1" bg2="lt2" tx2="dk2" accent1="accent1" accent2="accent2" accent3="accent3" accent4="accent4" accent5="accent5" accent6="accent6" hlink="hlink" folHlink="folHlink"/>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kumimoji="0" lang="es-ES"/>
              <a:t>Haga clic para modificar el estilo de título del patrón</a:t>
            </a:r>
            <a:endParaRPr kumimoji="0" lang="en-US"/>
          </a:p>
        </p:txBody>
      </p:sp>
      <p:sp>
        <p:nvSpPr>
          <p:cNvPr id="3" name="2 Marcador de fecha"/>
          <p:cNvSpPr>
            <a:spLocks noGrp="1"/>
          </p:cNvSpPr>
          <p:nvPr>
            <p:ph type="dt" sz="half" idx="10"/>
          </p:nvPr>
        </p:nvSpPr>
        <p:spPr/>
        <p:txBody>
          <a:bodyPr/>
          <a:lstStyle/>
          <a:p>
            <a:fld id="{0BDC4764-F656-4735-9820-9886F8DF1D6A}" type="datetime1">
              <a:rPr lang="en-US" smtClean="0"/>
              <a:pPr/>
              <a:t>10/21/2024</a:t>
            </a:fld>
            <a:endParaRPr lang="en-US" dirty="0"/>
          </a:p>
        </p:txBody>
      </p:sp>
      <p:sp>
        <p:nvSpPr>
          <p:cNvPr id="4" name="3 Marcador de pie de página"/>
          <p:cNvSpPr>
            <a:spLocks noGrp="1"/>
          </p:cNvSpPr>
          <p:nvPr>
            <p:ph type="ftr" sz="quarter" idx="11"/>
          </p:nvPr>
        </p:nvSpPr>
        <p:spPr/>
        <p:txBody>
          <a:bodyPr/>
          <a:lstStyle/>
          <a:p>
            <a:r>
              <a:rPr lang="en-US"/>
              <a:t>Sample Footer Text</a:t>
            </a:r>
            <a:endParaRPr lang="en-US" dirty="0"/>
          </a:p>
        </p:txBody>
      </p:sp>
      <p:sp>
        <p:nvSpPr>
          <p:cNvPr id="5" name="4 Marcador de número de diapositiva"/>
          <p:cNvSpPr>
            <a:spLocks noGrp="1"/>
          </p:cNvSpPr>
          <p:nvPr>
            <p:ph type="sldNum" sz="quarter" idx="12"/>
          </p:nvPr>
        </p:nvSpPr>
        <p:spPr>
          <a:xfrm>
            <a:off x="5791200" y="1036021"/>
            <a:ext cx="609600" cy="441325"/>
          </a:xfrm>
        </p:spPr>
        <p:txBody>
          <a:bodyPr/>
          <a:lstStyle/>
          <a:p>
            <a:fld id="{C68AC1EC-23E2-4F0E-A5A4-674EC8DB954E}" type="slidenum">
              <a:rPr lang="en-US" smtClean="0"/>
              <a:pPr/>
              <a:t>‹Nº›</a:t>
            </a:fld>
            <a:endParaRPr lang="en-US"/>
          </a:p>
        </p:txBody>
      </p:sp>
    </p:spTree>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7" name="6 Rectángulo"/>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a:spLocks noChangeArrowheads="1"/>
          </p:cNvSpPr>
          <p:nvPr/>
        </p:nvSpPr>
        <p:spPr bwMode="white">
          <a:xfrm>
            <a:off x="0" y="0"/>
            <a:ext cx="12192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9 Rectángulo"/>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Rectángulo"/>
          <p:cNvSpPr>
            <a:spLocks noChangeArrowheads="1"/>
          </p:cNvSpPr>
          <p:nvPr/>
        </p:nvSpPr>
        <p:spPr bwMode="auto">
          <a:xfrm>
            <a:off x="195072" y="6391657"/>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5 Rectángulo"/>
          <p:cNvSpPr>
            <a:spLocks noChangeArrowheads="1"/>
          </p:cNvSpPr>
          <p:nvPr/>
        </p:nvSpPr>
        <p:spPr bwMode="auto">
          <a:xfrm>
            <a:off x="203200" y="158496"/>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1 Marcador de fecha"/>
          <p:cNvSpPr>
            <a:spLocks noGrp="1"/>
          </p:cNvSpPr>
          <p:nvPr>
            <p:ph type="dt" sz="half" idx="10"/>
          </p:nvPr>
        </p:nvSpPr>
        <p:spPr/>
        <p:txBody>
          <a:bodyPr/>
          <a:lstStyle/>
          <a:p>
            <a:fld id="{0BDC4764-F656-4735-9820-9886F8DF1D6A}" type="datetime1">
              <a:rPr lang="en-US" smtClean="0"/>
              <a:pPr/>
              <a:t>10/21/2024</a:t>
            </a:fld>
            <a:endParaRPr lang="en-US" dirty="0"/>
          </a:p>
        </p:txBody>
      </p:sp>
      <p:sp>
        <p:nvSpPr>
          <p:cNvPr id="3" name="2 Marcador de pie de página"/>
          <p:cNvSpPr>
            <a:spLocks noGrp="1"/>
          </p:cNvSpPr>
          <p:nvPr>
            <p:ph type="ftr" sz="quarter" idx="11"/>
          </p:nvPr>
        </p:nvSpPr>
        <p:spPr/>
        <p:txBody>
          <a:bodyPr/>
          <a:lstStyle/>
          <a:p>
            <a:r>
              <a:rPr lang="en-US"/>
              <a:t>Sample Footer Text</a:t>
            </a:r>
            <a:endParaRPr lang="en-US" dirty="0"/>
          </a:p>
        </p:txBody>
      </p:sp>
      <p:sp>
        <p:nvSpPr>
          <p:cNvPr id="4" name="3 Marcador de número de diapositiva"/>
          <p:cNvSpPr>
            <a:spLocks noGrp="1"/>
          </p:cNvSpPr>
          <p:nvPr>
            <p:ph type="sldNum" sz="quarter" idx="12"/>
          </p:nvPr>
        </p:nvSpPr>
        <p:spPr>
          <a:xfrm>
            <a:off x="5689600" y="6324600"/>
            <a:ext cx="812800" cy="441324"/>
          </a:xfrm>
        </p:spPr>
        <p:txBody>
          <a:bodyPr/>
          <a:lstStyle>
            <a:lvl1pPr>
              <a:defRPr>
                <a:solidFill>
                  <a:srgbClr val="FFFFFF"/>
                </a:solidFill>
              </a:defRPr>
            </a:lvl1pPr>
          </a:lstStyle>
          <a:p>
            <a:fld id="{C68AC1EC-23E2-4F0E-A5A4-674EC8DB954E}" type="slidenum">
              <a:rPr lang="en-US" smtClean="0"/>
              <a:pPr/>
              <a:t>‹Nº›</a:t>
            </a:fld>
            <a:endParaRPr lang="en-US"/>
          </a:p>
        </p:txBody>
      </p:sp>
    </p:spTree>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bg>
      <p:bgRef idx="1001">
        <a:schemeClr val="bg1"/>
      </p:bgRef>
    </p:bg>
    <p:spTree>
      <p:nvGrpSpPr>
        <p:cNvPr id="1" name=""/>
        <p:cNvGrpSpPr/>
        <p:nvPr/>
      </p:nvGrpSpPr>
      <p:grpSpPr>
        <a:xfrm>
          <a:off x="0" y="0"/>
          <a:ext cx="0" cy="0"/>
          <a:chOff x="0" y="0"/>
          <a:chExt cx="0" cy="0"/>
        </a:xfrm>
      </p:grpSpPr>
      <p:sp>
        <p:nvSpPr>
          <p:cNvPr id="19" name="18 Rectángulo"/>
          <p:cNvSpPr>
            <a:spLocks noChangeArrowheads="1"/>
          </p:cNvSpPr>
          <p:nvPr/>
        </p:nvSpPr>
        <p:spPr bwMode="auto">
          <a:xfrm>
            <a:off x="203200" y="152400"/>
            <a:ext cx="11777472"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14 Rectángulo"/>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0"/>
            <a:ext cx="12192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12 Rectángulo"/>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1 Título"/>
          <p:cNvSpPr>
            <a:spLocks noGrp="1"/>
          </p:cNvSpPr>
          <p:nvPr>
            <p:ph type="title"/>
          </p:nvPr>
        </p:nvSpPr>
        <p:spPr>
          <a:xfrm>
            <a:off x="508000" y="914400"/>
            <a:ext cx="3149600" cy="990600"/>
          </a:xfrm>
        </p:spPr>
        <p:txBody>
          <a:bodyPr anchor="b">
            <a:noAutofit/>
          </a:bodyPr>
          <a:lstStyle>
            <a:lvl1pPr algn="l">
              <a:buNone/>
              <a:defRPr sz="2200" b="1">
                <a:solidFill>
                  <a:srgbClr val="FFFFFF"/>
                </a:solidFill>
              </a:defRPr>
            </a:lvl1pPr>
          </a:lstStyle>
          <a:p>
            <a:r>
              <a:rPr kumimoji="0" lang="es-ES"/>
              <a:t>Haga clic para modificar el estilo de título del patrón</a:t>
            </a:r>
            <a:endParaRPr kumimoji="0" lang="en-US"/>
          </a:p>
        </p:txBody>
      </p:sp>
      <p:sp>
        <p:nvSpPr>
          <p:cNvPr id="3" name="2 Marcador de texto"/>
          <p:cNvSpPr>
            <a:spLocks noGrp="1"/>
          </p:cNvSpPr>
          <p:nvPr>
            <p:ph type="body" idx="2"/>
          </p:nvPr>
        </p:nvSpPr>
        <p:spPr>
          <a:xfrm>
            <a:off x="508000" y="1981201"/>
            <a:ext cx="31496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s-ES"/>
              <a:t>Haga clic para modificar el estilo de texto del patrón</a:t>
            </a:r>
          </a:p>
        </p:txBody>
      </p:sp>
      <p:sp>
        <p:nvSpPr>
          <p:cNvPr id="8" name="7 Rectángulo"/>
          <p:cNvSpPr>
            <a:spLocks noChangeArrowheads="1"/>
          </p:cNvSpPr>
          <p:nvPr/>
        </p:nvSpPr>
        <p:spPr bwMode="auto">
          <a:xfrm>
            <a:off x="203200" y="152400"/>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8 Conector recto"/>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19 Marcador de contenido"/>
          <p:cNvSpPr>
            <a:spLocks noGrp="1"/>
          </p:cNvSpPr>
          <p:nvPr>
            <p:ph sz="quarter" idx="1"/>
          </p:nvPr>
        </p:nvSpPr>
        <p:spPr>
          <a:xfrm>
            <a:off x="4165600" y="685800"/>
            <a:ext cx="7518400" cy="5410200"/>
          </a:xfrm>
        </p:spPr>
        <p:txBody>
          <a:bodyPr/>
          <a:lstStyle/>
          <a:p>
            <a:pPr lvl="0" eaLnBrk="1" latinLnBrk="0" hangingPunct="1"/>
            <a:r>
              <a:rPr lang="es-ES"/>
              <a:t>Haga clic para modificar el estilo de texto del patrón</a:t>
            </a:r>
          </a:p>
          <a:p>
            <a:pPr lvl="1" eaLnBrk="1" latinLnBrk="0" hangingPunct="1"/>
            <a:r>
              <a:rPr lang="es-ES"/>
              <a:t>Segundo nivel</a:t>
            </a:r>
          </a:p>
          <a:p>
            <a:pPr lvl="2" eaLnBrk="1" latinLnBrk="0" hangingPunct="1"/>
            <a:r>
              <a:rPr lang="es-ES"/>
              <a:t>Tercer nivel</a:t>
            </a:r>
          </a:p>
          <a:p>
            <a:pPr lvl="3" eaLnBrk="1" latinLnBrk="0" hangingPunct="1"/>
            <a:r>
              <a:rPr lang="es-ES"/>
              <a:t>Cuarto nivel</a:t>
            </a:r>
          </a:p>
          <a:p>
            <a:pPr lvl="4" eaLnBrk="1" latinLnBrk="0" hangingPunct="1"/>
            <a:r>
              <a:rPr lang="es-ES"/>
              <a:t>Quinto nivel</a:t>
            </a:r>
            <a:endParaRPr kumimoji="0" lang="en-US"/>
          </a:p>
        </p:txBody>
      </p:sp>
      <p:sp>
        <p:nvSpPr>
          <p:cNvPr id="10" name="9 Elipse"/>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10 Elipse"/>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828800" y="312739"/>
            <a:ext cx="609600" cy="441325"/>
          </a:xfrm>
        </p:spPr>
        <p:txBody>
          <a:bodyPr/>
          <a:lstStyle>
            <a:lvl1pPr>
              <a:defRPr>
                <a:solidFill>
                  <a:schemeClr val="accent3">
                    <a:shade val="75000"/>
                  </a:schemeClr>
                </a:solidFill>
              </a:defRPr>
            </a:lvl1pPr>
          </a:lstStyle>
          <a:p>
            <a:fld id="{C68AC1EC-23E2-4F0E-A5A4-674EC8DB954E}" type="slidenum">
              <a:rPr lang="en-US" smtClean="0"/>
              <a:pPr/>
              <a:t>‹Nº›</a:t>
            </a:fld>
            <a:endParaRPr lang="en-US"/>
          </a:p>
        </p:txBody>
      </p:sp>
      <p:sp>
        <p:nvSpPr>
          <p:cNvPr id="21" name="20 Rectángulo"/>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p:txBody>
          <a:bodyPr/>
          <a:lstStyle/>
          <a:p>
            <a:fld id="{0BDC4764-F656-4735-9820-9886F8DF1D6A}" type="datetime1">
              <a:rPr lang="en-US" smtClean="0"/>
              <a:pPr/>
              <a:t>10/21/2024</a:t>
            </a:fld>
            <a:endParaRPr lang="en-US" dirty="0"/>
          </a:p>
        </p:txBody>
      </p:sp>
      <p:sp>
        <p:nvSpPr>
          <p:cNvPr id="6" name="5 Marcador de pie de página"/>
          <p:cNvSpPr>
            <a:spLocks noGrp="1"/>
          </p:cNvSpPr>
          <p:nvPr>
            <p:ph type="ftr" sz="quarter" idx="11"/>
          </p:nvPr>
        </p:nvSpPr>
        <p:spPr>
          <a:xfrm>
            <a:off x="402336" y="6410848"/>
            <a:ext cx="4511040" cy="365760"/>
          </a:xfrm>
        </p:spPr>
        <p:txBody>
          <a:bodyPr/>
          <a:lstStyle/>
          <a:p>
            <a:r>
              <a:rPr lang="en-US"/>
              <a:t>Sample Footer Text</a:t>
            </a:r>
            <a:endParaRPr lang="en-US" dirty="0"/>
          </a:p>
        </p:txBody>
      </p:sp>
    </p:spTree>
  </p:cSld>
  <p:clrMapOvr>
    <a:overrideClrMapping bg1="lt1" tx1="dk1" bg2="lt2" tx2="dk2" accent1="accent1" accent2="accent2" accent3="accent3" accent4="accent4" accent5="accent5" accent6="accent6" hlink="hlink" folHlink="folHlink"/>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21" name="20 Conector recto"/>
          <p:cNvSpPr>
            <a:spLocks noChangeShapeType="1"/>
          </p:cNvSpPr>
          <p:nvPr/>
        </p:nvSpPr>
        <p:spPr bwMode="auto">
          <a:xfrm>
            <a:off x="203200" y="533400"/>
            <a:ext cx="11777472"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16 Rectángulo"/>
          <p:cNvSpPr>
            <a:spLocks noChangeArrowheads="1"/>
          </p:cNvSpPr>
          <p:nvPr/>
        </p:nvSpPr>
        <p:spPr bwMode="white">
          <a:xfrm>
            <a:off x="0" y="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19 Rectángulo"/>
          <p:cNvSpPr>
            <a:spLocks noChangeArrowheads="1"/>
          </p:cNvSpPr>
          <p:nvPr/>
        </p:nvSpPr>
        <p:spPr bwMode="auto">
          <a:xfrm>
            <a:off x="203200" y="152400"/>
            <a:ext cx="11777472"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7 Rectángulo"/>
          <p:cNvSpPr/>
          <p:nvPr/>
        </p:nvSpPr>
        <p:spPr>
          <a:xfrm>
            <a:off x="203200" y="609600"/>
            <a:ext cx="36576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Rectángulo"/>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11 Elipse"/>
          <p:cNvSpPr/>
          <p:nvPr/>
        </p:nvSpPr>
        <p:spPr>
          <a:xfrm>
            <a:off x="1727200" y="228600"/>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12 Elipse"/>
          <p:cNvSpPr/>
          <p:nvPr/>
        </p:nvSpPr>
        <p:spPr>
          <a:xfrm>
            <a:off x="1853184" y="323088"/>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6 Marcador de número de diapositiva"/>
          <p:cNvSpPr>
            <a:spLocks noGrp="1"/>
          </p:cNvSpPr>
          <p:nvPr>
            <p:ph type="sldNum" sz="quarter" idx="12"/>
          </p:nvPr>
        </p:nvSpPr>
        <p:spPr>
          <a:xfrm>
            <a:off x="1828800" y="312739"/>
            <a:ext cx="609600" cy="441325"/>
          </a:xfrm>
        </p:spPr>
        <p:txBody>
          <a:bodyPr/>
          <a:lstStyle/>
          <a:p>
            <a:fld id="{C68AC1EC-23E2-4F0E-A5A4-674EC8DB954E}" type="slidenum">
              <a:rPr lang="en-US" smtClean="0"/>
              <a:pPr/>
              <a:t>‹Nº›</a:t>
            </a:fld>
            <a:endParaRPr lang="en-US"/>
          </a:p>
        </p:txBody>
      </p:sp>
      <p:sp>
        <p:nvSpPr>
          <p:cNvPr id="2" name="1 Título"/>
          <p:cNvSpPr>
            <a:spLocks noGrp="1"/>
          </p:cNvSpPr>
          <p:nvPr>
            <p:ph type="title"/>
          </p:nvPr>
        </p:nvSpPr>
        <p:spPr>
          <a:xfrm>
            <a:off x="4000500" y="5029200"/>
            <a:ext cx="7823200" cy="1219200"/>
          </a:xfrm>
        </p:spPr>
        <p:txBody>
          <a:bodyPr anchor="t">
            <a:noAutofit/>
          </a:bodyPr>
          <a:lstStyle>
            <a:lvl1pPr algn="l">
              <a:buNone/>
              <a:defRPr sz="2400" b="1">
                <a:solidFill>
                  <a:schemeClr val="tx2"/>
                </a:solidFill>
              </a:defRPr>
            </a:lvl1pPr>
          </a:lstStyle>
          <a:p>
            <a:r>
              <a:rPr kumimoji="0" lang="es-ES"/>
              <a:t>Haga clic para modificar el estilo de título del patrón</a:t>
            </a:r>
            <a:endParaRPr kumimoji="0" lang="en-US"/>
          </a:p>
        </p:txBody>
      </p:sp>
      <p:sp>
        <p:nvSpPr>
          <p:cNvPr id="3" name="2 Marcador de posición de imagen"/>
          <p:cNvSpPr>
            <a:spLocks noGrp="1"/>
          </p:cNvSpPr>
          <p:nvPr>
            <p:ph type="pic" idx="1"/>
          </p:nvPr>
        </p:nvSpPr>
        <p:spPr>
          <a:xfrm>
            <a:off x="4000500" y="609600"/>
            <a:ext cx="7823200" cy="4267200"/>
          </a:xfrm>
        </p:spPr>
        <p:txBody>
          <a:bodyPr/>
          <a:lstStyle>
            <a:lvl1pPr marL="0" indent="0">
              <a:buNone/>
              <a:defRPr sz="3200"/>
            </a:lvl1pPr>
          </a:lstStyle>
          <a:p>
            <a:r>
              <a:rPr kumimoji="0" lang="es-ES"/>
              <a:t>Haga clic en el icono para agregar una imagen</a:t>
            </a:r>
            <a:endParaRPr kumimoji="0" lang="en-US" dirty="0"/>
          </a:p>
        </p:txBody>
      </p:sp>
      <p:sp>
        <p:nvSpPr>
          <p:cNvPr id="4" name="3 Marcador de texto"/>
          <p:cNvSpPr>
            <a:spLocks noGrp="1"/>
          </p:cNvSpPr>
          <p:nvPr>
            <p:ph type="body" sz="half" idx="2"/>
          </p:nvPr>
        </p:nvSpPr>
        <p:spPr>
          <a:xfrm>
            <a:off x="508000" y="990600"/>
            <a:ext cx="32512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s-ES"/>
              <a:t>Haga clic para modificar el estilo de texto del patrón</a:t>
            </a:r>
          </a:p>
        </p:txBody>
      </p:sp>
      <p:sp>
        <p:nvSpPr>
          <p:cNvPr id="22" name="21 Rectángulo"/>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4 Marcador de fecha"/>
          <p:cNvSpPr>
            <a:spLocks noGrp="1"/>
          </p:cNvSpPr>
          <p:nvPr>
            <p:ph type="dt" sz="half" idx="10"/>
          </p:nvPr>
        </p:nvSpPr>
        <p:spPr>
          <a:xfrm>
            <a:off x="7717536" y="6404984"/>
            <a:ext cx="4059936" cy="365760"/>
          </a:xfrm>
        </p:spPr>
        <p:txBody>
          <a:bodyPr/>
          <a:lstStyle/>
          <a:p>
            <a:fld id="{0BDC4764-F656-4735-9820-9886F8DF1D6A}" type="datetime1">
              <a:rPr lang="en-US" smtClean="0"/>
              <a:pPr/>
              <a:t>10/21/2024</a:t>
            </a:fld>
            <a:endParaRPr lang="en-US" dirty="0"/>
          </a:p>
        </p:txBody>
      </p:sp>
      <p:sp>
        <p:nvSpPr>
          <p:cNvPr id="6" name="5 Marcador de pie de página"/>
          <p:cNvSpPr>
            <a:spLocks noGrp="1"/>
          </p:cNvSpPr>
          <p:nvPr>
            <p:ph type="ftr" sz="quarter" idx="11"/>
          </p:nvPr>
        </p:nvSpPr>
        <p:spPr>
          <a:xfrm>
            <a:off x="402336" y="6410848"/>
            <a:ext cx="4779264" cy="365760"/>
          </a:xfrm>
        </p:spPr>
        <p:txBody>
          <a:bodyPr/>
          <a:lstStyle/>
          <a:p>
            <a:r>
              <a:rPr lang="en-US"/>
              <a:t>Sample Footer Text</a:t>
            </a:r>
            <a:endParaRPr lang="en-US" dirty="0"/>
          </a:p>
        </p:txBody>
      </p:sp>
    </p:spTree>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16 Rectángulo"/>
          <p:cNvSpPr>
            <a:spLocks noChangeArrowheads="1"/>
          </p:cNvSpPr>
          <p:nvPr/>
        </p:nvSpPr>
        <p:spPr bwMode="white">
          <a:xfrm>
            <a:off x="0" y="6705600"/>
            <a:ext cx="12192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15 Rectángulo"/>
          <p:cNvSpPr>
            <a:spLocks noChangeArrowheads="1"/>
          </p:cNvSpPr>
          <p:nvPr/>
        </p:nvSpPr>
        <p:spPr bwMode="white">
          <a:xfrm>
            <a:off x="0" y="1"/>
            <a:ext cx="12192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17 Rectángulo"/>
          <p:cNvSpPr>
            <a:spLocks noChangeArrowheads="1"/>
          </p:cNvSpPr>
          <p:nvPr/>
        </p:nvSpPr>
        <p:spPr bwMode="white">
          <a:xfrm>
            <a:off x="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18 Rectángulo"/>
          <p:cNvSpPr>
            <a:spLocks noChangeArrowheads="1"/>
          </p:cNvSpPr>
          <p:nvPr/>
        </p:nvSpPr>
        <p:spPr bwMode="white">
          <a:xfrm>
            <a:off x="11988800" y="0"/>
            <a:ext cx="2032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8 Rectángulo"/>
          <p:cNvSpPr>
            <a:spLocks noChangeArrowheads="1"/>
          </p:cNvSpPr>
          <p:nvPr/>
        </p:nvSpPr>
        <p:spPr bwMode="auto">
          <a:xfrm>
            <a:off x="199136" y="6388386"/>
            <a:ext cx="11777472"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13 Marcador de fecha"/>
          <p:cNvSpPr>
            <a:spLocks noGrp="1"/>
          </p:cNvSpPr>
          <p:nvPr>
            <p:ph type="dt" sz="half" idx="2"/>
          </p:nvPr>
        </p:nvSpPr>
        <p:spPr>
          <a:xfrm>
            <a:off x="7721600" y="6404984"/>
            <a:ext cx="4059936" cy="365760"/>
          </a:xfrm>
          <a:prstGeom prst="rect">
            <a:avLst/>
          </a:prstGeom>
        </p:spPr>
        <p:txBody>
          <a:bodyPr vert="horz"/>
          <a:lstStyle>
            <a:lvl1pPr algn="r" eaLnBrk="1" latinLnBrk="0" hangingPunct="1">
              <a:defRPr kumimoji="0" sz="1400">
                <a:solidFill>
                  <a:srgbClr val="FFFFFF"/>
                </a:solidFill>
              </a:defRPr>
            </a:lvl1pPr>
          </a:lstStyle>
          <a:p>
            <a:fld id="{0BDC4764-F656-4735-9820-9886F8DF1D6A}" type="datetime1">
              <a:rPr lang="en-US" smtClean="0"/>
              <a:pPr/>
              <a:t>10/21/2024</a:t>
            </a:fld>
            <a:endParaRPr lang="en-US" dirty="0"/>
          </a:p>
        </p:txBody>
      </p:sp>
      <p:sp>
        <p:nvSpPr>
          <p:cNvPr id="3" name="2 Marcador de pie de página"/>
          <p:cNvSpPr>
            <a:spLocks noGrp="1"/>
          </p:cNvSpPr>
          <p:nvPr>
            <p:ph type="ftr" sz="quarter" idx="3"/>
          </p:nvPr>
        </p:nvSpPr>
        <p:spPr>
          <a:xfrm>
            <a:off x="406400" y="6410848"/>
            <a:ext cx="4775200" cy="365760"/>
          </a:xfrm>
          <a:prstGeom prst="rect">
            <a:avLst/>
          </a:prstGeom>
        </p:spPr>
        <p:txBody>
          <a:bodyPr vert="horz"/>
          <a:lstStyle>
            <a:lvl1pPr algn="l" eaLnBrk="1" latinLnBrk="0" hangingPunct="1">
              <a:defRPr kumimoji="0" sz="1200">
                <a:solidFill>
                  <a:srgbClr val="FFFFFF"/>
                </a:solidFill>
              </a:defRPr>
            </a:lvl1pPr>
          </a:lstStyle>
          <a:p>
            <a:r>
              <a:rPr lang="en-US"/>
              <a:t>Sample Footer Text</a:t>
            </a:r>
            <a:endParaRPr lang="en-US" dirty="0"/>
          </a:p>
        </p:txBody>
      </p:sp>
      <p:sp>
        <p:nvSpPr>
          <p:cNvPr id="8" name="7 Rectángulo"/>
          <p:cNvSpPr>
            <a:spLocks noChangeArrowheads="1"/>
          </p:cNvSpPr>
          <p:nvPr/>
        </p:nvSpPr>
        <p:spPr bwMode="auto">
          <a:xfrm>
            <a:off x="203200" y="155448"/>
            <a:ext cx="11777472"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9 Conector recto"/>
          <p:cNvSpPr>
            <a:spLocks noChangeShapeType="1"/>
          </p:cNvSpPr>
          <p:nvPr/>
        </p:nvSpPr>
        <p:spPr bwMode="auto">
          <a:xfrm>
            <a:off x="203200" y="1276743"/>
            <a:ext cx="1177747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11 Elipse"/>
          <p:cNvSpPr/>
          <p:nvPr/>
        </p:nvSpPr>
        <p:spPr>
          <a:xfrm>
            <a:off x="5689600" y="956036"/>
            <a:ext cx="8128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14 Elipse"/>
          <p:cNvSpPr/>
          <p:nvPr/>
        </p:nvSpPr>
        <p:spPr>
          <a:xfrm>
            <a:off x="5815584" y="1050524"/>
            <a:ext cx="560832"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22 Marcador de número de diapositiva"/>
          <p:cNvSpPr>
            <a:spLocks noGrp="1"/>
          </p:cNvSpPr>
          <p:nvPr>
            <p:ph type="sldNum" sz="quarter" idx="4"/>
          </p:nvPr>
        </p:nvSpPr>
        <p:spPr>
          <a:xfrm>
            <a:off x="5791200" y="1040175"/>
            <a:ext cx="6096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C68AC1EC-23E2-4F0E-A5A4-674EC8DB954E}" type="slidenum">
              <a:rPr lang="en-US" smtClean="0"/>
              <a:pPr/>
              <a:t>‹Nº›</a:t>
            </a:fld>
            <a:endParaRPr lang="en-US"/>
          </a:p>
        </p:txBody>
      </p:sp>
      <p:sp>
        <p:nvSpPr>
          <p:cNvPr id="22" name="21 Marcador de título"/>
          <p:cNvSpPr>
            <a:spLocks noGrp="1"/>
          </p:cNvSpPr>
          <p:nvPr>
            <p:ph type="title"/>
          </p:nvPr>
        </p:nvSpPr>
        <p:spPr>
          <a:xfrm>
            <a:off x="402336" y="228600"/>
            <a:ext cx="11379200" cy="758952"/>
          </a:xfrm>
          <a:prstGeom prst="rect">
            <a:avLst/>
          </a:prstGeom>
        </p:spPr>
        <p:txBody>
          <a:bodyPr vert="horz" anchor="b">
            <a:normAutofit/>
          </a:bodyPr>
          <a:lstStyle/>
          <a:p>
            <a:r>
              <a:rPr kumimoji="0" lang="es-ES"/>
              <a:t>Haga clic para modificar el estilo de título del patrón</a:t>
            </a:r>
            <a:endParaRPr kumimoji="0" lang="en-US"/>
          </a:p>
        </p:txBody>
      </p:sp>
      <p:sp>
        <p:nvSpPr>
          <p:cNvPr id="13" name="12 Marcador de texto"/>
          <p:cNvSpPr>
            <a:spLocks noGrp="1"/>
          </p:cNvSpPr>
          <p:nvPr>
            <p:ph type="body" idx="1"/>
          </p:nvPr>
        </p:nvSpPr>
        <p:spPr>
          <a:xfrm>
            <a:off x="402336" y="1524000"/>
            <a:ext cx="11379200" cy="4599432"/>
          </a:xfrm>
          <a:prstGeom prst="rect">
            <a:avLst/>
          </a:prstGeom>
        </p:spPr>
        <p:txBody>
          <a:bodyPr vert="horz">
            <a:normAutofit/>
          </a:bodyPr>
          <a:lstStyle/>
          <a:p>
            <a:pPr lvl="0" eaLnBrk="1" latinLnBrk="0" hangingPunct="1"/>
            <a:r>
              <a:rPr kumimoji="0" lang="es-ES"/>
              <a:t>Haga clic para modificar el estilo de texto del patrón</a:t>
            </a:r>
          </a:p>
          <a:p>
            <a:pPr lvl="1" eaLnBrk="1" latinLnBrk="0" hangingPunct="1"/>
            <a:r>
              <a:rPr kumimoji="0" lang="es-ES"/>
              <a:t>Segundo nivel</a:t>
            </a:r>
          </a:p>
          <a:p>
            <a:pPr lvl="2" eaLnBrk="1" latinLnBrk="0" hangingPunct="1"/>
            <a:r>
              <a:rPr kumimoji="0" lang="es-ES"/>
              <a:t>Tercer nivel</a:t>
            </a:r>
          </a:p>
          <a:p>
            <a:pPr lvl="3" eaLnBrk="1" latinLnBrk="0" hangingPunct="1"/>
            <a:r>
              <a:rPr kumimoji="0" lang="es-ES"/>
              <a:t>Cuarto nivel</a:t>
            </a:r>
          </a:p>
          <a:p>
            <a:pPr lvl="4" eaLnBrk="1" latinLnBrk="0" hangingPunct="1"/>
            <a:r>
              <a:rPr kumimoji="0" lang="es-ES"/>
              <a:t>Quinto nivel</a:t>
            </a:r>
            <a:endParaRPr kumimoji="0" lang="en-US"/>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hdr="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youtube.com/watch?v=VCFMzCzYCi4"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E7AA7E8-8006-4E1F-A566-FCF37EE6F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ítulo 1"/>
          <p:cNvSpPr>
            <a:spLocks noGrp="1"/>
          </p:cNvSpPr>
          <p:nvPr>
            <p:ph type="ctrTitle"/>
          </p:nvPr>
        </p:nvSpPr>
        <p:spPr>
          <a:xfrm>
            <a:off x="623910" y="343734"/>
            <a:ext cx="10276659" cy="1257229"/>
          </a:xfrm>
        </p:spPr>
        <p:txBody>
          <a:bodyPr anchor="t">
            <a:noAutofit/>
          </a:bodyPr>
          <a:lstStyle/>
          <a:p>
            <a:r>
              <a:rPr lang="es-ES" sz="3600" dirty="0">
                <a:solidFill>
                  <a:srgbClr val="FFFFFF"/>
                </a:solidFill>
              </a:rPr>
              <a:t>FACTORES DE RIESGO DERIVADOS DE LAS CONDICIONES MEDIOAMBIENTALES</a:t>
            </a:r>
          </a:p>
        </p:txBody>
      </p:sp>
      <p:cxnSp>
        <p:nvCxnSpPr>
          <p:cNvPr id="10" name="Straight Connector 9">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47322"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C199E2DA-D239-24E0-31D8-C0FCEBEDAC57}"/>
              </a:ext>
            </a:extLst>
          </p:cNvPr>
          <p:cNvSpPr txBox="1">
            <a:spLocks/>
          </p:cNvSpPr>
          <p:nvPr/>
        </p:nvSpPr>
        <p:spPr>
          <a:xfrm>
            <a:off x="1166602" y="2884353"/>
            <a:ext cx="3481597" cy="1317533"/>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3600" kern="1200">
                <a:solidFill>
                  <a:schemeClr val="tx2"/>
                </a:solidFill>
                <a:latin typeface="+mj-lt"/>
                <a:ea typeface="+mj-ea"/>
                <a:cs typeface="+mj-cs"/>
              </a:defRPr>
            </a:lvl1pPr>
          </a:lstStyle>
          <a:p>
            <a:r>
              <a:rPr lang="es-ES" sz="5400" dirty="0">
                <a:solidFill>
                  <a:srgbClr val="FFFFFF"/>
                </a:solidFill>
              </a:rPr>
              <a:t>FÍSICAS:</a:t>
            </a:r>
          </a:p>
        </p:txBody>
      </p:sp>
      <p:sp>
        <p:nvSpPr>
          <p:cNvPr id="12" name="Título 1">
            <a:extLst>
              <a:ext uri="{FF2B5EF4-FFF2-40B4-BE49-F238E27FC236}">
                <a16:creationId xmlns:a16="http://schemas.microsoft.com/office/drawing/2014/main" id="{9F7E04F8-3F39-E972-1FF8-1983A532DFB9}"/>
              </a:ext>
            </a:extLst>
          </p:cNvPr>
          <p:cNvSpPr txBox="1">
            <a:spLocks/>
          </p:cNvSpPr>
          <p:nvPr/>
        </p:nvSpPr>
        <p:spPr>
          <a:xfrm>
            <a:off x="5013773" y="1945793"/>
            <a:ext cx="6643220" cy="3970691"/>
          </a:xfrm>
          <a:prstGeom prst="rect">
            <a:avLst/>
          </a:prstGeom>
        </p:spPr>
        <p:txBody>
          <a:bodyPr vert="horz" lIns="91440" tIns="45720" rIns="91440" bIns="45720" rtlCol="0" anchor="t">
            <a:noAutofit/>
          </a:bodyPr>
          <a:lstStyle>
            <a:lvl1pPr algn="ctr" defTabSz="914400" rtl="0" eaLnBrk="1" latinLnBrk="0" hangingPunct="1">
              <a:lnSpc>
                <a:spcPct val="100000"/>
              </a:lnSpc>
              <a:spcBef>
                <a:spcPct val="0"/>
              </a:spcBef>
              <a:buNone/>
              <a:defRPr sz="3600" kern="1200">
                <a:solidFill>
                  <a:schemeClr val="tx2"/>
                </a:solidFill>
                <a:latin typeface="+mj-lt"/>
                <a:ea typeface="+mj-ea"/>
                <a:cs typeface="+mj-cs"/>
              </a:defRPr>
            </a:lvl1pPr>
          </a:lstStyle>
          <a:p>
            <a:r>
              <a:rPr lang="es-ES" sz="4800" dirty="0">
                <a:solidFill>
                  <a:srgbClr val="FFFFFF"/>
                </a:solidFill>
                <a:latin typeface="Aptos Light"/>
              </a:rPr>
              <a:t>VIBRACIONES</a:t>
            </a:r>
          </a:p>
          <a:p>
            <a:r>
              <a:rPr lang="es-ES" sz="4800" b="1" u="sng" dirty="0">
                <a:solidFill>
                  <a:srgbClr val="FFFFFF"/>
                </a:solidFill>
              </a:rPr>
              <a:t>ILUMINACIÓN</a:t>
            </a:r>
          </a:p>
          <a:p>
            <a:r>
              <a:rPr lang="es-ES" sz="4800" dirty="0">
                <a:solidFill>
                  <a:srgbClr val="FFFFFF"/>
                </a:solidFill>
                <a:latin typeface="Aptos Light"/>
              </a:rPr>
              <a:t>RUIDO</a:t>
            </a:r>
          </a:p>
          <a:p>
            <a:r>
              <a:rPr lang="es-ES" sz="4800" dirty="0">
                <a:solidFill>
                  <a:srgbClr val="FFFFFF"/>
                </a:solidFill>
                <a:latin typeface="Aptos Light"/>
              </a:rPr>
              <a:t>TEMPERATURA</a:t>
            </a:r>
          </a:p>
          <a:p>
            <a:r>
              <a:rPr lang="es-ES" sz="4800" dirty="0">
                <a:solidFill>
                  <a:srgbClr val="FFFFFF"/>
                </a:solidFill>
                <a:latin typeface="Aptos Light"/>
              </a:rPr>
              <a:t>RADIACIONES</a:t>
            </a:r>
          </a:p>
        </p:txBody>
      </p:sp>
      <p:sp>
        <p:nvSpPr>
          <p:cNvPr id="7" name="6 CuadroTexto"/>
          <p:cNvSpPr txBox="1"/>
          <p:nvPr/>
        </p:nvSpPr>
        <p:spPr>
          <a:xfrm>
            <a:off x="261257" y="6270172"/>
            <a:ext cx="3897086" cy="369332"/>
          </a:xfrm>
          <a:prstGeom prst="rect">
            <a:avLst/>
          </a:prstGeom>
          <a:noFill/>
        </p:spPr>
        <p:txBody>
          <a:bodyPr wrap="square" rtlCol="0">
            <a:spAutoFit/>
          </a:bodyPr>
          <a:lstStyle/>
          <a:p>
            <a:r>
              <a:rPr lang="es-ES" dirty="0"/>
              <a:t>Lucas Delgado Fernández 1ºDAM</a:t>
            </a:r>
          </a:p>
        </p:txBody>
      </p:sp>
    </p:spTree>
    <p:extLst>
      <p:ext uri="{BB962C8B-B14F-4D97-AF65-F5344CB8AC3E}">
        <p14:creationId xmlns:p14="http://schemas.microsoft.com/office/powerpoint/2010/main" val="240627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175425-7690-A60E-4B11-F3C85449397C}"/>
              </a:ext>
            </a:extLst>
          </p:cNvPr>
          <p:cNvSpPr>
            <a:spLocks noGrp="1"/>
          </p:cNvSpPr>
          <p:nvPr>
            <p:ph type="title"/>
          </p:nvPr>
        </p:nvSpPr>
        <p:spPr/>
        <p:txBody>
          <a:bodyPr/>
          <a:lstStyle/>
          <a:p>
            <a:r>
              <a:rPr lang="es-ES" dirty="0"/>
              <a:t>¿EN QUE CONSISTE?</a:t>
            </a:r>
          </a:p>
        </p:txBody>
      </p:sp>
      <p:sp>
        <p:nvSpPr>
          <p:cNvPr id="6" name="Marcador de número de diapositiva 5">
            <a:extLst>
              <a:ext uri="{FF2B5EF4-FFF2-40B4-BE49-F238E27FC236}">
                <a16:creationId xmlns:a16="http://schemas.microsoft.com/office/drawing/2014/main" id="{5CE38C7A-7C11-3CFC-8A40-A8866711FA3B}"/>
              </a:ext>
            </a:extLst>
          </p:cNvPr>
          <p:cNvSpPr>
            <a:spLocks noGrp="1"/>
          </p:cNvSpPr>
          <p:nvPr>
            <p:ph type="sldNum" sz="quarter" idx="12"/>
          </p:nvPr>
        </p:nvSpPr>
        <p:spPr/>
        <p:txBody>
          <a:bodyPr/>
          <a:lstStyle/>
          <a:p>
            <a:fld id="{C68AC1EC-23E2-4F0E-A5A4-674EC8DB954E}" type="slidenum">
              <a:rPr lang="en-US" smtClean="0"/>
              <a:pPr/>
              <a:t>2</a:t>
            </a:fld>
            <a:endParaRPr lang="en-US"/>
          </a:p>
        </p:txBody>
      </p:sp>
      <p:sp>
        <p:nvSpPr>
          <p:cNvPr id="3" name="Marcador de contenido 2">
            <a:extLst>
              <a:ext uri="{FF2B5EF4-FFF2-40B4-BE49-F238E27FC236}">
                <a16:creationId xmlns:a16="http://schemas.microsoft.com/office/drawing/2014/main" id="{3ADE0A33-6798-2DFB-F3A8-66EE3E19BD97}"/>
              </a:ext>
            </a:extLst>
          </p:cNvPr>
          <p:cNvSpPr>
            <a:spLocks noGrp="1"/>
          </p:cNvSpPr>
          <p:nvPr>
            <p:ph sz="quarter" idx="1"/>
          </p:nvPr>
        </p:nvSpPr>
        <p:spPr/>
        <p:txBody>
          <a:bodyPr>
            <a:normAutofit/>
          </a:bodyPr>
          <a:lstStyle/>
          <a:p>
            <a:pPr>
              <a:buNone/>
            </a:pPr>
            <a:r>
              <a:rPr lang="es-ES" sz="2400" dirty="0">
                <a:latin typeface="Arial" pitchFamily="34" charset="0"/>
                <a:cs typeface="Arial" pitchFamily="34" charset="0"/>
              </a:rPr>
              <a:t>	</a:t>
            </a:r>
          </a:p>
          <a:p>
            <a:pPr algn="just">
              <a:buNone/>
            </a:pPr>
            <a:r>
              <a:rPr lang="es-ES" sz="2400" dirty="0">
                <a:latin typeface="Arial" pitchFamily="34" charset="0"/>
                <a:cs typeface="Arial" pitchFamily="34" charset="0"/>
              </a:rPr>
              <a:t>	</a:t>
            </a:r>
            <a:r>
              <a:rPr lang="es-ES" sz="2000" dirty="0">
                <a:latin typeface="Arial" pitchFamily="34" charset="0"/>
                <a:cs typeface="Arial" pitchFamily="34" charset="0"/>
              </a:rPr>
              <a:t>Es el flujo luminoso que incide sobre una superficie de trabajo. Se mide en Lux, que equivale a la cantidad de luz emitida por una fuente sobre un metro cuadrado (m²)</a:t>
            </a:r>
          </a:p>
          <a:p>
            <a:pPr algn="just">
              <a:buNone/>
            </a:pPr>
            <a:endParaRPr lang="es-ES" sz="2000" dirty="0">
              <a:latin typeface="Arial" pitchFamily="34" charset="0"/>
              <a:cs typeface="Arial" pitchFamily="34" charset="0"/>
            </a:endParaRPr>
          </a:p>
          <a:p>
            <a:pPr algn="just">
              <a:buNone/>
            </a:pPr>
            <a:r>
              <a:rPr lang="es-ES" sz="2000" dirty="0">
                <a:latin typeface="Arial" pitchFamily="34" charset="0"/>
                <a:cs typeface="Arial" pitchFamily="34" charset="0"/>
              </a:rPr>
              <a:t>	El riesgo por iluminación es considerado un factor físico que puede afectar adversamente a los trabajadores en su entorno laboral. Este riesgo se categoriza principalmente en dos tipos: el riesgo por exceso de luz y el riesgo por deficiencia de luz.</a:t>
            </a:r>
          </a:p>
          <a:p>
            <a:pPr algn="just"/>
            <a:endParaRPr lang="es-ES_tradnl" sz="2000" dirty="0">
              <a:latin typeface="Arial" pitchFamily="34" charset="0"/>
              <a:cs typeface="Arial" pitchFamily="34" charset="0"/>
            </a:endParaRPr>
          </a:p>
          <a:p>
            <a:pPr algn="just">
              <a:buNone/>
            </a:pPr>
            <a:r>
              <a:rPr lang="es-ES_tradnl" sz="2000" dirty="0">
                <a:latin typeface="Arial" pitchFamily="34" charset="0"/>
                <a:cs typeface="Arial" pitchFamily="34" charset="0"/>
              </a:rPr>
              <a:t>	La luz es un factor ambiental de gran importancia en el trabajo, porque unas condiciones adecuadas de iluminación hacen que aquél se realice de forma eficaz y segura.</a:t>
            </a:r>
            <a:endParaRPr lang="es-ES" sz="2000" dirty="0">
              <a:latin typeface="Arial" pitchFamily="34" charset="0"/>
              <a:cs typeface="Arial" pitchFamily="34" charset="0"/>
            </a:endParaRPr>
          </a:p>
          <a:p>
            <a:pPr>
              <a:buNone/>
            </a:pPr>
            <a:endParaRPr lang="es-ES" sz="1800" dirty="0">
              <a:latin typeface="Arial" pitchFamily="34" charset="0"/>
              <a:cs typeface="Arial" pitchFamily="34" charset="0"/>
            </a:endParaRPr>
          </a:p>
          <a:p>
            <a:endParaRPr lang="es-ES" sz="1800" dirty="0">
              <a:latin typeface="Arial" pitchFamily="34" charset="0"/>
              <a:cs typeface="Arial" pitchFamily="34" charset="0"/>
            </a:endParaRPr>
          </a:p>
        </p:txBody>
      </p:sp>
    </p:spTree>
    <p:extLst>
      <p:ext uri="{BB962C8B-B14F-4D97-AF65-F5344CB8AC3E}">
        <p14:creationId xmlns:p14="http://schemas.microsoft.com/office/powerpoint/2010/main" val="13572687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EFD6993-0284-15A4-4E05-7B675C19950D}"/>
              </a:ext>
            </a:extLst>
          </p:cNvPr>
          <p:cNvSpPr>
            <a:spLocks noGrp="1"/>
          </p:cNvSpPr>
          <p:nvPr>
            <p:ph type="title"/>
          </p:nvPr>
        </p:nvSpPr>
        <p:spPr/>
        <p:txBody>
          <a:bodyPr/>
          <a:lstStyle/>
          <a:p>
            <a:r>
              <a:rPr lang="es-ES" dirty="0"/>
              <a:t>DAÑOS QUE PUEDEN PROVOCAR</a:t>
            </a:r>
          </a:p>
        </p:txBody>
      </p:sp>
      <p:sp>
        <p:nvSpPr>
          <p:cNvPr id="6" name="Marcador de número de diapositiva 5">
            <a:extLst>
              <a:ext uri="{FF2B5EF4-FFF2-40B4-BE49-F238E27FC236}">
                <a16:creationId xmlns:a16="http://schemas.microsoft.com/office/drawing/2014/main" id="{0F343196-96DB-72E1-5D86-0875B5C61725}"/>
              </a:ext>
            </a:extLst>
          </p:cNvPr>
          <p:cNvSpPr>
            <a:spLocks noGrp="1"/>
          </p:cNvSpPr>
          <p:nvPr>
            <p:ph type="sldNum" sz="quarter" idx="12"/>
          </p:nvPr>
        </p:nvSpPr>
        <p:spPr/>
        <p:txBody>
          <a:bodyPr/>
          <a:lstStyle/>
          <a:p>
            <a:fld id="{C68AC1EC-23E2-4F0E-A5A4-674EC8DB954E}" type="slidenum">
              <a:rPr lang="en-US" smtClean="0"/>
              <a:pPr/>
              <a:t>3</a:t>
            </a:fld>
            <a:endParaRPr lang="en-US"/>
          </a:p>
        </p:txBody>
      </p:sp>
      <p:sp>
        <p:nvSpPr>
          <p:cNvPr id="3" name="Marcador de contenido 2">
            <a:extLst>
              <a:ext uri="{FF2B5EF4-FFF2-40B4-BE49-F238E27FC236}">
                <a16:creationId xmlns:a16="http://schemas.microsoft.com/office/drawing/2014/main" id="{EDCB19F3-9AF0-9EEA-BF45-ED34E66D22F2}"/>
              </a:ext>
            </a:extLst>
          </p:cNvPr>
          <p:cNvSpPr>
            <a:spLocks noGrp="1"/>
          </p:cNvSpPr>
          <p:nvPr>
            <p:ph sz="quarter" idx="1"/>
          </p:nvPr>
        </p:nvSpPr>
        <p:spPr/>
        <p:txBody>
          <a:bodyPr/>
          <a:lstStyle/>
          <a:p>
            <a:r>
              <a:rPr lang="es-ES" sz="2000" dirty="0"/>
              <a:t>Existen muchas consecuencias relacionadas con la mala iluminación de los ambientes, ya que potencializa los riesgos. Los trabajadores sienten fatiga visual e irritación en los ojos, desarrollan problemas en la piel y trastornos emocionales. El exceso o la deficiencia de luminosidad son responsables de varios inconvenientes como visión borrosa, ardor y enrojecimiento, sin mencionar la interferencia que tiene en el sueño. Además, puede ser causa de posturas inadecuadas que generan, a la larga, alteraciones músculo-esqueléticas.</a:t>
            </a:r>
            <a:endParaRPr lang="es-ES" sz="2000" dirty="0">
              <a:latin typeface="Arial" pitchFamily="34" charset="0"/>
              <a:cs typeface="Arial" pitchFamily="34" charset="0"/>
            </a:endParaRPr>
          </a:p>
          <a:p>
            <a:pPr>
              <a:buNone/>
            </a:pPr>
            <a:endParaRPr lang="es-ES" dirty="0"/>
          </a:p>
        </p:txBody>
      </p:sp>
      <p:pic>
        <p:nvPicPr>
          <p:cNvPr id="9" name="8 Imagen" descr="iluminacion-trtabajo.png"/>
          <p:cNvPicPr>
            <a:picLocks noChangeAspect="1"/>
          </p:cNvPicPr>
          <p:nvPr/>
        </p:nvPicPr>
        <p:blipFill>
          <a:blip r:embed="rId2"/>
          <a:stretch>
            <a:fillRect/>
          </a:stretch>
        </p:blipFill>
        <p:spPr>
          <a:xfrm>
            <a:off x="1051918" y="3747875"/>
            <a:ext cx="5218548" cy="2065094"/>
          </a:xfrm>
          <a:prstGeom prst="rect">
            <a:avLst/>
          </a:prstGeom>
        </p:spPr>
      </p:pic>
      <p:pic>
        <p:nvPicPr>
          <p:cNvPr id="10" name="9 Imagen" descr="images.jfif"/>
          <p:cNvPicPr>
            <a:picLocks noChangeAspect="1"/>
          </p:cNvPicPr>
          <p:nvPr/>
        </p:nvPicPr>
        <p:blipFill>
          <a:blip r:embed="rId3"/>
          <a:stretch>
            <a:fillRect/>
          </a:stretch>
        </p:blipFill>
        <p:spPr>
          <a:xfrm>
            <a:off x="7479166" y="3551464"/>
            <a:ext cx="3689577" cy="2363430"/>
          </a:xfrm>
          <a:prstGeom prst="rect">
            <a:avLst/>
          </a:prstGeom>
        </p:spPr>
      </p:pic>
    </p:spTree>
    <p:extLst>
      <p:ext uri="{BB962C8B-B14F-4D97-AF65-F5344CB8AC3E}">
        <p14:creationId xmlns:p14="http://schemas.microsoft.com/office/powerpoint/2010/main" val="2552030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B18ECF-9278-2FE9-4549-FA43FE30D1BE}"/>
              </a:ext>
            </a:extLst>
          </p:cNvPr>
          <p:cNvSpPr>
            <a:spLocks noGrp="1"/>
          </p:cNvSpPr>
          <p:nvPr>
            <p:ph type="title"/>
          </p:nvPr>
        </p:nvSpPr>
        <p:spPr/>
        <p:txBody>
          <a:bodyPr>
            <a:normAutofit fontScale="90000"/>
          </a:bodyPr>
          <a:lstStyle/>
          <a:p>
            <a:r>
              <a:rPr lang="es-ES" dirty="0"/>
              <a:t>MEDIDAS DE PREVENION Y PROTECCIONES APLICABLES</a:t>
            </a:r>
          </a:p>
        </p:txBody>
      </p:sp>
      <p:sp>
        <p:nvSpPr>
          <p:cNvPr id="6" name="Marcador de número de diapositiva 5">
            <a:extLst>
              <a:ext uri="{FF2B5EF4-FFF2-40B4-BE49-F238E27FC236}">
                <a16:creationId xmlns:a16="http://schemas.microsoft.com/office/drawing/2014/main" id="{4D1119CE-B16C-F905-27B3-B2A1C11FB215}"/>
              </a:ext>
            </a:extLst>
          </p:cNvPr>
          <p:cNvSpPr>
            <a:spLocks noGrp="1"/>
          </p:cNvSpPr>
          <p:nvPr>
            <p:ph type="sldNum" sz="quarter" idx="12"/>
          </p:nvPr>
        </p:nvSpPr>
        <p:spPr/>
        <p:txBody>
          <a:bodyPr/>
          <a:lstStyle/>
          <a:p>
            <a:fld id="{C68AC1EC-23E2-4F0E-A5A4-674EC8DB954E}" type="slidenum">
              <a:rPr lang="en-US" smtClean="0"/>
              <a:pPr/>
              <a:t>4</a:t>
            </a:fld>
            <a:endParaRPr lang="en-US"/>
          </a:p>
        </p:txBody>
      </p:sp>
      <p:sp>
        <p:nvSpPr>
          <p:cNvPr id="7" name="6 Marcador de contenido"/>
          <p:cNvSpPr>
            <a:spLocks noGrp="1"/>
          </p:cNvSpPr>
          <p:nvPr>
            <p:ph sz="quarter" idx="1"/>
          </p:nvPr>
        </p:nvSpPr>
        <p:spPr>
          <a:xfrm>
            <a:off x="344986" y="1713433"/>
            <a:ext cx="11506635" cy="4057323"/>
          </a:xfrm>
        </p:spPr>
        <p:txBody>
          <a:bodyPr vert="horz" lIns="91440" tIns="45720" rIns="91440" bIns="45720" anchor="t">
            <a:normAutofit fontScale="40000" lnSpcReduction="20000"/>
          </a:bodyPr>
          <a:lstStyle/>
          <a:p>
            <a:pPr algn="just"/>
            <a:r>
              <a:rPr lang="es-ES" sz="4000" dirty="0"/>
              <a:t>Es preferible la iluminación natural sobre la artificial, que deberá complementarse con una iluminación artificial cuando la primera, por sí sola, no garantice las condiciones de visibilidad adecuadas. En tales casos se utilizará preferentemente la iluminación general, complementada, a su vez, con una, localizada cuando en zonas concretas se requiera niveles de iluminación elevados.</a:t>
            </a:r>
          </a:p>
          <a:p>
            <a:pPr algn="just"/>
            <a:endParaRPr lang="es-ES" sz="4000" dirty="0"/>
          </a:p>
          <a:p>
            <a:pPr algn="just"/>
            <a:r>
              <a:rPr lang="es-ES" sz="4000" dirty="0"/>
              <a:t> Las condiciones mínimas de iluminación son las siguientes:</a:t>
            </a:r>
          </a:p>
          <a:p>
            <a:pPr algn="just">
              <a:buNone/>
            </a:pPr>
            <a:r>
              <a:rPr lang="es-ES" sz="4000" dirty="0"/>
              <a:t>	Para tareas con bajas exigencias visuales es de 100 lux, para exigencias moderadas 200 lux, si la exigencia es alta 500 lux, para exigencias muy altas 1.000 lux y, para trabajo de precisión 5.000 lux.</a:t>
            </a:r>
          </a:p>
          <a:p>
            <a:pPr algn="just">
              <a:buNone/>
            </a:pPr>
            <a:r>
              <a:rPr lang="es-ES" sz="4000" dirty="0"/>
              <a:t>	 En las áreas o locales de trabajo es de 50 lux.</a:t>
            </a:r>
          </a:p>
          <a:p>
            <a:pPr algn="just">
              <a:buNone/>
            </a:pPr>
            <a:r>
              <a:rPr lang="es-ES" sz="4000" dirty="0"/>
              <a:t>	 En las vías de circulación es de 25 lux.</a:t>
            </a:r>
          </a:p>
          <a:p>
            <a:pPr algn="just">
              <a:buNone/>
            </a:pPr>
            <a:r>
              <a:rPr lang="es-ES" sz="4000" dirty="0"/>
              <a:t>	 Los dos niveles anteriores deberán duplicarse cuando en la zona existan riesgos apreciables de caídas, choques u otros accidentes y cuando se efectúen tareas en las que un error de apreciación visual pueda suponer un peligro para el trabajador o terceros.</a:t>
            </a:r>
          </a:p>
          <a:p>
            <a:pPr>
              <a:buNone/>
            </a:pPr>
            <a:endParaRPr lang="es-ES" sz="4000" dirty="0"/>
          </a:p>
          <a:p>
            <a:endParaRPr lang="es-ES" sz="4000" dirty="0"/>
          </a:p>
          <a:p>
            <a:r>
              <a:rPr lang="es-ES" sz="4000" dirty="0"/>
              <a:t>Para evitar la ocurrencia de accidentes debido a una iluminación inadecuada, es necesario cumplir con las normas</a:t>
            </a:r>
            <a:r>
              <a:rPr lang="es-ES" sz="4000" u="sng" dirty="0"/>
              <a:t>. </a:t>
            </a:r>
            <a:r>
              <a:rPr lang="es-ES" sz="4000" dirty="0"/>
              <a:t>Además, puede contratar a profesionales especializados para que realicen un proyecto luminotécnico específico para su empresa. Ellos elaborarán un plan de acuerdo con las leyes y utilizarán los dispositivos más adecuados para su negocio.</a:t>
            </a:r>
          </a:p>
          <a:p>
            <a:endParaRPr lang="es-ES" sz="1400" dirty="0"/>
          </a:p>
          <a:p>
            <a:endParaRPr lang="es-ES" sz="1400" dirty="0"/>
          </a:p>
          <a:p>
            <a:endParaRPr lang="es-ES" sz="1400" dirty="0"/>
          </a:p>
          <a:p>
            <a:endParaRPr lang="es-ES" sz="1400" dirty="0"/>
          </a:p>
          <a:p>
            <a:endParaRPr lang="es-ES" sz="1400" dirty="0"/>
          </a:p>
        </p:txBody>
      </p:sp>
      <p:sp>
        <p:nvSpPr>
          <p:cNvPr id="8" name="7 CuadroTexto">
            <a:hlinkClick r:id="rId2"/>
          </p:cNvPr>
          <p:cNvSpPr txBox="1"/>
          <p:nvPr/>
        </p:nvSpPr>
        <p:spPr>
          <a:xfrm>
            <a:off x="707572" y="5834742"/>
            <a:ext cx="6531428" cy="369332"/>
          </a:xfrm>
          <a:prstGeom prst="rect">
            <a:avLst/>
          </a:prstGeom>
          <a:noFill/>
        </p:spPr>
        <p:txBody>
          <a:bodyPr wrap="square" rtlCol="0">
            <a:spAutoFit/>
          </a:bodyPr>
          <a:lstStyle/>
          <a:p>
            <a:r>
              <a:rPr lang="es-ES" dirty="0">
                <a:hlinkClick r:id="rId2"/>
              </a:rPr>
              <a:t>Video Sobre Los Riesgos Por Iluminación</a:t>
            </a:r>
            <a:endParaRPr lang="es-ES" dirty="0"/>
          </a:p>
        </p:txBody>
      </p:sp>
    </p:spTree>
    <p:extLst>
      <p:ext uri="{BB962C8B-B14F-4D97-AF65-F5344CB8AC3E}">
        <p14:creationId xmlns:p14="http://schemas.microsoft.com/office/powerpoint/2010/main" val="2600548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8E399C9-EF8F-8208-7AE8-8E0E2F5A1936}"/>
              </a:ext>
            </a:extLst>
          </p:cNvPr>
          <p:cNvSpPr>
            <a:spLocks noGrp="1"/>
          </p:cNvSpPr>
          <p:nvPr>
            <p:ph type="title"/>
          </p:nvPr>
        </p:nvSpPr>
        <p:spPr/>
        <p:txBody>
          <a:bodyPr/>
          <a:lstStyle/>
          <a:p>
            <a:r>
              <a:rPr lang="es-ES" dirty="0"/>
              <a:t>¿ES UN RIESGO EN MI PROFESION?</a:t>
            </a:r>
          </a:p>
        </p:txBody>
      </p:sp>
      <p:sp>
        <p:nvSpPr>
          <p:cNvPr id="6" name="Marcador de número de diapositiva 5">
            <a:extLst>
              <a:ext uri="{FF2B5EF4-FFF2-40B4-BE49-F238E27FC236}">
                <a16:creationId xmlns:a16="http://schemas.microsoft.com/office/drawing/2014/main" id="{29D3E842-8138-BCFC-DE4E-C91EA754C5C3}"/>
              </a:ext>
            </a:extLst>
          </p:cNvPr>
          <p:cNvSpPr>
            <a:spLocks noGrp="1"/>
          </p:cNvSpPr>
          <p:nvPr>
            <p:ph type="sldNum" sz="quarter" idx="12"/>
          </p:nvPr>
        </p:nvSpPr>
        <p:spPr/>
        <p:txBody>
          <a:bodyPr/>
          <a:lstStyle/>
          <a:p>
            <a:fld id="{C68AC1EC-23E2-4F0E-A5A4-674EC8DB954E}" type="slidenum">
              <a:rPr lang="en-US" smtClean="0"/>
              <a:pPr/>
              <a:t>5</a:t>
            </a:fld>
            <a:endParaRPr lang="en-US"/>
          </a:p>
        </p:txBody>
      </p:sp>
      <p:sp>
        <p:nvSpPr>
          <p:cNvPr id="3" name="Marcador de contenido 2">
            <a:extLst>
              <a:ext uri="{FF2B5EF4-FFF2-40B4-BE49-F238E27FC236}">
                <a16:creationId xmlns:a16="http://schemas.microsoft.com/office/drawing/2014/main" id="{EDEAD944-6BCF-DD81-9CDC-53C588A1E02C}"/>
              </a:ext>
            </a:extLst>
          </p:cNvPr>
          <p:cNvSpPr>
            <a:spLocks noGrp="1"/>
          </p:cNvSpPr>
          <p:nvPr>
            <p:ph sz="quarter" idx="1"/>
          </p:nvPr>
        </p:nvSpPr>
        <p:spPr/>
        <p:txBody>
          <a:bodyPr>
            <a:normAutofit/>
          </a:bodyPr>
          <a:lstStyle/>
          <a:p>
            <a:endParaRPr lang="es-ES" sz="2400" dirty="0"/>
          </a:p>
          <a:p>
            <a:r>
              <a:rPr lang="es-ES" sz="2400" dirty="0"/>
              <a:t>Si lo es. El uso de las pantallas con un brillo excesivo por culpa de una mala iluminación a nuestro alrededor es uno de los casos mas comunes de el deterioro de la vista o el enrojecimiento de esta. Los ojos y la espalda son los elementos mas perjudicados, tomando malas posturas por culpa de no tener luz suficiente buscando una postura que nos beneficie visualmente, pero que de forma muscular es perjudicial para nuestra salud(espalda), o de tener una mayor cantidad de Lux de la recomendada en la zonas de trabajo que haga que el cambio de una zona a otra sea muy notorio y nuestros ojos deban acostumbrarse a esa iluminación natural/artificial después de la alta o baja intensidad que hemos soportado anteriormente (ojos).</a:t>
            </a:r>
          </a:p>
          <a:p>
            <a:endParaRPr lang="es-ES" dirty="0"/>
          </a:p>
        </p:txBody>
      </p:sp>
    </p:spTree>
    <p:extLst>
      <p:ext uri="{BB962C8B-B14F-4D97-AF65-F5344CB8AC3E}">
        <p14:creationId xmlns:p14="http://schemas.microsoft.com/office/powerpoint/2010/main" val="123686757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l">
  <a:themeElements>
    <a:clrScheme name="Civil">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l">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l">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73</TotalTime>
  <Words>272</Words>
  <Application>Microsoft Office PowerPoint</Application>
  <PresentationFormat>Panorámica</PresentationFormat>
  <Paragraphs>39</Paragraphs>
  <Slides>5</Slides>
  <Notes>0</Notes>
  <HiddenSlides>0</HiddenSlides>
  <MMClips>0</MMClips>
  <ScaleCrop>false</ScaleCrop>
  <HeadingPairs>
    <vt:vector size="4" baseType="variant">
      <vt:variant>
        <vt:lpstr>Tema</vt:lpstr>
      </vt:variant>
      <vt:variant>
        <vt:i4>1</vt:i4>
      </vt:variant>
      <vt:variant>
        <vt:lpstr>Títulos de diapositiva</vt:lpstr>
      </vt:variant>
      <vt:variant>
        <vt:i4>5</vt:i4>
      </vt:variant>
    </vt:vector>
  </HeadingPairs>
  <TitlesOfParts>
    <vt:vector size="6" baseType="lpstr">
      <vt:lpstr>Civil</vt:lpstr>
      <vt:lpstr>FACTORES DE RIESGO DERIVADOS DE LAS CONDICIONES MEDIOAMBIENTALES</vt:lpstr>
      <vt:lpstr>¿EN QUE CONSISTE?</vt:lpstr>
      <vt:lpstr>DAÑOS QUE PUEDEN PROVOCAR</vt:lpstr>
      <vt:lpstr>MEDIDAS DE PREVENION Y PROTECCIONES APLICABLES</vt:lpstr>
      <vt:lpstr>¿ES UN RIESGO EN MI PROFESION?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FACTORES DE RIESGO DERIVADOS DE LAS CONDICIONES MEDIOAMBIENTALES</dc:title>
  <dc:creator/>
  <cp:lastModifiedBy>LUCAS</cp:lastModifiedBy>
  <cp:revision>71</cp:revision>
  <dcterms:created xsi:type="dcterms:W3CDTF">2012-07-30T22:48:03Z</dcterms:created>
  <dcterms:modified xsi:type="dcterms:W3CDTF">2024-10-21T13:41:12Z</dcterms:modified>
</cp:coreProperties>
</file>