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AF7BB0A3-106B-1A26-D375-BF1350E9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51957E0A-5BF2-B1CB-6DB8-0ED93AC72448}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6F34C4-FECC-BE9A-90F5-65FAAB7CB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967F534-A2B3-D80F-5AC1-D3E3AEFC04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8FB43AE-9FBE-BC67-85AA-2961BADA6B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A11862-9D0B-99B7-5827-97532CD7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ED0B62-ACF2-449B-0A0C-D183ECA192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454A6C8-7CB7-92DB-24B3-39A772CF3278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26C143F-225A-29EE-5457-10D4D17E25FA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7452FB-D999-A6C3-F631-E6DD6AD23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465E7D-396C-A867-7226-373A6EB4BEA6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4C3DE3F-BD32-00F3-38BA-1A33ED4D8C49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B9ABD76-B83B-04F7-2A74-B21E60D81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23BC5B4-FE5D-D11F-B69F-30D887E28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5B78B1F-D209-9C5A-487A-FE4A39699D8D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2BEFF31-B666-97A7-80DB-A0BB8687F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9FAD110-4161-FC33-E477-40D907198E30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7191791-A846-B01C-9E0D-BA2DEAFE0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1C498DB-EDC3-B36A-07E9-DDECE5693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ECDA20-6A3F-ABF2-A959-0DEEA6DBB3B3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7941CC-AA1B-1598-A454-6A645603F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586EB0-E782-6458-3DBF-37F6AF8F6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4254983-0930-D33C-F464-9EB12669BA16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5F71899-07EC-F4D4-3A90-CFC7C0B80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885DE2C-56E7-CE43-4142-E5691ECD9EBC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79CB4A-F9B3-CF8F-60DC-12A628B6C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D31126-3003-28BC-5D80-A26C14FA9CDF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14E759D-D7A5-20F7-9143-8ACACF796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3B6B07-2402-7BFA-6D18-2B72558EAC56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6EDD890-F3CD-4F3D-607A-073CF54D5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AB950AA-213B-D3D0-BF2F-CB9E5E82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293AA41-411A-B3B1-A819-7D2D2EF66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865EC12-DBD9-C2B4-D564-28B1DEB5E73E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01542B-F0F0-834C-B7C0-10F2891601B3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34218F0-77C0-1230-07DA-DDBC4C0820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CE0D989-0A1A-4DFE-18E4-D53A54BB6D8B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FB9E93C-B6A4-D534-0C49-5DCA29E07A38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DFCC829-F83C-F835-B055-6CC3D300F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E27337E-935E-5B70-C860-8E6EC388C7B7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08A2DBF-FE85-84B6-4611-0CF4FEF19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5B49F23-330D-8A62-5FFF-6803DFC15E92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FA8C93D-4904-A284-F19B-2217A4FD0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470290-F935-DD8B-E0AC-0754ECBC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A40F2DD-0A8F-9752-E95D-3CD7C50486E9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68C8570-A30F-0527-32F8-0830594776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2E9A779D-DEF6-F6C2-8A07-D6D11C490165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4ACE31F-EF3C-05E1-7657-F7178380E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BFD1D30-530A-F237-314B-5E90820B94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766B6F7-715E-D341-6454-CAC72EAA2C17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7040C6E-60DC-C8DB-8013-49FA7A411C3B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6CEE48E-C282-565E-BC61-EC3F910B2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1CBD615-D46E-0CDD-DBEB-F3B325605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BFC6F55-E518-AE84-C93B-0904E3D37EA0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DFC23B9-EEC4-C3E4-C110-788627B32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8CDF788-5E95-911B-F30C-FE2E30985FEB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FDBD898-F890-DD7A-BC76-A8EC5A0A4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0" name="Date Placeholder 3">
            <a:extLst>
              <a:ext uri="{FF2B5EF4-FFF2-40B4-BE49-F238E27FC236}">
                <a16:creationId xmlns:a16="http://schemas.microsoft.com/office/drawing/2014/main" id="{2598BC05-823D-21B7-D8F3-3F259BC3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075" y="541020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FC5EE-6F7A-4DDD-A32A-AB47F4090BBA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04EC3D1B-9616-57D7-C1D8-5005AB73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5" y="5410200"/>
            <a:ext cx="51244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DC33265-F171-3784-BAF5-99216C0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475" y="5410200"/>
            <a:ext cx="771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E1A43-A54F-4971-8925-0D26B6179F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256B93-90F9-613D-7801-F385C2B6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5C7B-C8C0-4340-BD20-EC83F2B85D40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992709-E312-D3E2-474E-4A54BD3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651097-588D-9044-8296-93C41CD7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513D-E9F5-4959-B735-2F83CEBA9D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132B42-3F2C-E6FA-3EDF-C9070685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23DF-7011-48A8-A766-06251EC83EBB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F9A4-A254-1452-7F28-95CDD6D9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C1BD-8F43-3460-26BF-1DA9A0E7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B8776-8296-4CAB-9EEA-F79A13D1A44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>
            <a:extLst>
              <a:ext uri="{FF2B5EF4-FFF2-40B4-BE49-F238E27FC236}">
                <a16:creationId xmlns:a16="http://schemas.microsoft.com/office/drawing/2014/main" id="{B087AB6F-E53F-75B8-0996-F2227211A5DE}"/>
              </a:ext>
            </a:extLst>
          </p:cNvPr>
          <p:cNvSpPr txBox="1"/>
          <p:nvPr/>
        </p:nvSpPr>
        <p:spPr>
          <a:xfrm>
            <a:off x="903288" y="731838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5" name="TextBox 60">
            <a:extLst>
              <a:ext uri="{FF2B5EF4-FFF2-40B4-BE49-F238E27FC236}">
                <a16:creationId xmlns:a16="http://schemas.microsoft.com/office/drawing/2014/main" id="{224174E1-4B72-DFBB-0DCE-622D8B510E06}"/>
              </a:ext>
            </a:extLst>
          </p:cNvPr>
          <p:cNvSpPr txBox="1"/>
          <p:nvPr/>
        </p:nvSpPr>
        <p:spPr>
          <a:xfrm>
            <a:off x="10537825" y="27654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1EE7597-936C-8819-6CDA-573274D99F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0D270-9EFA-4BEF-BE9B-47B53E66059C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BE6F02C-500B-51AC-67BC-E11820D9AF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5BFC65-1581-E99E-CD21-79B56C4D33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E6AB5-B576-490B-A341-24959D4B7A0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6E5531-4710-D0D9-FA8E-C5FE2BBD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24204-BDAA-4E2B-8A0A-B5B24170A2C8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8B4D-430F-F341-CCCD-D9B488AE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429E-73AB-197A-1F60-AE7E7D44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DF83-89AB-4F82-AD3E-CDC41CF701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5E0F26-6B54-6DD7-23C0-5E16139B39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BB33-35D3-46A5-A9EE-ECB790EB3A8A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A930E0-EC0F-4B00-D093-EE99FAB58FF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4F0BB-C22F-06FF-6E16-60221017E50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74074-F820-440F-B8BF-B35A350B60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1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2000" dirty="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A6ADBE-603C-F20C-351E-2DA0A6029F5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0376C-6187-4E12-B7CC-A43412A945E6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06AFE9-DF6B-D1B0-6715-8DB0900F454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07D9C8-8617-3C6D-DEF1-04A0A30F55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182E9-422A-44F6-BEB7-4EF885E1F3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B11D-99AD-43CB-E83C-5F3F059F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BA9FF-0F6A-480D-B801-540CAD596C34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4D85-3D63-BEF4-1E0B-DF7710B8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0C65-45F3-4EA3-0AE6-09ECA6F2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78667-49BC-45A4-89B6-207CD22CE3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042F-E669-E41F-8B2C-492F98BB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9535-5601-48B7-9DF4-222068ACA227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8E60-C003-30E4-AEDC-4C8D10B1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CCA6-D85F-B070-4C84-10A5EE0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81F13-E323-4843-9709-9A8869CCB0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3A49-123B-1327-9E08-A0EEA0A5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F3C98-39A5-47CE-B9CA-5ACA8D413FE9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977B-6BFB-36AF-F9AA-2B7F694F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9FD9-D18C-C850-A69E-07148469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C52B-46C8-492A-8B92-5EBC4B7684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4F9A-B9A2-EBE1-64D7-52981B3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8A4CB-A331-4847-A4A6-3EC7833DF829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A2B5-1DC7-16EE-272D-48F37E94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C61B-1624-1C33-73F2-63158986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69493-2AC3-4137-969E-B80D3FCC54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3AC506-2CDD-37D0-BF2F-4BABF62E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A3043-DBBA-439D-B33F-193548C414CD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5CE52F-DD57-8A54-2E87-7CEE33F6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E335FF-1B4D-91D6-5F2D-0514B46E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A795-8EC3-4D4B-A00F-1202B18CA8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8344AF-0445-667D-401D-66337378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A240-753A-40EF-B212-0326FE957D41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C9DD4D-5869-393B-E26D-A3FE2A2E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139205-C070-99B7-88FF-EE1A0164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D11F-A31E-4D3F-9EE8-DEB77B0B59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80C632B-95C7-507C-A227-C53487EB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C5115-981D-4FDA-8FA3-22987F99DCFF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A42AC19-8679-CAD9-C085-93FE6A26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5857F7-3916-C17D-D334-7F83635A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DE0FB-E589-4BDF-B339-4F8A128BDFB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4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FED07B2-9DEB-A8D8-3B0D-2D2C4AB2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29DA-80EF-4B04-AC83-321971706D17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C58022-0749-4640-128C-F96E4EF4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3F125D-06AF-1CBF-5616-52502B22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DC8A6-3907-4CC0-8648-24B2CCF6CB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A2C6FC-4C3F-25E5-3BF1-BBAA246F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892-EEA3-41F6-A625-760548731344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BF1C69-BBC8-5844-B7AD-09723B24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6B05A-E644-4F9B-CD8E-4A8508D7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87F16-F40E-4BC6-84DA-FA8F47DF7F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56EB4C-96EA-D20E-D597-DF39EB8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71C2-77E6-4CB2-8660-E881DADE1178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AF4BDE-42CF-36E8-D1C6-CEDC1B3D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2F1B3B-E97A-E648-B826-0889C363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70A94-F3FC-4C39-A1CD-148484B1CB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4F277423-30F7-4FDE-FB66-7CDEC2DB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7">
            <a:extLst>
              <a:ext uri="{FF2B5EF4-FFF2-40B4-BE49-F238E27FC236}">
                <a16:creationId xmlns:a16="http://schemas.microsoft.com/office/drawing/2014/main" id="{07DF8A22-19DC-8B31-2EF4-C8790D8DE4D8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0"/>
            <a:ext cx="12053888" cy="6858000"/>
            <a:chOff x="-14288" y="0"/>
            <a:chExt cx="12053888" cy="6858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1C452B-3596-F135-F518-D6B219231087}"/>
                </a:ext>
              </a:extLst>
            </p:cNvPr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>
                <a:extLst>
                  <a:ext uri="{FF2B5EF4-FFF2-40B4-BE49-F238E27FC236}">
                    <a16:creationId xmlns:a16="http://schemas.microsoft.com/office/drawing/2014/main" id="{CB8454FC-7489-58FC-5F26-1DD0FAC92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37A23FD5-A11A-A07F-0644-61C132948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39E7FC40-CBE0-B2B4-67CB-56D947369A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B1575D8-4C21-99E2-8BA3-C6BD953DE585}"/>
                  </a:ext>
                </a:extLst>
              </p:cNvPr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D4271A9E-7BA6-71EA-7757-744460BA72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8E66C64-B9D9-5DAE-96D2-E98D5BB0DA64}"/>
                  </a:ext>
                </a:extLst>
              </p:cNvPr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D25E52C7-55BD-81AD-0AEB-F93D55194227}"/>
                  </a:ext>
                </a:extLst>
              </p:cNvPr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EF77284A-D2E1-550D-A831-1746371E2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DFB6AE8C-CDD6-5220-C6D0-5A63793B46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5BB11C02-847E-966B-A8C2-A7993644AD84}"/>
                  </a:ext>
                </a:extLst>
              </p:cNvPr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6A515F41-865F-A105-060D-783FD9356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>
                <a:extLst>
                  <a:ext uri="{FF2B5EF4-FFF2-40B4-BE49-F238E27FC236}">
                    <a16:creationId xmlns:a16="http://schemas.microsoft.com/office/drawing/2014/main" id="{639481FE-B8AF-04A5-E4D9-E67A2313A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DD6FCE79-4604-CA06-FDA4-75FE15F85BEC}"/>
                  </a:ext>
                </a:extLst>
              </p:cNvPr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BB18C3B3-A62D-69F8-19BF-A47D29998B40}"/>
                  </a:ext>
                </a:extLst>
              </p:cNvPr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5928F6E4-6A9A-C578-854B-8FAE6AC4720A}"/>
                  </a:ext>
                </a:extLst>
              </p:cNvPr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7AF59A2-0383-67A0-93A3-ACDB1FB4AB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15D6BFC5-6BAF-A5FC-350C-198DFCECF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29CD0A55-AB79-DD98-3984-C38EEC92384E}"/>
                  </a:ext>
                </a:extLst>
              </p:cNvPr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8270586D-E7F1-464E-3368-769DA4D02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92C84319-3F19-A8EF-967F-A0F0E8CBEF16}"/>
                  </a:ext>
                </a:extLst>
              </p:cNvPr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D4B6712B-98EB-3682-902C-DFF584058D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8B984D41-C29A-7B1B-9404-0091BF8989CD}"/>
                  </a:ext>
                </a:extLst>
              </p:cNvPr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4DD1BC58-F3CE-867A-DAA8-15F12AE9AA33}"/>
                  </a:ext>
                </a:extLst>
              </p:cNvPr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B12AF7B0-094E-4468-AA0D-6343594EEC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FFF55E89-7E51-45B2-FF88-C1910CF72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FD0F387-0161-B038-5264-FF80DE174DED}"/>
                  </a:ext>
                </a:extLst>
              </p:cNvPr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13997EDF-DBCB-5E1A-25A1-F08BE03114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182EAB-0BA6-0949-21C8-CE646AD050DD}"/>
                </a:ext>
              </a:extLst>
            </p:cNvPr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72E3EEE4-D3F0-8FBC-0403-0CE220BD6D5B}"/>
                  </a:ext>
                </a:extLst>
              </p:cNvPr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CD332330-8353-E3DC-49E7-AE22F81BBA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EF6ED3E9-EFCE-B0B8-F66B-5B9E7F990F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967B333A-2728-867F-529A-11500D02A1FD}"/>
                  </a:ext>
                </a:extLst>
              </p:cNvPr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63E1E259-2E94-DE88-A8B8-12CCC9562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>
                <a:extLst>
                  <a:ext uri="{FF2B5EF4-FFF2-40B4-BE49-F238E27FC236}">
                    <a16:creationId xmlns:a16="http://schemas.microsoft.com/office/drawing/2014/main" id="{64D44C73-6D93-0783-1870-64414C92DBDD}"/>
                  </a:ext>
                </a:extLst>
              </p:cNvPr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>
                <a:extLst>
                  <a:ext uri="{FF2B5EF4-FFF2-40B4-BE49-F238E27FC236}">
                    <a16:creationId xmlns:a16="http://schemas.microsoft.com/office/drawing/2014/main" id="{BA5455A4-CEFD-3A19-6EF4-CA361EDB87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>
                <a:extLst>
                  <a:ext uri="{FF2B5EF4-FFF2-40B4-BE49-F238E27FC236}">
                    <a16:creationId xmlns:a16="http://schemas.microsoft.com/office/drawing/2014/main" id="{521208C4-5E1F-F148-AEA0-1A9A370A4695}"/>
                  </a:ext>
                </a:extLst>
              </p:cNvPr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>
                <a:extLst>
                  <a:ext uri="{FF2B5EF4-FFF2-40B4-BE49-F238E27FC236}">
                    <a16:creationId xmlns:a16="http://schemas.microsoft.com/office/drawing/2014/main" id="{90720F62-ECD8-C0B6-4ECA-8455E8F9A3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FBB65CB5-A0E4-C738-3749-D49F242C2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EB497-EF05-FC1B-A8BA-0538FD10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C83DA5C-3254-B945-8DD3-7BBB2391A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2249488"/>
            <a:ext cx="99060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F85A-F873-9145-57C5-6FB5C2AAC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5648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B175DA-EA26-4927-9730-F89EB45A9203}" type="datetimeFigureOut">
              <a:rPr lang="en-US"/>
              <a:pPr>
                <a:defRPr/>
              </a:pPr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6A5D-4D3B-0000-15C2-44C2B081E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1413" y="5883275"/>
            <a:ext cx="6238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cap="all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C8F0-1910-A62C-672C-0A92A670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888" y="5883275"/>
            <a:ext cx="771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8B7A33-7708-43BA-8BD9-43A75C6B77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6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5963E-11F3-3CA1-B3AC-F1BC8F9A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87915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bg1"/>
                </a:solidFill>
              </a:rPr>
              <a:t>Reglas para paso a tablas en diagramas e-r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C5947B-A980-F479-9278-FEE85352614F}"/>
              </a:ext>
            </a:extLst>
          </p:cNvPr>
          <p:cNvSpPr txBox="1">
            <a:spLocks/>
          </p:cNvSpPr>
          <p:nvPr/>
        </p:nvSpPr>
        <p:spPr>
          <a:xfrm>
            <a:off x="687388" y="781050"/>
            <a:ext cx="10817225" cy="4867275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N:m y n-arias: se hace tabla intermedia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1:N con atributos en la relación-&gt;tabla intermedia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(1,1)-(…,N) -&gt;se propaga la clave a la parte N 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(0,1)-(…,N) sin atributos en la relación-&gt;tabla intermedia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(0,1)-(0,1) 3 tablas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(0,1)-(1,1) la clave de la parte (1,1) pasa a la (0,1) y si hay atributos en la relación, también</a:t>
            </a:r>
          </a:p>
          <a:p>
            <a:pPr marL="571500" indent="-571500" fontAlgn="auto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s-ES" dirty="0">
                <a:solidFill>
                  <a:schemeClr val="bg1"/>
                </a:solidFill>
              </a:rPr>
              <a:t>(1,1)-(1,1) clave de la entidad fuerte a la débil. Si no hay débil, la clave de una, a la otra y los atributos de la relación también, si los hay</a:t>
            </a:r>
          </a:p>
          <a:p>
            <a:pPr fontAlgn="auto">
              <a:spcAft>
                <a:spcPts val="0"/>
              </a:spcAft>
              <a:defRPr/>
            </a:pPr>
            <a:endParaRPr lang="es-ES" dirty="0"/>
          </a:p>
          <a:p>
            <a:pPr fontAlgn="auto">
              <a:spcAft>
                <a:spcPts val="0"/>
              </a:spcAft>
              <a:defRPr/>
            </a:pP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</TotalTime>
  <Words>129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Circuito</vt:lpstr>
      <vt:lpstr>Reglas para paso a tablas en diagramas e-r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para paso a tablas en diagramas e-r</dc:title>
  <dc:creator>MARÍA DE LOS ÁNGELES LÓPEZ LÓPEZ</dc:creator>
  <cp:lastModifiedBy>MARIA DE LOS A LOPEZ LOPEZ</cp:lastModifiedBy>
  <cp:revision>3</cp:revision>
  <dcterms:created xsi:type="dcterms:W3CDTF">2023-10-09T07:54:47Z</dcterms:created>
  <dcterms:modified xsi:type="dcterms:W3CDTF">2024-10-02T09:20:13Z</dcterms:modified>
</cp:coreProperties>
</file>