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BEEAB-46CC-F9DD-76BF-41495212B5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Inserción, actualización y borrado de datos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A84A3D-6D16-237A-8D5D-08E1D05803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459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A0D2D-0A38-A1E5-8A8D-7621556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Consultas de inserción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34E0D4-E833-29AF-79B8-88D2C6FE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Sintaxis</a:t>
            </a:r>
          </a:p>
          <a:p>
            <a:r>
              <a:rPr lang="es-ES" b="1" dirty="0" err="1">
                <a:solidFill>
                  <a:schemeClr val="bg1"/>
                </a:solidFill>
              </a:rPr>
              <a:t>Insert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into</a:t>
            </a:r>
            <a:r>
              <a:rPr lang="es-ES" b="1" dirty="0">
                <a:solidFill>
                  <a:schemeClr val="bg1"/>
                </a:solidFill>
              </a:rPr>
              <a:t> &lt;nombre de la tabla&gt; (&lt;lista de  campos separados por comas&gt;) </a:t>
            </a:r>
            <a:r>
              <a:rPr lang="es-ES" b="1" dirty="0" err="1">
                <a:solidFill>
                  <a:schemeClr val="bg1"/>
                </a:solidFill>
              </a:rPr>
              <a:t>values</a:t>
            </a:r>
            <a:r>
              <a:rPr lang="es-ES" b="1" dirty="0">
                <a:solidFill>
                  <a:schemeClr val="bg1"/>
                </a:solidFill>
              </a:rPr>
              <a:t> (&lt;datos a insertar&gt;)</a:t>
            </a:r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Ejemplo</a:t>
            </a:r>
          </a:p>
          <a:p>
            <a:r>
              <a:rPr lang="es-ES" b="1" dirty="0" err="1">
                <a:solidFill>
                  <a:schemeClr val="bg1"/>
                </a:solidFill>
              </a:rPr>
              <a:t>Insert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into</a:t>
            </a:r>
            <a:r>
              <a:rPr lang="es-ES" b="1" dirty="0">
                <a:solidFill>
                  <a:schemeClr val="bg1"/>
                </a:solidFill>
              </a:rPr>
              <a:t> pacientes (DNI, nombre, edad, </a:t>
            </a:r>
            <a:r>
              <a:rPr lang="es-ES" b="1" dirty="0" err="1">
                <a:solidFill>
                  <a:schemeClr val="bg1"/>
                </a:solidFill>
              </a:rPr>
              <a:t>fecha_nacimiento</a:t>
            </a:r>
            <a:r>
              <a:rPr lang="es-ES" b="1" dirty="0">
                <a:solidFill>
                  <a:schemeClr val="bg1"/>
                </a:solidFill>
              </a:rPr>
              <a:t>) </a:t>
            </a:r>
            <a:r>
              <a:rPr lang="es-ES" b="1" dirty="0" err="1">
                <a:solidFill>
                  <a:schemeClr val="bg1"/>
                </a:solidFill>
              </a:rPr>
              <a:t>values</a:t>
            </a:r>
            <a:r>
              <a:rPr lang="es-ES" b="1" dirty="0">
                <a:solidFill>
                  <a:schemeClr val="bg1"/>
                </a:solidFill>
              </a:rPr>
              <a:t> (‘12131415R’, ‘Jairo Peña’, 44,’1980-01-10’);</a:t>
            </a:r>
          </a:p>
        </p:txBody>
      </p:sp>
    </p:spTree>
    <p:extLst>
      <p:ext uri="{BB962C8B-B14F-4D97-AF65-F5344CB8AC3E}">
        <p14:creationId xmlns:p14="http://schemas.microsoft.com/office/powerpoint/2010/main" val="239940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DE15-9A05-6448-B7EC-4E37B113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Consultas de inserción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009DA-5249-0AA7-10B1-8137A7F2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Consideraciones añadidas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Puede ocurrir que queramos insertar varias líneas en una tabla. </a:t>
            </a:r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Ejemplo</a:t>
            </a:r>
          </a:p>
          <a:p>
            <a:r>
              <a:rPr lang="es-ES" b="1" dirty="0" err="1">
                <a:solidFill>
                  <a:schemeClr val="bg1"/>
                </a:solidFill>
              </a:rPr>
              <a:t>Insert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into</a:t>
            </a:r>
            <a:r>
              <a:rPr lang="es-ES" b="1" dirty="0">
                <a:solidFill>
                  <a:schemeClr val="bg1"/>
                </a:solidFill>
              </a:rPr>
              <a:t> pacientes (DNI, nombre, edad, </a:t>
            </a:r>
            <a:r>
              <a:rPr lang="es-ES" b="1" dirty="0" err="1">
                <a:solidFill>
                  <a:schemeClr val="bg1"/>
                </a:solidFill>
              </a:rPr>
              <a:t>fecha_nacimiento</a:t>
            </a:r>
            <a:r>
              <a:rPr lang="es-ES" b="1" dirty="0">
                <a:solidFill>
                  <a:schemeClr val="bg1"/>
                </a:solidFill>
              </a:rPr>
              <a:t>) </a:t>
            </a:r>
          </a:p>
          <a:p>
            <a:pPr mar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values</a:t>
            </a:r>
            <a:r>
              <a:rPr lang="es-ES" b="1" dirty="0">
                <a:solidFill>
                  <a:schemeClr val="bg1"/>
                </a:solidFill>
              </a:rPr>
              <a:t> (‘12131415R’, ‘Jairo Peña’, 44,’1980-01-10’), 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(‘23242526T’,’Ramiro Sanz’,33,’1990-10-12’);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688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EDE15-9A05-6448-B7EC-4E37B113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Consultas de inserción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4009DA-5249-0AA7-10B1-8137A7F29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Consideraciones añadidas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Puede ocurrir que no queramos rellenar todos los campos de la tabla en una fila determinada. </a:t>
            </a:r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Ejemplo</a:t>
            </a:r>
          </a:p>
          <a:p>
            <a:r>
              <a:rPr lang="es-ES" b="1" dirty="0" err="1">
                <a:solidFill>
                  <a:schemeClr val="bg1"/>
                </a:solidFill>
              </a:rPr>
              <a:t>Insert</a:t>
            </a:r>
            <a:r>
              <a:rPr lang="es-ES" b="1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chemeClr val="bg1"/>
                </a:solidFill>
              </a:rPr>
              <a:t>into</a:t>
            </a:r>
            <a:r>
              <a:rPr lang="es-ES" b="1" dirty="0">
                <a:solidFill>
                  <a:schemeClr val="bg1"/>
                </a:solidFill>
              </a:rPr>
              <a:t> pacientes (DNI, nombre) </a:t>
            </a:r>
          </a:p>
          <a:p>
            <a:pPr marL="0" indent="0">
              <a:buNone/>
            </a:pPr>
            <a:r>
              <a:rPr lang="es-ES" b="1" dirty="0" err="1">
                <a:solidFill>
                  <a:schemeClr val="bg1"/>
                </a:solidFill>
              </a:rPr>
              <a:t>values</a:t>
            </a:r>
            <a:r>
              <a:rPr lang="es-ES" b="1" dirty="0">
                <a:solidFill>
                  <a:schemeClr val="bg1"/>
                </a:solidFill>
              </a:rPr>
              <a:t> (‘12131415R’, ‘Román Vargas’);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4392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B0864-6CDC-9EC3-4984-B4EF02E0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Consultas de </a:t>
            </a:r>
            <a:r>
              <a:rPr lang="es-ES" b="1" dirty="0" err="1">
                <a:solidFill>
                  <a:schemeClr val="bg1"/>
                </a:solidFill>
              </a:rPr>
              <a:t>actualizacion</a:t>
            </a:r>
            <a:endParaRPr lang="es-ES" b="1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BBF30-8C59-DDAE-DA53-86459F0F5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Sintaxis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UPDATE &lt;nombre de la tabla&gt;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SET &lt;valor a modificar&gt;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WHERE &lt;condición de campo para la modificación&gt;</a:t>
            </a:r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Ejemplo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UPDATE  pacientes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SET nombre=‘Jaime Peña’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WHERE DNI=‘12131415R’</a:t>
            </a:r>
          </a:p>
        </p:txBody>
      </p:sp>
    </p:spTree>
    <p:extLst>
      <p:ext uri="{BB962C8B-B14F-4D97-AF65-F5344CB8AC3E}">
        <p14:creationId xmlns:p14="http://schemas.microsoft.com/office/powerpoint/2010/main" val="393666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68A6D7-9D2C-806E-C54E-AC0FCFD2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chemeClr val="bg1"/>
                </a:solidFill>
              </a:rPr>
              <a:t>Consultas de eliminación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61F2C-4DE4-089E-8501-7DE8EFA4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Sintaxis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DELETE FROM &lt;nombre de la tabla&gt;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WHERE &lt;condición/condiciones para el borrado&gt;</a:t>
            </a:r>
          </a:p>
          <a:p>
            <a:pPr marL="0" indent="0">
              <a:buNone/>
            </a:pPr>
            <a:r>
              <a:rPr lang="es-ES" b="1" dirty="0">
                <a:solidFill>
                  <a:srgbClr val="C00000"/>
                </a:solidFill>
              </a:rPr>
              <a:t>Ejemplo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DELETE FROM pacientes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/>
                </a:solidFill>
              </a:rPr>
              <a:t>WHERE nombre=‘Jaime Peña’ </a:t>
            </a:r>
            <a:r>
              <a:rPr lang="es-ES" b="1" dirty="0" err="1">
                <a:solidFill>
                  <a:schemeClr val="bg1"/>
                </a:solidFill>
              </a:rPr>
              <a:t>or</a:t>
            </a:r>
            <a:r>
              <a:rPr lang="es-ES" b="1" dirty="0">
                <a:solidFill>
                  <a:schemeClr val="bg1"/>
                </a:solidFill>
              </a:rPr>
              <a:t> nombre=‘Román Vargas’</a:t>
            </a:r>
          </a:p>
        </p:txBody>
      </p:sp>
    </p:spTree>
    <p:extLst>
      <p:ext uri="{BB962C8B-B14F-4D97-AF65-F5344CB8AC3E}">
        <p14:creationId xmlns:p14="http://schemas.microsoft.com/office/powerpoint/2010/main" val="177888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</TotalTime>
  <Words>229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Circuito</vt:lpstr>
      <vt:lpstr>Inserción, actualización y borrado de datos</vt:lpstr>
      <vt:lpstr>Consultas de inserción</vt:lpstr>
      <vt:lpstr>Consultas de inserción</vt:lpstr>
      <vt:lpstr>Consultas de inserción</vt:lpstr>
      <vt:lpstr>Consultas de actualizacion</vt:lpstr>
      <vt:lpstr>Consultas de eliminación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Inserción, actualización y borrado de datos</dc:title>
  <dc:creator>MARIA DE LOS A LOPEZ LOPEZ</dc:creator>
  <cp:lastModifiedBy>MARIA DE LOS A LOPEZ LOPEZ</cp:lastModifiedBy>
  <cp:revision>1</cp:revision>
  <dcterms:created xsi:type="dcterms:W3CDTF">2023-11-20T08:52:37Z</dcterms:created>
  <dcterms:modified xsi:type="dcterms:W3CDTF">2023-11-20T09:09:29Z</dcterms:modified>
</cp:coreProperties>
</file>