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7" r:id="rId4"/>
  </p:sldMasterIdLst>
  <p:notesMasterIdLst>
    <p:notesMasterId r:id="rId15"/>
  </p:notesMasterIdLst>
  <p:handoutMasterIdLst>
    <p:handoutMasterId r:id="rId16"/>
  </p:handoutMasterIdLst>
  <p:sldIdLst>
    <p:sldId id="268" r:id="rId5"/>
    <p:sldId id="262" r:id="rId6"/>
    <p:sldId id="269" r:id="rId7"/>
    <p:sldId id="272" r:id="rId8"/>
    <p:sldId id="270" r:id="rId9"/>
    <p:sldId id="267" r:id="rId10"/>
    <p:sldId id="263" r:id="rId11"/>
    <p:sldId id="266" r:id="rId12"/>
    <p:sldId id="261" r:id="rId13"/>
    <p:sldId id="264" r:id="rId14"/>
  </p:sldIdLst>
  <p:sldSz cx="12192000" cy="6858000"/>
  <p:notesSz cx="7099300" cy="10234613"/>
  <p:custDataLst>
    <p:tags r:id="rId17"/>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F14C6F-E8F9-50DA-CD4E-E71BC1BE2196}" name="El Boukili, Moad" initials="" userId="S::me2348s@ad.fh-aachen.de::9d3940d9-56e7-4a73-bc5c-ec3766282c1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81712" autoAdjust="0"/>
  </p:normalViewPr>
  <p:slideViewPr>
    <p:cSldViewPr>
      <p:cViewPr varScale="1">
        <p:scale>
          <a:sx n="103" d="100"/>
          <a:sy n="103" d="100"/>
        </p:scale>
        <p:origin x="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3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Kopfzeilenplatzhalter 1"/>
          <p:cNvSpPr>
            <a:spLocks noGrp="1"/>
          </p:cNvSpPr>
          <p:nvPr>
            <p:ph type="hdr" sz="quarter"/>
          </p:nvPr>
        </p:nvSpPr>
        <p:spPr>
          <a:xfrm>
            <a:off x="216025" y="259236"/>
            <a:ext cx="4341737" cy="609598"/>
          </a:xfrm>
          <a:prstGeom prst="rect">
            <a:avLst/>
          </a:prstGeom>
        </p:spPr>
        <p:txBody>
          <a:bodyPr vert="horz" lIns="0" tIns="0" rIns="91440" bIns="45720" rtlCol="0"/>
          <a:lstStyle>
            <a:lvl1pPr algn="l" eaLnBrk="1" fontAlgn="auto" hangingPunct="1">
              <a:spcBef>
                <a:spcPts val="0"/>
              </a:spcBef>
              <a:spcAft>
                <a:spcPts val="0"/>
              </a:spcAft>
              <a:defRPr sz="1200">
                <a:latin typeface="+mn-lt"/>
                <a:cs typeface="+mn-cs"/>
              </a:defRPr>
            </a:lvl1pPr>
          </a:lstStyle>
          <a:p>
            <a:pPr>
              <a:defRPr/>
            </a:pPr>
            <a:endParaRPr lang="de-DE" dirty="0"/>
          </a:p>
        </p:txBody>
      </p:sp>
      <p:sp>
        <p:nvSpPr>
          <p:cNvPr id="7" name="Fußzeilenplatzhalter 3"/>
          <p:cNvSpPr>
            <a:spLocks noGrp="1"/>
          </p:cNvSpPr>
          <p:nvPr>
            <p:ph type="ftr" sz="quarter" idx="2"/>
          </p:nvPr>
        </p:nvSpPr>
        <p:spPr>
          <a:xfrm>
            <a:off x="185043" y="9828351"/>
            <a:ext cx="3076575" cy="401523"/>
          </a:xfrm>
          <a:prstGeom prst="rect">
            <a:avLst/>
          </a:prstGeom>
        </p:spPr>
        <p:txBody>
          <a:bodyPr vert="horz" lIns="0" tIns="0" rIns="0" bIns="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r>
              <a:rPr lang="de-DE" dirty="0"/>
              <a:t>RWTH Aachen University</a:t>
            </a:r>
          </a:p>
        </p:txBody>
      </p:sp>
      <p:sp>
        <p:nvSpPr>
          <p:cNvPr id="8" name="Foliennummernplatzhalter 4"/>
          <p:cNvSpPr>
            <a:spLocks noGrp="1"/>
          </p:cNvSpPr>
          <p:nvPr>
            <p:ph type="sldNum" sz="quarter" idx="3"/>
          </p:nvPr>
        </p:nvSpPr>
        <p:spPr>
          <a:xfrm>
            <a:off x="5349850" y="9861177"/>
            <a:ext cx="1528867" cy="368697"/>
          </a:xfrm>
          <a:prstGeom prst="rect">
            <a:avLst/>
          </a:prstGeom>
        </p:spPr>
        <p:txBody>
          <a:bodyPr vert="horz" wrap="square" lIns="91440" tIns="45720" rIns="0" bIns="0" numCol="1" anchor="b" anchorCtr="0" compatLnSpc="1">
            <a:prstTxWarp prst="textNoShape">
              <a:avLst/>
            </a:prstTxWarp>
          </a:bodyPr>
          <a:lstStyle>
            <a:lvl1pPr algn="r" eaLnBrk="1" hangingPunct="1">
              <a:defRPr sz="1000" smtClean="0">
                <a:latin typeface="Arial" pitchFamily="34" charset="0"/>
                <a:cs typeface="Arial" pitchFamily="34" charset="0"/>
              </a:defRPr>
            </a:lvl1pPr>
          </a:lstStyle>
          <a:p>
            <a:pPr>
              <a:defRPr/>
            </a:pPr>
            <a:r>
              <a:rPr lang="de-DE" altLang="de-DE" dirty="0"/>
              <a:t> </a:t>
            </a:r>
            <a:fld id="{D3C7CA2B-087D-49DC-9C70-C2C6387E7B8D}" type="datetimeFigureOut">
              <a:rPr lang="de-DE" smtClean="0"/>
              <a:pPr>
                <a:defRPr/>
              </a:pPr>
              <a:t>15.01.2025</a:t>
            </a:fld>
            <a:r>
              <a:rPr lang="de-DE" dirty="0"/>
              <a:t>  </a:t>
            </a:r>
            <a:r>
              <a:rPr lang="de-DE" altLang="de-DE" dirty="0"/>
              <a:t>|  </a:t>
            </a:r>
            <a:fld id="{219DDB96-8F18-4921-9D9F-ACBE4F6658C3}" type="slidenum">
              <a:rPr lang="de-DE" altLang="de-DE" smtClean="0"/>
              <a:pPr>
                <a:defRPr/>
              </a:pPr>
              <a:t>‹Nr.›</a:t>
            </a:fld>
            <a:endParaRPr lang="de-DE" altLang="de-DE" dirty="0"/>
          </a:p>
        </p:txBody>
      </p:sp>
    </p:spTree>
    <p:extLst>
      <p:ext uri="{BB962C8B-B14F-4D97-AF65-F5344CB8AC3E}">
        <p14:creationId xmlns:p14="http://schemas.microsoft.com/office/powerpoint/2010/main" val="40286338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Notizenplatzhalter 4"/>
          <p:cNvSpPr>
            <a:spLocks noGrp="1"/>
          </p:cNvSpPr>
          <p:nvPr>
            <p:ph type="body" sz="quarter" idx="3"/>
          </p:nvPr>
        </p:nvSpPr>
        <p:spPr>
          <a:xfrm>
            <a:off x="288000" y="5148000"/>
            <a:ext cx="6480000" cy="4442689"/>
          </a:xfrm>
          <a:prstGeom prst="rect">
            <a:avLst/>
          </a:prstGeom>
        </p:spPr>
        <p:txBody>
          <a:bodyPr vert="horz" lIns="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p:txBody>
      </p:sp>
      <p:sp>
        <p:nvSpPr>
          <p:cNvPr id="10" name="Fußzeilenplatzhalter 5"/>
          <p:cNvSpPr>
            <a:spLocks noGrp="1"/>
          </p:cNvSpPr>
          <p:nvPr>
            <p:ph type="ftr" sz="quarter" idx="4"/>
          </p:nvPr>
        </p:nvSpPr>
        <p:spPr>
          <a:xfrm>
            <a:off x="257051" y="9797826"/>
            <a:ext cx="3076575" cy="317308"/>
          </a:xfrm>
          <a:prstGeom prst="rect">
            <a:avLst/>
          </a:prstGeom>
        </p:spPr>
        <p:txBody>
          <a:bodyPr vert="horz" lIns="0" tIns="45720" rIns="91440" bIns="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r>
              <a:rPr lang="de-DE" dirty="0"/>
              <a:t>RWTH Aachen University</a:t>
            </a:r>
          </a:p>
        </p:txBody>
      </p:sp>
      <p:sp>
        <p:nvSpPr>
          <p:cNvPr id="11" name="Foliennummernplatzhalter 6"/>
          <p:cNvSpPr>
            <a:spLocks noGrp="1"/>
          </p:cNvSpPr>
          <p:nvPr>
            <p:ph type="sldNum" sz="quarter" idx="5"/>
          </p:nvPr>
        </p:nvSpPr>
        <p:spPr>
          <a:xfrm>
            <a:off x="3765674" y="9797826"/>
            <a:ext cx="2990086" cy="317307"/>
          </a:xfrm>
          <a:prstGeom prst="rect">
            <a:avLst/>
          </a:prstGeom>
        </p:spPr>
        <p:txBody>
          <a:bodyPr vert="horz" wrap="square" lIns="91440" tIns="45720" rIns="0" bIns="0" numCol="1" anchor="b" anchorCtr="0" compatLnSpc="1">
            <a:prstTxWarp prst="textNoShape">
              <a:avLst/>
            </a:prstTxWarp>
          </a:bodyPr>
          <a:lstStyle>
            <a:lvl1pPr algn="r" eaLnBrk="1" hangingPunct="1">
              <a:defRPr sz="1000" smtClean="0">
                <a:latin typeface="Arial" pitchFamily="34" charset="0"/>
                <a:cs typeface="Arial" pitchFamily="34" charset="0"/>
              </a:defRPr>
            </a:lvl1pPr>
          </a:lstStyle>
          <a:p>
            <a:pPr>
              <a:defRPr/>
            </a:pPr>
            <a:r>
              <a:rPr lang="de-DE" altLang="de-DE" dirty="0"/>
              <a:t> </a:t>
            </a:r>
            <a:endParaRPr lang="de-DE" dirty="0"/>
          </a:p>
          <a:p>
            <a:pPr>
              <a:defRPr/>
            </a:pPr>
            <a:r>
              <a:rPr lang="de-DE" altLang="de-DE" dirty="0"/>
              <a:t>07.07.2023  |  </a:t>
            </a:r>
            <a:fld id="{CB93A9A5-685E-4770-BD6C-F24D48B74914}" type="slidenum">
              <a:rPr lang="de-DE" altLang="de-DE" smtClean="0"/>
              <a:pPr>
                <a:defRPr/>
              </a:pPr>
              <a:t>‹Nr.›</a:t>
            </a:fld>
            <a:endParaRPr lang="de-DE" altLang="de-DE" dirty="0"/>
          </a:p>
        </p:txBody>
      </p:sp>
      <p:sp>
        <p:nvSpPr>
          <p:cNvPr id="12" name="Folienbildplatzhalter 7"/>
          <p:cNvSpPr>
            <a:spLocks noGrp="1" noRot="1" noChangeAspect="1"/>
          </p:cNvSpPr>
          <p:nvPr>
            <p:ph type="sldImg" idx="2"/>
          </p:nvPr>
        </p:nvSpPr>
        <p:spPr>
          <a:xfrm>
            <a:off x="288000" y="1228874"/>
            <a:ext cx="6480000" cy="3645702"/>
          </a:xfrm>
          <a:prstGeom prst="rect">
            <a:avLst/>
          </a:prstGeom>
          <a:noFill/>
          <a:ln w="12700">
            <a:solidFill>
              <a:prstClr val="black"/>
            </a:solidFill>
          </a:ln>
        </p:spPr>
        <p:txBody>
          <a:bodyPr vert="horz" lIns="91440" tIns="45720" rIns="91440" bIns="45720" rtlCol="0" anchor="ctr"/>
          <a:lstStyle/>
          <a:p>
            <a:endParaRPr lang="de-DE"/>
          </a:p>
        </p:txBody>
      </p:sp>
      <p:cxnSp>
        <p:nvCxnSpPr>
          <p:cNvPr id="14" name="Gerader Verbinder 13"/>
          <p:cNvCxnSpPr>
            <a:cxnSpLocks/>
          </p:cNvCxnSpPr>
          <p:nvPr/>
        </p:nvCxnSpPr>
        <p:spPr>
          <a:xfrm>
            <a:off x="288000" y="9797826"/>
            <a:ext cx="64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Kopfzeilenplatzhalter 14"/>
          <p:cNvSpPr>
            <a:spLocks noGrp="1"/>
          </p:cNvSpPr>
          <p:nvPr>
            <p:ph type="hdr" sz="quarter"/>
          </p:nvPr>
        </p:nvSpPr>
        <p:spPr>
          <a:xfrm>
            <a:off x="288032" y="268835"/>
            <a:ext cx="4125714" cy="599999"/>
          </a:xfrm>
          <a:prstGeom prst="rect">
            <a:avLst/>
          </a:prstGeom>
        </p:spPr>
        <p:txBody>
          <a:bodyPr vert="horz" lIns="91440" tIns="45720" rIns="91440" bIns="45720" rtlCol="0"/>
          <a:lstStyle>
            <a:lvl1pPr algn="l">
              <a:defRPr sz="1200"/>
            </a:lvl1pPr>
          </a:lstStyle>
          <a:p>
            <a:endParaRPr lang="de-DE" dirty="0"/>
          </a:p>
        </p:txBody>
      </p:sp>
    </p:spTree>
    <p:extLst>
      <p:ext uri="{BB962C8B-B14F-4D97-AF65-F5344CB8AC3E}">
        <p14:creationId xmlns:p14="http://schemas.microsoft.com/office/powerpoint/2010/main" val="1895218600"/>
      </p:ext>
    </p:extLst>
  </p:cSld>
  <p:clrMap bg1="lt1" tx1="dk1" bg2="lt2" tx2="dk2" accent1="accent1" accent2="accent2" accent3="accent3" accent4="accent4" accent5="accent5" accent6="accent6" hlink="hlink" folHlink="folHlink"/>
  <p:hf/>
  <p:notesStyle>
    <a:lvl1pPr indent="-172800" algn="l" defTabSz="360000" rtl="0" eaLnBrk="0" fontAlgn="base" hangingPunct="0">
      <a:lnSpc>
        <a:spcPts val="2000"/>
      </a:lnSpc>
      <a:spcBef>
        <a:spcPts val="0"/>
      </a:spcBef>
      <a:spcAft>
        <a:spcPts val="0"/>
      </a:spcAft>
      <a:defRPr sz="1200" kern="1200" baseline="0">
        <a:solidFill>
          <a:schemeClr val="tx1"/>
        </a:solidFill>
        <a:latin typeface="Arial" panose="020B0604020202020204" pitchFamily="34" charset="0"/>
        <a:ea typeface="+mn-ea"/>
        <a:cs typeface="Arial" pitchFamily="34" charset="0"/>
      </a:defRPr>
    </a:lvl1pPr>
    <a:lvl2pPr marL="1728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2pPr>
    <a:lvl3pPr marL="3600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3pPr>
    <a:lvl4pPr marL="5328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4pPr>
    <a:lvl5pPr marL="7200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5pPr>
    <a:lvl6pPr marL="892800" indent="-172800" algn="l" defTabSz="360000" rtl="0" eaLnBrk="1" latinLnBrk="0" hangingPunct="1">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5" name="Titel1"/>
          <p:cNvSpPr>
            <a:spLocks noGrp="1" noRot="1" noMove="1" noResize="1" noEditPoints="1" noAdjustHandles="1" noChangeArrowheads="1" noChangeShapeType="1"/>
          </p:cNvSpPr>
          <p:nvPr>
            <p:ph type="ctrTitle"/>
          </p:nvPr>
        </p:nvSpPr>
        <p:spPr>
          <a:xfrm>
            <a:off x="360000" y="2451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6" name="Untertitel1"/>
          <p:cNvSpPr>
            <a:spLocks noGrp="1"/>
          </p:cNvSpPr>
          <p:nvPr>
            <p:ph type="subTitle" idx="1"/>
          </p:nvPr>
        </p:nvSpPr>
        <p:spPr>
          <a:xfrm>
            <a:off x="360000" y="2944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15" name="Foliennummer1">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Kopfbereich1">
            <a:extLst>
              <a:ext uri="{FF2B5EF4-FFF2-40B4-BE49-F238E27FC236}">
                <a16:creationId xmlns:a16="http://schemas.microsoft.com/office/drawing/2014/main" id="{C99931DA-C883-23F5-0739-10F769658D5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2286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solidFill>
                <a:schemeClr val="bg1"/>
              </a:solidFill>
            </a:endParaRPr>
          </a:p>
        </p:txBody>
      </p:sp>
      <p:sp>
        <p:nvSpPr>
          <p:cNvPr id="3" name="Textfeld 2">
            <a:extLst>
              <a:ext uri="{FF2B5EF4-FFF2-40B4-BE49-F238E27FC236}">
                <a16:creationId xmlns:a16="http://schemas.microsoft.com/office/drawing/2014/main" id="{73EA90C4-D1EE-6E28-B454-158368D79CF3}"/>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11" name="Grafik 10" descr="Ein Bild, das Schrift, Text, Screenshot, Grafiken enthält.&#10;&#10;Automatisch generierte Beschreibung">
            <a:extLst>
              <a:ext uri="{FF2B5EF4-FFF2-40B4-BE49-F238E27FC236}">
                <a16:creationId xmlns:a16="http://schemas.microsoft.com/office/drawing/2014/main" id="{BAECA125-D519-BCA2-7C53-E3D2866C6E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423426206"/>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5" name="Titel11"/>
          <p:cNvSpPr txBox="1">
            <a:spLocks noGrp="1" noRot="1" noMove="1" noResize="1" noEditPoints="1" noAdjustHandles="1" noChangeArrowheads="1" noChangeShapeType="1"/>
          </p:cNvSpPr>
          <p:nvPr/>
        </p:nvSpPr>
        <p:spPr>
          <a:xfrm>
            <a:off x="360000" y="2487613"/>
            <a:ext cx="11473200"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a:latin typeface="+mn-lt"/>
              </a:rPr>
              <a:t>Vielen Dank</a:t>
            </a:r>
            <a:br>
              <a:rPr lang="de-DE" sz="3200" dirty="0">
                <a:latin typeface="+mn-lt"/>
              </a:rPr>
            </a:br>
            <a:r>
              <a:rPr lang="de-DE" sz="3200" dirty="0">
                <a:latin typeface="+mn-lt"/>
              </a:rPr>
              <a:t>für Ihre Aufmerksamkeit</a:t>
            </a:r>
            <a:endParaRPr lang="en-US" sz="3200" dirty="0">
              <a:latin typeface="+mn-lt"/>
            </a:endParaRPr>
          </a:p>
        </p:txBody>
      </p:sp>
      <p:sp>
        <p:nvSpPr>
          <p:cNvPr id="9" name="Untertitel11"/>
          <p:cNvSpPr>
            <a:spLocks noGrp="1"/>
          </p:cNvSpPr>
          <p:nvPr>
            <p:ph type="body" sz="quarter" idx="11"/>
          </p:nvPr>
        </p:nvSpPr>
        <p:spPr>
          <a:xfrm>
            <a:off x="360000" y="3988800"/>
            <a:ext cx="11473200" cy="1656000"/>
          </a:xfrm>
          <a:prstGeom prst="rect">
            <a:avLst/>
          </a:prstGeom>
        </p:spPr>
        <p:txBody>
          <a:bodyPr lIns="0" tIns="0" rIns="0" bIns="0"/>
          <a:lstStyle>
            <a:lvl1pPr marL="0" indent="0">
              <a:lnSpc>
                <a:spcPct val="100000"/>
              </a:lnSpc>
              <a:spcBef>
                <a:spcPts val="0"/>
              </a:spcBef>
              <a:buFontTx/>
              <a:buNone/>
              <a:defRPr sz="1600" b="0">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cxnSp>
        <p:nvCxnSpPr>
          <p:cNvPr id="10" name="Linie unten">
            <a:extLst>
              <a:ext uri="{C183D7F6-B498-43B3-948B-1728B52AA6E4}">
                <adec:decorative xmlns:adec="http://schemas.microsoft.com/office/drawing/2017/decorative" val="1"/>
              </a:ext>
            </a:extLst>
          </p:cNvPr>
          <p:cNvCxnSpPr>
            <a:cxnSpLocks/>
          </p:cNvCxnSpPr>
          <p:nvPr/>
        </p:nvCxnSpPr>
        <p:spPr>
          <a:xfrm>
            <a:off x="360000" y="604043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liennummer11">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563B3043-9B1D-59B6-E0F8-DC47B23A544B}"/>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BC8EE68A-E589-9832-29D9-823C0F24B2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93593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5" name="Titel2"/>
          <p:cNvSpPr>
            <a:spLocks noGrp="1" noRot="1" noMove="1" noResize="1" noEditPoints="1" noAdjustHandles="1" noChangeArrowheads="1" noChangeShapeType="1"/>
          </p:cNvSpPr>
          <p:nvPr>
            <p:ph type="ctrTitle"/>
          </p:nvPr>
        </p:nvSpPr>
        <p:spPr>
          <a:xfrm>
            <a:off x="360000" y="2451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6" name="Untertitel2"/>
          <p:cNvSpPr>
            <a:spLocks noGrp="1"/>
          </p:cNvSpPr>
          <p:nvPr>
            <p:ph type="subTitle" idx="1"/>
          </p:nvPr>
        </p:nvSpPr>
        <p:spPr>
          <a:xfrm>
            <a:off x="360000" y="2944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17" name="Kopfbereich2">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ph type="pic" sz="quarter" idx="10" hasCustomPrompt="1"/>
          </p:nvPr>
        </p:nvSpPr>
        <p:spPr>
          <a:xfrm>
            <a:off x="0" y="0"/>
            <a:ext cx="12192000" cy="2286000"/>
          </a:xfrm>
          <a:prstGeom prst="rect">
            <a:avLst/>
          </a:prstGeom>
          <a:noFill/>
        </p:spPr>
        <p:txBody>
          <a:bodyPr/>
          <a:lstStyle>
            <a:lvl1pPr marL="0" indent="0">
              <a:buNone/>
              <a:defRPr>
                <a:solidFill>
                  <a:schemeClr val="accent6"/>
                </a:solidFill>
              </a:defRPr>
            </a:lvl1pPr>
          </a:lstStyle>
          <a:p>
            <a:r>
              <a:rPr lang="de-DE" dirty="0"/>
              <a:t>Optional: Imagebild durch Klicken auf Symbol hinzufügen</a:t>
            </a:r>
          </a:p>
        </p:txBody>
      </p:sp>
      <p:pic>
        <p:nvPicPr>
          <p:cNvPr id="9" name="Kopfbereich_Bild2">
            <a:extLst>
              <a:ext uri="{FF2B5EF4-FFF2-40B4-BE49-F238E27FC236}">
                <a16:creationId xmlns:a16="http://schemas.microsoft.com/office/drawing/2014/main" id="{16E14FA8-B8B3-EEE0-FD99-5B64024B1C6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445" y="821"/>
            <a:ext cx="12193200" cy="228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oliennummer2">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C9F814DC-15AA-8C85-3647-C89014C7714E}"/>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3" name="Grafik 2" descr="Ein Bild, das Schrift, Text, Screenshot, Grafiken enthält.&#10;&#10;Automatisch generierte Beschreibung">
            <a:extLst>
              <a:ext uri="{FF2B5EF4-FFF2-40B4-BE49-F238E27FC236}">
                <a16:creationId xmlns:a16="http://schemas.microsoft.com/office/drawing/2014/main" id="{4C0836AF-30FF-3286-ACA9-17903C3C2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16706949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2/3 Farbe">
    <p:spTree>
      <p:nvGrpSpPr>
        <p:cNvPr id="1" name=""/>
        <p:cNvGrpSpPr/>
        <p:nvPr/>
      </p:nvGrpSpPr>
      <p:grpSpPr>
        <a:xfrm>
          <a:off x="0" y="0"/>
          <a:ext cx="0" cy="0"/>
          <a:chOff x="0" y="0"/>
          <a:chExt cx="0" cy="0"/>
        </a:xfrm>
      </p:grpSpPr>
      <p:sp>
        <p:nvSpPr>
          <p:cNvPr id="10" name="Titel3"/>
          <p:cNvSpPr>
            <a:spLocks noGrp="1" noRot="1" noMove="1" noResize="1" noEditPoints="1" noAdjustHandles="1" noChangeArrowheads="1" noChangeShapeType="1"/>
          </p:cNvSpPr>
          <p:nvPr>
            <p:ph type="ctrTitle"/>
          </p:nvPr>
        </p:nvSpPr>
        <p:spPr>
          <a:xfrm>
            <a:off x="360000" y="473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11" name="Untertitel3"/>
          <p:cNvSpPr>
            <a:spLocks noGrp="1"/>
          </p:cNvSpPr>
          <p:nvPr>
            <p:ph type="subTitle" idx="1"/>
          </p:nvPr>
        </p:nvSpPr>
        <p:spPr>
          <a:xfrm>
            <a:off x="360000" y="5230801"/>
            <a:ext cx="11473200" cy="812813"/>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2" name="Kopfbereich3">
            <a:extLst>
              <a:ext uri="{FF2B5EF4-FFF2-40B4-BE49-F238E27FC236}">
                <a16:creationId xmlns:a16="http://schemas.microsoft.com/office/drawing/2014/main" id="{2974B4CA-84DB-1E44-0C1F-0404FBF24716}"/>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4572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solidFill>
                <a:schemeClr val="bg1"/>
              </a:solidFill>
            </a:endParaRPr>
          </a:p>
        </p:txBody>
      </p:sp>
      <p:sp>
        <p:nvSpPr>
          <p:cNvPr id="9" name="Foliennummer3">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3" name="Textfeld 2">
            <a:extLst>
              <a:ext uri="{FF2B5EF4-FFF2-40B4-BE49-F238E27FC236}">
                <a16:creationId xmlns:a16="http://schemas.microsoft.com/office/drawing/2014/main" id="{C5233507-6EAF-CBEC-0A1D-7965F608DC15}"/>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5" name="Grafik 4" descr="Ein Bild, das Schrift, Text, Screenshot, Grafiken enthält.&#10;&#10;Automatisch generierte Beschreibung">
            <a:extLst>
              <a:ext uri="{FF2B5EF4-FFF2-40B4-BE49-F238E27FC236}">
                <a16:creationId xmlns:a16="http://schemas.microsoft.com/office/drawing/2014/main" id="{ABF87A95-5770-41ED-08D3-05F7849A80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119366066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10" name="Titel4"/>
          <p:cNvSpPr>
            <a:spLocks noGrp="1" noRot="1" noMove="1" noResize="1" noEditPoints="1" noAdjustHandles="1" noChangeArrowheads="1" noChangeShapeType="1"/>
          </p:cNvSpPr>
          <p:nvPr>
            <p:ph type="ctrTitle"/>
          </p:nvPr>
        </p:nvSpPr>
        <p:spPr>
          <a:xfrm>
            <a:off x="360000" y="473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11" name="Untertitel4"/>
          <p:cNvSpPr>
            <a:spLocks noGrp="1"/>
          </p:cNvSpPr>
          <p:nvPr>
            <p:ph type="subTitle" idx="1"/>
          </p:nvPr>
        </p:nvSpPr>
        <p:spPr>
          <a:xfrm>
            <a:off x="360000" y="5230801"/>
            <a:ext cx="11473200" cy="812813"/>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3" name="Kopfbereich4">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ph type="pic" sz="quarter" idx="10" hasCustomPrompt="1"/>
          </p:nvPr>
        </p:nvSpPr>
        <p:spPr>
          <a:xfrm>
            <a:off x="0" y="0"/>
            <a:ext cx="12192000" cy="4572000"/>
          </a:xfrm>
          <a:prstGeom prst="rect">
            <a:avLst/>
          </a:prstGeom>
          <a:noFill/>
        </p:spPr>
        <p:txBody>
          <a:bodyPr/>
          <a:lstStyle>
            <a:lvl1pPr marL="0" indent="0">
              <a:buNone/>
              <a:defRPr i="0" baseline="0">
                <a:solidFill>
                  <a:schemeClr val="accent6"/>
                </a:solidFill>
              </a:defRPr>
            </a:lvl1pPr>
          </a:lstStyle>
          <a:p>
            <a:r>
              <a:rPr lang="de-DE" dirty="0"/>
              <a:t>Optional: Imagebild durch Klicken auf Icon hinzufügen</a:t>
            </a:r>
          </a:p>
        </p:txBody>
      </p:sp>
      <p:pic>
        <p:nvPicPr>
          <p:cNvPr id="4" name="Kopfbereich_Bild4">
            <a:extLst>
              <a:ext uri="{FF2B5EF4-FFF2-40B4-BE49-F238E27FC236}">
                <a16:creationId xmlns:a16="http://schemas.microsoft.com/office/drawing/2014/main" id="{E1A17102-5DF2-E195-F985-43EF6EFD44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bwMode="auto">
          <a:xfrm>
            <a:off x="997" y="1253"/>
            <a:ext cx="12191206" cy="457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liennummer4">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28FE9A3F-468A-A393-5263-24D24E451D20}"/>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6" name="Grafik 5" descr="Ein Bild, das Schrift, Text, Screenshot, Grafiken enthält.&#10;&#10;Automatisch generierte Beschreibung">
            <a:extLst>
              <a:ext uri="{FF2B5EF4-FFF2-40B4-BE49-F238E27FC236}">
                <a16:creationId xmlns:a16="http://schemas.microsoft.com/office/drawing/2014/main" id="{DEA39784-97D5-FA7A-640F-AFAB1C81E9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305642909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8" name="Titel5"/>
          <p:cNvSpPr>
            <a:spLocks noGrp="1" noRot="1" noMove="1" noResize="1" noEditPoints="1" noAdjustHandles="1" noChangeArrowheads="1" noChangeShapeType="1"/>
          </p:cNvSpPr>
          <p:nvPr>
            <p:ph type="ctrTitle"/>
          </p:nvPr>
        </p:nvSpPr>
        <p:spPr>
          <a:xfrm>
            <a:off x="360000" y="248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9" name="Unertitel5"/>
          <p:cNvSpPr>
            <a:spLocks noGrp="1"/>
          </p:cNvSpPr>
          <p:nvPr>
            <p:ph type="subTitle" idx="1"/>
          </p:nvPr>
        </p:nvSpPr>
        <p:spPr>
          <a:xfrm>
            <a:off x="360000" y="3196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5" name="Linie_Titel5">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303688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liennummer5">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876DCE98-8120-C01A-7EC0-71ABD45DAC3C}"/>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BE1B03B0-BAD6-254B-CE57-1500A2A385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80154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8" name="Titel6"/>
          <p:cNvSpPr>
            <a:spLocks noGrp="1" noRot="1" noMove="1" noResize="1" noEditPoints="1" noAdjustHandles="1" noChangeArrowheads="1" noChangeShapeType="1"/>
          </p:cNvSpPr>
          <p:nvPr>
            <p:ph type="ctrTitle"/>
          </p:nvPr>
        </p:nvSpPr>
        <p:spPr>
          <a:xfrm>
            <a:off x="360000" y="248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9" name="Unertitel6"/>
          <p:cNvSpPr>
            <a:spLocks noGrp="1"/>
          </p:cNvSpPr>
          <p:nvPr>
            <p:ph type="subTitle" idx="1"/>
          </p:nvPr>
        </p:nvSpPr>
        <p:spPr>
          <a:xfrm>
            <a:off x="360000" y="2980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3" name="Linie unten">
            <a:extLst>
              <a:ext uri="{FF2B5EF4-FFF2-40B4-BE49-F238E27FC236}">
                <a16:creationId xmlns:a16="http://schemas.microsoft.com/office/drawing/2014/main" id="{1F6DD805-A115-94BD-C85A-C0AC34C47AE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6041060"/>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liennummer6">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F5400C20-1A2F-A6F7-CDDA-624870E0931B}"/>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9D4BE22B-9F8F-D31F-7C0E-48E04F32A4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10994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Text_Form">
    <p:spTree>
      <p:nvGrpSpPr>
        <p:cNvPr id="1" name=""/>
        <p:cNvGrpSpPr/>
        <p:nvPr/>
      </p:nvGrpSpPr>
      <p:grpSpPr>
        <a:xfrm>
          <a:off x="0" y="0"/>
          <a:ext cx="0" cy="0"/>
          <a:chOff x="0" y="0"/>
          <a:chExt cx="0" cy="0"/>
        </a:xfrm>
      </p:grpSpPr>
      <p:sp>
        <p:nvSpPr>
          <p:cNvPr id="2" name="Titel7"/>
          <p:cNvSpPr>
            <a:spLocks noGrp="1" noRot="1" noMove="1" noResize="1" noEditPoints="1" noAdjustHandles="1" noChangeArrowheads="1" noChangeShapeType="1"/>
          </p:cNvSpPr>
          <p:nvPr>
            <p:ph type="title"/>
          </p:nvPr>
        </p:nvSpPr>
        <p:spPr>
          <a:xfrm>
            <a:off x="360000" y="201600"/>
            <a:ext cx="11473200" cy="543600"/>
          </a:xfrm>
          <a:prstGeom prst="rect">
            <a:avLst/>
          </a:prstGeom>
        </p:spPr>
        <p:txBody>
          <a:bodyPr lIns="0" tIns="0" rIns="0" bIns="0" anchor="b" anchorCtr="0"/>
          <a:lstStyle>
            <a:lvl1pPr algn="l">
              <a:defRPr sz="2000" b="1">
                <a:solidFill>
                  <a:schemeClr val="tx2"/>
                </a:solidFill>
                <a:latin typeface="+mj-lt"/>
              </a:defRPr>
            </a:lvl1pPr>
          </a:lstStyle>
          <a:p>
            <a:r>
              <a:rPr lang="de-DE"/>
              <a:t>Mastertitelformat bearbeiten</a:t>
            </a:r>
            <a:endParaRPr lang="en-US" dirty="0"/>
          </a:p>
        </p:txBody>
      </p:sp>
      <p:sp>
        <p:nvSpPr>
          <p:cNvPr id="6" name="Untertitel7"/>
          <p:cNvSpPr>
            <a:spLocks noGrp="1"/>
          </p:cNvSpPr>
          <p:nvPr>
            <p:ph type="body" sz="quarter" idx="11"/>
          </p:nvPr>
        </p:nvSpPr>
        <p:spPr>
          <a:xfrm>
            <a:off x="360000" y="1152000"/>
            <a:ext cx="11473200" cy="252000"/>
          </a:xfrm>
          <a:prstGeom prst="rect">
            <a:avLst/>
          </a:prstGeom>
        </p:spPr>
        <p:txBody>
          <a:bodyPr lIns="0" tIns="0" rIns="0" bIns="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sp>
        <p:nvSpPr>
          <p:cNvPr id="10" name="Inhaltsplatzhalter links7">
            <a:extLst>
              <a:ext uri="{FF2B5EF4-FFF2-40B4-BE49-F238E27FC236}">
                <a16:creationId xmlns:a16="http://schemas.microsoft.com/office/drawing/2014/main" id="{4AB4E7DB-CA20-A1C9-7A91-FD8F69BE68FE}"/>
              </a:ext>
            </a:extLst>
          </p:cNvPr>
          <p:cNvSpPr>
            <a:spLocks noGrp="1"/>
          </p:cNvSpPr>
          <p:nvPr>
            <p:ph sz="quarter" idx="16" hasCustomPrompt="1"/>
          </p:nvPr>
        </p:nvSpPr>
        <p:spPr>
          <a:xfrm>
            <a:off x="360000" y="1684800"/>
            <a:ext cx="11473200" cy="3985200"/>
          </a:xfrm>
          <a:noFill/>
        </p:spPr>
        <p:txBody>
          <a:bodyPr/>
          <a:lstStyle>
            <a:lvl1pPr marL="0" indent="0">
              <a:buFont typeface="Arial" panose="020B0604020202020204" pitchFamily="34" charset="0"/>
              <a:buNone/>
              <a:defRPr/>
            </a:lvl1pPr>
            <a:lvl4pPr>
              <a:defRPr/>
            </a:lvl4pPr>
            <a:lvl5pPr marL="647700" indent="0">
              <a:buNone/>
              <a:defRPr/>
            </a:lvl5pPr>
            <a:lvl9pPr marL="647700" indent="0">
              <a:buNone/>
              <a:defRPr/>
            </a:lvl9pPr>
          </a:lstStyle>
          <a:p>
            <a:pPr lvl="0"/>
            <a:r>
              <a:rPr lang="de-DE" dirty="0"/>
              <a:t>Text </a:t>
            </a:r>
            <a:r>
              <a:rPr lang="de-DE" dirty="0" err="1"/>
              <a:t>barbeiten</a:t>
            </a:r>
            <a:r>
              <a:rPr lang="de-DE" dirty="0"/>
              <a:t> oder Tabelle, Diagramm oder Bild durch Klick auf das jeweilige Icon hinzufügen</a:t>
            </a:r>
          </a:p>
        </p:txBody>
      </p:sp>
    </p:spTree>
    <p:extLst>
      <p:ext uri="{BB962C8B-B14F-4D97-AF65-F5344CB8AC3E}">
        <p14:creationId xmlns:p14="http://schemas.microsoft.com/office/powerpoint/2010/main" val="171775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r_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Mastertitelformat bearbeiten</a:t>
            </a:r>
          </a:p>
        </p:txBody>
      </p:sp>
      <p:sp>
        <p:nvSpPr>
          <p:cNvPr id="3" name="Untertitel7"/>
          <p:cNvSpPr>
            <a:spLocks noGrp="1"/>
          </p:cNvSpPr>
          <p:nvPr>
            <p:ph type="body" sz="quarter" idx="11"/>
          </p:nvPr>
        </p:nvSpPr>
        <p:spPr>
          <a:xfrm>
            <a:off x="360000" y="1152000"/>
            <a:ext cx="11473200" cy="252000"/>
          </a:xfrm>
          <a:prstGeom prst="rect">
            <a:avLst/>
          </a:prstGeom>
        </p:spPr>
        <p:txBody>
          <a:bodyPr lIns="0" tIns="0" rIns="0" bIns="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dirty="0"/>
              <a:t>Mastertextformat bearbeiten</a:t>
            </a:r>
          </a:p>
        </p:txBody>
      </p:sp>
    </p:spTree>
    <p:extLst>
      <p:ext uri="{BB962C8B-B14F-4D97-AF65-F5344CB8AC3E}">
        <p14:creationId xmlns:p14="http://schemas.microsoft.com/office/powerpoint/2010/main" val="333382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el8"/>
          <p:cNvSpPr>
            <a:spLocks noGrp="1" noRot="1" noMove="1" noResize="1" noEditPoints="1" noAdjustHandles="1" noChangeArrowheads="1" noChangeShapeType="1"/>
          </p:cNvSpPr>
          <p:nvPr>
            <p:ph type="title"/>
          </p:nvPr>
        </p:nvSpPr>
        <p:spPr>
          <a:xfrm>
            <a:off x="360000" y="201600"/>
            <a:ext cx="11473200" cy="543600"/>
          </a:xfrm>
          <a:prstGeom prst="rect">
            <a:avLst/>
          </a:prstGeom>
        </p:spPr>
        <p:txBody>
          <a:bodyPr lIns="0" tIns="0" rIns="0" bIns="0" anchor="b" anchorCtr="0"/>
          <a:lstStyle>
            <a:lvl1pPr algn="l">
              <a:defRPr sz="2000" b="1">
                <a:solidFill>
                  <a:schemeClr val="tx2"/>
                </a:solidFill>
                <a:latin typeface="+mj-lt"/>
              </a:defRPr>
            </a:lvl1pPr>
          </a:lstStyle>
          <a:p>
            <a:r>
              <a:rPr lang="de-DE"/>
              <a:t>Mastertitelformat bearbeiten</a:t>
            </a:r>
            <a:endParaRPr lang="en-US" dirty="0"/>
          </a:p>
        </p:txBody>
      </p:sp>
      <p:sp>
        <p:nvSpPr>
          <p:cNvPr id="25" name="Untertitel8"/>
          <p:cNvSpPr>
            <a:spLocks noGrp="1"/>
          </p:cNvSpPr>
          <p:nvPr>
            <p:ph type="body" sz="quarter" idx="11"/>
          </p:nvPr>
        </p:nvSpPr>
        <p:spPr>
          <a:xfrm>
            <a:off x="360000" y="1152000"/>
            <a:ext cx="11473200" cy="252000"/>
          </a:xfrm>
          <a:prstGeom prst="rect">
            <a:avLst/>
          </a:prstGeom>
        </p:spPr>
        <p:txBody>
          <a:bodyPr lIns="0" tIns="0" rIns="0" bIns="0" anchor="t" anchorCtr="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sp>
        <p:nvSpPr>
          <p:cNvPr id="7" name="Inhaltsplatzhalter links8">
            <a:extLst>
              <a:ext uri="{FF2B5EF4-FFF2-40B4-BE49-F238E27FC236}">
                <a16:creationId xmlns:a16="http://schemas.microsoft.com/office/drawing/2014/main" id="{2459EFE0-0E6C-107A-DA40-BBB176BCFC5A}"/>
              </a:ext>
            </a:extLst>
          </p:cNvPr>
          <p:cNvSpPr>
            <a:spLocks noGrp="1"/>
          </p:cNvSpPr>
          <p:nvPr>
            <p:ph sz="quarter" idx="18"/>
          </p:nvPr>
        </p:nvSpPr>
        <p:spPr>
          <a:xfrm>
            <a:off x="360000" y="1684134"/>
            <a:ext cx="7531101" cy="3986620"/>
          </a:xfrm>
        </p:spPr>
        <p:txBody>
          <a:bodyPr/>
          <a:lstStyle>
            <a:lvl1pPr>
              <a:lnSpc>
                <a:spcPct val="250000"/>
              </a:lnSpc>
              <a:defRPr/>
            </a:lvl1pPr>
            <a:lvl2pPr>
              <a:lnSpc>
                <a:spcPct val="150000"/>
              </a:lnSpc>
              <a:defRPr/>
            </a:lvl2pPr>
          </a:lstStyle>
          <a:p>
            <a:pPr lvl="0"/>
            <a:r>
              <a:rPr lang="de-DE"/>
              <a:t>Mastertextformat bearbeiten</a:t>
            </a:r>
          </a:p>
          <a:p>
            <a:pPr lvl="1"/>
            <a:r>
              <a:rPr lang="de-DE"/>
              <a:t>Zweite Ebene</a:t>
            </a:r>
          </a:p>
          <a:p>
            <a:pPr lvl="2"/>
            <a:r>
              <a:rPr lang="de-DE"/>
              <a:t>Dritte Ebene</a:t>
            </a:r>
          </a:p>
          <a:p>
            <a:pPr lvl="3"/>
            <a:r>
              <a:rPr lang="de-DE"/>
              <a:t>Vierte Ebene</a:t>
            </a:r>
          </a:p>
        </p:txBody>
      </p:sp>
      <p:sp>
        <p:nvSpPr>
          <p:cNvPr id="4" name="Inhaltsplatzhalter rechts8"/>
          <p:cNvSpPr>
            <a:spLocks noGrp="1"/>
          </p:cNvSpPr>
          <p:nvPr>
            <p:ph type="pic" sz="quarter" idx="15" hasCustomPrompt="1"/>
          </p:nvPr>
        </p:nvSpPr>
        <p:spPr>
          <a:xfrm>
            <a:off x="8123600" y="1684621"/>
            <a:ext cx="3708400" cy="3986620"/>
          </a:xfrm>
          <a:prstGeom prst="rect">
            <a:avLst/>
          </a:prstGeom>
          <a:blipFill dpi="0" rotWithShape="1">
            <a:blip r:embed="rId2"/>
            <a:srcRect/>
            <a:stretch>
              <a:fillRect/>
            </a:stretch>
          </a:blipFill>
        </p:spPr>
        <p:txBody>
          <a:bodyPr/>
          <a:lstStyle>
            <a:lvl1pPr marL="0" indent="0">
              <a:buNone/>
              <a:defRPr/>
            </a:lvl1pPr>
          </a:lstStyle>
          <a:p>
            <a:r>
              <a:rPr lang="de-DE" dirty="0"/>
              <a:t>Platzhalterbild durch Klicken auf Symbol austauschen</a:t>
            </a:r>
          </a:p>
        </p:txBody>
      </p:sp>
    </p:spTree>
    <p:extLst>
      <p:ext uri="{BB962C8B-B14F-4D97-AF65-F5344CB8AC3E}">
        <p14:creationId xmlns:p14="http://schemas.microsoft.com/office/powerpoint/2010/main" val="214994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A59F6B-9C19-8D00-8002-74F08CFE54C0}"/>
              </a:ext>
            </a:extLst>
          </p:cNvPr>
          <p:cNvGraphicFramePr>
            <a:graphicFrameLocks noChangeAspect="1"/>
          </p:cNvGraphicFramePr>
          <p:nvPr userDrawn="1">
            <p:custDataLst>
              <p:tags r:id="rId12"/>
            </p:custDataLst>
            <p:extLst>
              <p:ext uri="{D42A27DB-BD31-4B8C-83A1-F6EECF244321}">
                <p14:modId xmlns:p14="http://schemas.microsoft.com/office/powerpoint/2010/main" val="1441467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3" imgW="353" imgH="353" progId="TCLayout.ActiveDocument.1">
                  <p:embed/>
                </p:oleObj>
              </mc:Choice>
              <mc:Fallback>
                <p:oleObj name="think-cell Folie" r:id="rId13" imgW="353" imgH="353" progId="TCLayout.ActiveDocument.1">
                  <p:embed/>
                  <p:pic>
                    <p:nvPicPr>
                      <p:cNvPr id="4" name="think-cell data - do not delete" hidden="1">
                        <a:extLst>
                          <a:ext uri="{FF2B5EF4-FFF2-40B4-BE49-F238E27FC236}">
                            <a16:creationId xmlns:a16="http://schemas.microsoft.com/office/drawing/2014/main" id="{FDA59F6B-9C19-8D00-8002-74F08CFE54C0}"/>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Titel">
            <a:extLst>
              <a:ext uri="{FF2B5EF4-FFF2-40B4-BE49-F238E27FC236}">
                <a16:creationId xmlns:a16="http://schemas.microsoft.com/office/drawing/2014/main" id="{7B4607B3-BFA3-962F-7581-A9E7B24491F6}"/>
              </a:ext>
            </a:extLst>
          </p:cNvPr>
          <p:cNvSpPr>
            <a:spLocks noGrp="1" noRot="1" noMove="1" noResize="1" noEditPoints="1" noAdjustHandles="1" noChangeArrowheads="1" noChangeShapeType="1"/>
          </p:cNvSpPr>
          <p:nvPr>
            <p:ph type="title"/>
          </p:nvPr>
        </p:nvSpPr>
        <p:spPr>
          <a:xfrm>
            <a:off x="360000" y="201599"/>
            <a:ext cx="11473200" cy="543600"/>
          </a:xfrm>
          <a:prstGeom prst="rect">
            <a:avLst/>
          </a:prstGeom>
        </p:spPr>
        <p:txBody>
          <a:bodyPr vert="horz" lIns="0" tIns="0" rIns="0" bIns="0" rtlCol="0" anchor="b" anchorCtr="0">
            <a:noAutofit/>
          </a:bodyPr>
          <a:lstStyle/>
          <a:p>
            <a:r>
              <a:rPr lang="de-DE" dirty="0"/>
              <a:t>Mastertitelformat bearbeiten</a:t>
            </a:r>
          </a:p>
        </p:txBody>
      </p:sp>
      <p:cxnSp>
        <p:nvCxnSpPr>
          <p:cNvPr id="12" name="Linie unten">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6041060"/>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a:extLst>
              <a:ext uri="{FF2B5EF4-FFF2-40B4-BE49-F238E27FC236}">
                <a16:creationId xmlns:a16="http://schemas.microsoft.com/office/drawing/2014/main" id="{34B97256-DD45-EF13-45F1-A696D5D93172}"/>
              </a:ext>
              <a:ext uri="{C183D7F6-B498-43B3-948B-1728B52AA6E4}">
                <adec:decorative xmlns:adec="http://schemas.microsoft.com/office/drawing/2017/decorative" val="0"/>
              </a:ext>
            </a:extLst>
          </p:cNvPr>
          <p:cNvSpPr>
            <a:spLocks noGrp="1"/>
          </p:cNvSpPr>
          <p:nvPr>
            <p:ph type="body" idx="1"/>
          </p:nvPr>
        </p:nvSpPr>
        <p:spPr>
          <a:xfrm>
            <a:off x="360000" y="1152000"/>
            <a:ext cx="11473200" cy="4729612"/>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cxnSp>
        <p:nvCxnSpPr>
          <p:cNvPr id="11" name="Linie oben">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81438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ußzeile">
            <a:extLst>
              <a:ext uri="{FF2B5EF4-FFF2-40B4-BE49-F238E27FC236}">
                <a16:creationId xmlns:a16="http://schemas.microsoft.com/office/drawing/2014/main" id="{3E7AC730-34A5-4657-4BFB-61C622F6BE92}"/>
              </a:ext>
              <a:ext uri="{C183D7F6-B498-43B3-948B-1728B52AA6E4}">
                <adec:decorative xmlns:adec="http://schemas.microsoft.com/office/drawing/2017/decorative" val="1"/>
              </a:ext>
            </a:extLst>
          </p:cNvPr>
          <p:cNvSpPr txBox="1">
            <a:spLocks/>
          </p:cNvSpPr>
          <p:nvPr/>
        </p:nvSpPr>
        <p:spPr>
          <a:xfrm>
            <a:off x="1195200" y="6227765"/>
            <a:ext cx="7002000" cy="428636"/>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r>
              <a:rPr lang="de-DE" dirty="0" err="1"/>
              <a:t>ChatterPlay</a:t>
            </a:r>
            <a:r>
              <a:rPr lang="de-DE" dirty="0"/>
              <a:t> </a:t>
            </a:r>
            <a:r>
              <a:rPr lang="de-DE" altLang="de-DE" sz="900" dirty="0">
                <a:solidFill>
                  <a:schemeClr val="tx2"/>
                </a:solidFill>
              </a:rPr>
              <a:t>| Luca </a:t>
            </a:r>
            <a:r>
              <a:rPr lang="de-DE" altLang="de-DE" sz="900" dirty="0" err="1">
                <a:solidFill>
                  <a:schemeClr val="tx2"/>
                </a:solidFill>
              </a:rPr>
              <a:t>Außem</a:t>
            </a:r>
            <a:r>
              <a:rPr lang="de-DE" altLang="de-DE" sz="900" dirty="0">
                <a:solidFill>
                  <a:schemeClr val="tx2"/>
                </a:solidFill>
              </a:rPr>
              <a:t> &amp; Viktor Veselinov </a:t>
            </a:r>
            <a:endParaRPr lang="de-DE" sz="900" dirty="0"/>
          </a:p>
        </p:txBody>
      </p:sp>
      <p:sp>
        <p:nvSpPr>
          <p:cNvPr id="17" name="Foliennummer">
            <a:extLst>
              <a:ext uri="{FF2B5EF4-FFF2-40B4-BE49-F238E27FC236}">
                <a16:creationId xmlns:a16="http://schemas.microsoft.com/office/drawing/2014/main" id="{878DD722-882C-FD58-9EA0-22410A1D281D}"/>
              </a:ex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fld id="{AA5B7ECC-D028-4636-839F-C4E8F8DAEA9F}" type="slidenum">
              <a:rPr lang="de-DE" altLang="de-DE" sz="900" smtClean="0">
                <a:solidFill>
                  <a:schemeClr val="tx2"/>
                </a:solidFill>
              </a:rPr>
              <a:pPr eaLnBrk="1" hangingPunct="1">
                <a:defRPr/>
              </a:pPr>
              <a:t>‹Nr.›</a:t>
            </a:fld>
            <a:endParaRPr lang="de-DE" altLang="de-DE" sz="900" dirty="0">
              <a:solidFill>
                <a:schemeClr val="tx2"/>
              </a:solidFill>
            </a:endParaRPr>
          </a:p>
        </p:txBody>
      </p:sp>
      <p:sp>
        <p:nvSpPr>
          <p:cNvPr id="6" name="Hilfetext">
            <a:extLst>
              <a:ext uri="{FF2B5EF4-FFF2-40B4-BE49-F238E27FC236}">
                <a16:creationId xmlns:a16="http://schemas.microsoft.com/office/drawing/2014/main" id="{C57DB4D8-93E9-A151-2F00-6926132298B4}"/>
              </a:ext>
            </a:extLst>
          </p:cNvPr>
          <p:cNvSpPr txBox="1"/>
          <p:nvPr userDrawn="1"/>
        </p:nvSpPr>
        <p:spPr>
          <a:xfrm>
            <a:off x="12504712" y="5881612"/>
            <a:ext cx="2520280" cy="1169551"/>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a:t>
            </a:r>
          </a:p>
          <a:p>
            <a:pPr eaLnBrk="1" hangingPunct="1">
              <a:buFontTx/>
              <a:buChar char="-"/>
            </a:pPr>
            <a:r>
              <a:rPr lang="de-DE" altLang="de-DE" sz="1000" dirty="0"/>
              <a:t> Dateiformat: PNG in RGB</a:t>
            </a:r>
          </a:p>
          <a:p>
            <a:pPr eaLnBrk="1" hangingPunct="1">
              <a:buFontTx/>
              <a:buChar char="-"/>
            </a:pPr>
            <a:r>
              <a:rPr lang="de-DE" altLang="de-DE" sz="1000" dirty="0"/>
              <a:t> Skalieren auf</a:t>
            </a:r>
          </a:p>
          <a:p>
            <a:pPr eaLnBrk="1" hangingPunct="1"/>
            <a:r>
              <a:rPr lang="de-DE" altLang="de-DE" sz="1000" dirty="0"/>
              <a:t>     Höhe: 2,26 cm</a:t>
            </a:r>
          </a:p>
          <a:p>
            <a:pPr eaLnBrk="1" hangingPunct="1"/>
            <a:r>
              <a:rPr lang="de-DE" altLang="de-DE" sz="1000" dirty="0"/>
              <a:t>     (Breite variiert je nach Schutzraum)</a:t>
            </a:r>
          </a:p>
          <a:p>
            <a:pPr eaLnBrk="1" hangingPunct="1"/>
            <a:r>
              <a:rPr lang="de-DE" altLang="de-DE" sz="1000" dirty="0"/>
              <a:t>- Danach kann dieser Text aus der   </a:t>
            </a:r>
            <a:br>
              <a:rPr lang="de-DE" altLang="de-DE" sz="1000" dirty="0"/>
            </a:br>
            <a:r>
              <a:rPr lang="de-DE" altLang="de-DE" sz="1000" dirty="0"/>
              <a:t>  Vorlage gelöscht werden.</a:t>
            </a:r>
          </a:p>
        </p:txBody>
      </p:sp>
      <p:pic>
        <p:nvPicPr>
          <p:cNvPr id="13" name="Grafik 12" descr="Ein Bild, das Schrift, Text, Screenshot, Grafiken enthält.&#10;&#10;Automatisch generierte Beschreibung">
            <a:extLst>
              <a:ext uri="{FF2B5EF4-FFF2-40B4-BE49-F238E27FC236}">
                <a16:creationId xmlns:a16="http://schemas.microsoft.com/office/drawing/2014/main" id="{3D91F5E8-0F2E-D549-CD6B-679A7148CC6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25674655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Lst>
  <p:hf hdr="0" dt="0"/>
  <p:txStyles>
    <p:titleStyle>
      <a:lvl1pPr algn="l" rtl="0" eaLnBrk="1" fontAlgn="base" hangingPunct="1">
        <a:lnSpc>
          <a:spcPct val="90000"/>
        </a:lnSpc>
        <a:spcBef>
          <a:spcPct val="0"/>
        </a:spcBef>
        <a:spcAft>
          <a:spcPct val="0"/>
        </a:spcAft>
        <a:defRPr sz="2000" b="1" kern="1200">
          <a:solidFill>
            <a:schemeClr val="tx2"/>
          </a:solidFill>
          <a:latin typeface="+mj-lt"/>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charset="0"/>
        <a:buChar char="•"/>
        <a:tabLst>
          <a:tab pos="215900" algn="l"/>
        </a:tabLst>
        <a:defRPr kern="1200">
          <a:solidFill>
            <a:schemeClr val="tx1"/>
          </a:solidFill>
          <a:latin typeface="+mn-lt"/>
          <a:ea typeface="+mn-ea"/>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itchFamily="18" charset="2"/>
        <a:buChar char="-"/>
        <a:tabLst>
          <a:tab pos="431800" algn="l"/>
        </a:tabLst>
        <a:defRPr sz="1600" kern="1200">
          <a:solidFill>
            <a:schemeClr val="tx1"/>
          </a:solidFill>
          <a:latin typeface="+mn-lt"/>
          <a:ea typeface="+mn-ea"/>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mn-lt"/>
          <a:ea typeface="+mn-ea"/>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Tx/>
        <a:buChar char="-"/>
        <a:tabLst>
          <a:tab pos="863600" algn="l"/>
        </a:tabLst>
        <a:defRPr lang="de-DE" sz="1600" kern="1200" dirty="0" smtClean="0">
          <a:solidFill>
            <a:schemeClr val="tx1"/>
          </a:solidFill>
          <a:latin typeface="+mn-lt"/>
          <a:ea typeface="+mn-ea"/>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Tx/>
        <a:buChar char="-"/>
        <a:tabLst>
          <a:tab pos="895350" algn="l"/>
        </a:tabLst>
        <a:defRPr lang="de-DE" sz="1600" kern="1200" dirty="0" smtClean="0">
          <a:solidFill>
            <a:schemeClr val="tx1"/>
          </a:solidFill>
          <a:latin typeface="+mn-lt"/>
          <a:ea typeface="+mn-ea"/>
          <a:cs typeface="Arial" panose="020B0604020202020204" pitchFamily="34" charset="0"/>
        </a:defRPr>
      </a:lvl5pPr>
      <a:lvl6pPr marL="863600" indent="-215900" algn="l" defTabSz="914400" rtl="0" eaLnBrk="1" latinLnBrk="0" hangingPunct="1">
        <a:lnSpc>
          <a:spcPct val="90000"/>
        </a:lnSpc>
        <a:spcBef>
          <a:spcPts val="0"/>
        </a:spcBef>
        <a:buClr>
          <a:schemeClr val="tx2"/>
        </a:buClr>
        <a:buFontTx/>
        <a:buChar char="-"/>
        <a:defRPr sz="1600" kern="1200">
          <a:solidFill>
            <a:schemeClr val="tx1"/>
          </a:solidFill>
          <a:latin typeface="+mn-lt"/>
          <a:ea typeface="+mn-ea"/>
          <a:cs typeface="+mn-cs"/>
        </a:defRPr>
      </a:lvl6pPr>
      <a:lvl7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7pPr>
      <a:lvl8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8pPr>
      <a:lvl9pPr marL="863600" indent="-215900" algn="l" defTabSz="914400" rtl="0" eaLnBrk="1" latinLnBrk="0" hangingPunct="1">
        <a:lnSpc>
          <a:spcPct val="90000"/>
        </a:lnSpc>
        <a:spcBef>
          <a:spcPts val="0"/>
        </a:spcBef>
        <a:buFont typeface="Arial" panose="020B0604020202020204" pitchFamily="34" charset="0"/>
        <a:buChar char="-"/>
        <a:defRPr lang="de-DE" sz="1600" kern="1200" dirty="0" smtClean="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92F6B2-FEC7-4672-95C0-BF7DD85EBAF8}"/>
              </a:ext>
            </a:extLst>
          </p:cNvPr>
          <p:cNvSpPr>
            <a:spLocks noGrp="1"/>
          </p:cNvSpPr>
          <p:nvPr>
            <p:ph type="ctrTitle"/>
          </p:nvPr>
        </p:nvSpPr>
        <p:spPr>
          <a:xfrm>
            <a:off x="360000" y="4737600"/>
            <a:ext cx="11473200" cy="540000"/>
          </a:xfrm>
        </p:spPr>
        <p:txBody>
          <a:bodyPr anchor="t">
            <a:normAutofit/>
          </a:bodyPr>
          <a:lstStyle/>
          <a:p>
            <a:r>
              <a:rPr lang="de-DE" dirty="0" err="1"/>
              <a:t>ChatterPlay</a:t>
            </a:r>
            <a:endParaRPr lang="en-US" dirty="0"/>
          </a:p>
        </p:txBody>
      </p:sp>
      <p:sp>
        <p:nvSpPr>
          <p:cNvPr id="3" name="Untertitel 2">
            <a:extLst>
              <a:ext uri="{FF2B5EF4-FFF2-40B4-BE49-F238E27FC236}">
                <a16:creationId xmlns:a16="http://schemas.microsoft.com/office/drawing/2014/main" id="{E8837473-286C-4100-78C8-3D58B48A7FD8}"/>
              </a:ext>
            </a:extLst>
          </p:cNvPr>
          <p:cNvSpPr>
            <a:spLocks noGrp="1"/>
          </p:cNvSpPr>
          <p:nvPr>
            <p:ph type="subTitle" idx="1"/>
          </p:nvPr>
        </p:nvSpPr>
        <p:spPr>
          <a:xfrm>
            <a:off x="360000" y="5230801"/>
            <a:ext cx="11473200" cy="812813"/>
          </a:xfrm>
        </p:spPr>
        <p:txBody>
          <a:bodyPr anchor="t">
            <a:normAutofit/>
          </a:bodyPr>
          <a:lstStyle/>
          <a:p>
            <a:pPr>
              <a:spcAft>
                <a:spcPts val="600"/>
              </a:spcAft>
            </a:pPr>
            <a:r>
              <a:rPr lang="de-DE"/>
              <a:t>Luca Außem, Viktor Veselinov | Gruppe 12</a:t>
            </a:r>
            <a:endParaRPr lang="en-US"/>
          </a:p>
        </p:txBody>
      </p:sp>
      <p:pic>
        <p:nvPicPr>
          <p:cNvPr id="4" name="Bildplatzhalter 3" descr="Ein Bild, das draußen, Himmel, Gebäude, Baum enthält.&#10;&#10;Automatisch generierte Beschreibung">
            <a:extLst>
              <a:ext uri="{FF2B5EF4-FFF2-40B4-BE49-F238E27FC236}">
                <a16:creationId xmlns:a16="http://schemas.microsoft.com/office/drawing/2014/main" id="{4EFD33BB-61F4-567A-09DD-BC23729281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33" r="333"/>
          <a:stretch/>
        </p:blipFill>
        <p:spPr>
          <a:xfrm>
            <a:off x="0" y="15"/>
            <a:ext cx="12192000" cy="4571969"/>
          </a:xfrm>
          <a:prstGeom prst="rect">
            <a:avLst/>
          </a:prstGeom>
          <a:noFill/>
        </p:spPr>
      </p:pic>
    </p:spTree>
    <p:extLst>
      <p:ext uri="{BB962C8B-B14F-4D97-AF65-F5344CB8AC3E}">
        <p14:creationId xmlns:p14="http://schemas.microsoft.com/office/powerpoint/2010/main" val="36022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24027B8D-401F-07F8-259B-0CA9ACCDBCB6}"/>
              </a:ext>
            </a:extLst>
          </p:cNvPr>
          <p:cNvSpPr/>
          <p:nvPr/>
        </p:nvSpPr>
        <p:spPr>
          <a:xfrm>
            <a:off x="239217" y="2531594"/>
            <a:ext cx="5256584" cy="1288226"/>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pic>
        <p:nvPicPr>
          <p:cNvPr id="7" name="Grafik 6" descr="Ein Bild, das Clipart, Grafiken, Zeichnung, Kunst enthält.&#10;&#10;Automatisch generierte Beschreibung">
            <a:extLst>
              <a:ext uri="{FF2B5EF4-FFF2-40B4-BE49-F238E27FC236}">
                <a16:creationId xmlns:a16="http://schemas.microsoft.com/office/drawing/2014/main" id="{7AB06FA3-1D68-0C0E-FF03-D7ACBA221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942243" y="2443005"/>
            <a:ext cx="2579725" cy="4608512"/>
          </a:xfrm>
          <a:prstGeom prst="rect">
            <a:avLst/>
          </a:prstGeom>
        </p:spPr>
      </p:pic>
      <p:sp>
        <p:nvSpPr>
          <p:cNvPr id="8" name="Sprechblase: oval 7">
            <a:extLst>
              <a:ext uri="{FF2B5EF4-FFF2-40B4-BE49-F238E27FC236}">
                <a16:creationId xmlns:a16="http://schemas.microsoft.com/office/drawing/2014/main" id="{79193E1E-414D-8B79-785E-67DD2440F458}"/>
              </a:ext>
            </a:extLst>
          </p:cNvPr>
          <p:cNvSpPr/>
          <p:nvPr/>
        </p:nvSpPr>
        <p:spPr>
          <a:xfrm flipH="1">
            <a:off x="1343472" y="620688"/>
            <a:ext cx="5688632" cy="3472220"/>
          </a:xfrm>
          <a:prstGeom prst="wedgeEllipseCallout">
            <a:avLst>
              <a:gd name="adj1" fmla="val -54698"/>
              <a:gd name="adj2" fmla="val 52988"/>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0" name="Textfeld 9">
            <a:extLst>
              <a:ext uri="{FF2B5EF4-FFF2-40B4-BE49-F238E27FC236}">
                <a16:creationId xmlns:a16="http://schemas.microsoft.com/office/drawing/2014/main" id="{1E350CDC-78DA-581E-D73B-5420DF0E5C2F}"/>
              </a:ext>
            </a:extLst>
          </p:cNvPr>
          <p:cNvSpPr txBox="1"/>
          <p:nvPr/>
        </p:nvSpPr>
        <p:spPr>
          <a:xfrm>
            <a:off x="1691443" y="1695078"/>
            <a:ext cx="4992689" cy="1323439"/>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sz="4000" b="1" kern="1200" dirty="0">
                <a:solidFill>
                  <a:srgbClr val="00549F"/>
                </a:solidFill>
                <a:latin typeface="+mn-lt"/>
                <a:ea typeface="+mn-ea"/>
                <a:cs typeface="Arial" panose="020B0604020202020204" pitchFamily="34" charset="0"/>
              </a:rPr>
              <a:t>Vielen Dank für Ihre Aufmerksamkeit!</a:t>
            </a:r>
            <a:endParaRPr lang="en-US" sz="4000" b="1" kern="1200" dirty="0">
              <a:solidFill>
                <a:srgbClr val="00549F"/>
              </a:solidFill>
              <a:latin typeface="+mn-lt"/>
              <a:ea typeface="+mn-ea"/>
              <a:cs typeface="Arial" panose="020B0604020202020204" pitchFamily="34" charset="0"/>
            </a:endParaRPr>
          </a:p>
        </p:txBody>
      </p:sp>
    </p:spTree>
    <p:extLst>
      <p:ext uri="{BB962C8B-B14F-4D97-AF65-F5344CB8AC3E}">
        <p14:creationId xmlns:p14="http://schemas.microsoft.com/office/powerpoint/2010/main" val="120604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D4FCB-70D2-03F7-4361-0091BC4796A6}"/>
              </a:ext>
            </a:extLst>
          </p:cNvPr>
          <p:cNvSpPr>
            <a:spLocks noGrp="1"/>
          </p:cNvSpPr>
          <p:nvPr>
            <p:ph type="title"/>
          </p:nvPr>
        </p:nvSpPr>
        <p:spPr/>
        <p:txBody>
          <a:bodyPr/>
          <a:lstStyle/>
          <a:p>
            <a:r>
              <a:rPr lang="de-DE" sz="2400" dirty="0"/>
              <a:t>Gliederung</a:t>
            </a:r>
            <a:r>
              <a:rPr lang="de-DE" dirty="0"/>
              <a:t> </a:t>
            </a:r>
            <a:endParaRPr lang="en-US" dirty="0"/>
          </a:p>
        </p:txBody>
      </p:sp>
      <p:sp>
        <p:nvSpPr>
          <p:cNvPr id="3" name="Textplatzhalter 2">
            <a:extLst>
              <a:ext uri="{FF2B5EF4-FFF2-40B4-BE49-F238E27FC236}">
                <a16:creationId xmlns:a16="http://schemas.microsoft.com/office/drawing/2014/main" id="{C7FDBB00-A801-3EF0-67D7-6947CEDC2A00}"/>
              </a:ext>
            </a:extLst>
          </p:cNvPr>
          <p:cNvSpPr>
            <a:spLocks noGrp="1"/>
          </p:cNvSpPr>
          <p:nvPr>
            <p:ph type="body" sz="quarter" idx="11"/>
          </p:nvPr>
        </p:nvSpPr>
        <p:spPr/>
        <p:txBody>
          <a:bodyPr/>
          <a:lstStyle/>
          <a:p>
            <a:endParaRPr lang="en-US" dirty="0"/>
          </a:p>
        </p:txBody>
      </p:sp>
      <p:sp>
        <p:nvSpPr>
          <p:cNvPr id="4" name="Inhaltsplatzhalter 3">
            <a:extLst>
              <a:ext uri="{FF2B5EF4-FFF2-40B4-BE49-F238E27FC236}">
                <a16:creationId xmlns:a16="http://schemas.microsoft.com/office/drawing/2014/main" id="{F3A0348B-469A-BD7A-A4CE-108C5CB0E16C}"/>
              </a:ext>
            </a:extLst>
          </p:cNvPr>
          <p:cNvSpPr>
            <a:spLocks noGrp="1"/>
          </p:cNvSpPr>
          <p:nvPr>
            <p:ph sz="quarter" idx="16"/>
          </p:nvPr>
        </p:nvSpPr>
        <p:spPr/>
        <p:txBody>
          <a:bodyPr/>
          <a:lstStyle/>
          <a:p>
            <a:pPr marL="285750" indent="-285750">
              <a:buFont typeface="Arial" panose="020B0604020202020204" pitchFamily="34" charset="0"/>
              <a:buChar char="•"/>
            </a:pPr>
            <a:r>
              <a:rPr lang="de-DE" dirty="0"/>
              <a:t>Idee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Architektur</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Client Kommunikation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Demo</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Lessons</a:t>
            </a:r>
            <a:r>
              <a:rPr lang="de-DE" dirty="0"/>
              <a:t> </a:t>
            </a:r>
            <a:r>
              <a:rPr lang="de-DE" dirty="0" err="1"/>
              <a:t>Learned</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Ausblick</a:t>
            </a:r>
            <a:endParaRPr lang="en-US" dirty="0"/>
          </a:p>
        </p:txBody>
      </p:sp>
    </p:spTree>
    <p:extLst>
      <p:ext uri="{BB962C8B-B14F-4D97-AF65-F5344CB8AC3E}">
        <p14:creationId xmlns:p14="http://schemas.microsoft.com/office/powerpoint/2010/main" val="136114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FDB9BF-A630-6D9C-D5CD-FC655C263E08}"/>
              </a:ext>
            </a:extLst>
          </p:cNvPr>
          <p:cNvSpPr>
            <a:spLocks noGrp="1"/>
          </p:cNvSpPr>
          <p:nvPr>
            <p:ph type="title"/>
          </p:nvPr>
        </p:nvSpPr>
        <p:spPr/>
        <p:txBody>
          <a:bodyPr/>
          <a:lstStyle/>
          <a:p>
            <a:r>
              <a:rPr lang="de-DE" dirty="0"/>
              <a:t>Idee</a:t>
            </a:r>
            <a:endParaRPr lang="en-US" dirty="0"/>
          </a:p>
        </p:txBody>
      </p:sp>
      <p:sp>
        <p:nvSpPr>
          <p:cNvPr id="3" name="Textplatzhalter 2">
            <a:extLst>
              <a:ext uri="{FF2B5EF4-FFF2-40B4-BE49-F238E27FC236}">
                <a16:creationId xmlns:a16="http://schemas.microsoft.com/office/drawing/2014/main" id="{99186F24-1165-044E-391D-80CE876127F5}"/>
              </a:ext>
            </a:extLst>
          </p:cNvPr>
          <p:cNvSpPr>
            <a:spLocks noGrp="1"/>
          </p:cNvSpPr>
          <p:nvPr>
            <p:ph type="body" sz="quarter" idx="11"/>
          </p:nvPr>
        </p:nvSpPr>
        <p:spPr/>
        <p:txBody>
          <a:bodyPr/>
          <a:lstStyle/>
          <a:p>
            <a:endParaRPr lang="en-US"/>
          </a:p>
        </p:txBody>
      </p:sp>
      <p:sp>
        <p:nvSpPr>
          <p:cNvPr id="4" name="Inhaltsplatzhalter 3">
            <a:extLst>
              <a:ext uri="{FF2B5EF4-FFF2-40B4-BE49-F238E27FC236}">
                <a16:creationId xmlns:a16="http://schemas.microsoft.com/office/drawing/2014/main" id="{FC5EF813-081E-2199-C69D-ADAB8A2E12F7}"/>
              </a:ext>
            </a:extLst>
          </p:cNvPr>
          <p:cNvSpPr>
            <a:spLocks noGrp="1"/>
          </p:cNvSpPr>
          <p:nvPr>
            <p:ph sz="quarter" idx="18"/>
          </p:nvPr>
        </p:nvSpPr>
        <p:spPr/>
        <p:txBody>
          <a:bodyPr anchor="ctr"/>
          <a:lstStyle/>
          <a:p>
            <a:pPr marL="342900" indent="-342900">
              <a:buFont typeface="Arial" panose="020B0604020202020204" pitchFamily="34" charset="0"/>
              <a:buChar char="•"/>
            </a:pPr>
            <a:r>
              <a:rPr lang="de-DE" sz="2400" dirty="0"/>
              <a:t>Kombination von Kommunikation und Unterhaltung</a:t>
            </a:r>
          </a:p>
          <a:p>
            <a:pPr marL="342900" indent="-342900">
              <a:buFont typeface="Arial" panose="020B0604020202020204" pitchFamily="34" charset="0"/>
              <a:buChar char="•"/>
            </a:pPr>
            <a:r>
              <a:rPr lang="de-DE" sz="2400" dirty="0"/>
              <a:t>Chaträume zur Unterhaltung</a:t>
            </a:r>
          </a:p>
          <a:p>
            <a:pPr marL="342900" indent="-342900">
              <a:buFont typeface="Arial" panose="020B0604020202020204" pitchFamily="34" charset="0"/>
              <a:buChar char="•"/>
            </a:pPr>
            <a:r>
              <a:rPr lang="de-DE" sz="2400" dirty="0"/>
              <a:t>Klassische 1 vs. 1 Spiele</a:t>
            </a:r>
          </a:p>
          <a:p>
            <a:endParaRPr lang="en-US" dirty="0"/>
          </a:p>
        </p:txBody>
      </p:sp>
      <p:pic>
        <p:nvPicPr>
          <p:cNvPr id="7" name="Bildplatzhalter 6" descr="Ein Bild, das Screenshot, Gerät, Elektronisches Gerät, Spiel enthält.&#10;&#10;Automatisch generierte Beschreibung">
            <a:extLst>
              <a:ext uri="{FF2B5EF4-FFF2-40B4-BE49-F238E27FC236}">
                <a16:creationId xmlns:a16="http://schemas.microsoft.com/office/drawing/2014/main" id="{032CC534-18EC-DE11-6363-4597F115A7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815" r="3815"/>
          <a:stretch>
            <a:fillRect/>
          </a:stretch>
        </p:blipFill>
        <p:spPr/>
      </p:pic>
    </p:spTree>
    <p:extLst>
      <p:ext uri="{BB962C8B-B14F-4D97-AF65-F5344CB8AC3E}">
        <p14:creationId xmlns:p14="http://schemas.microsoft.com/office/powerpoint/2010/main" val="240514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4A260D-7BC6-CE0B-33FA-3161E70AD6EE}"/>
              </a:ext>
            </a:extLst>
          </p:cNvPr>
          <p:cNvSpPr>
            <a:spLocks noGrp="1"/>
          </p:cNvSpPr>
          <p:nvPr>
            <p:ph type="title"/>
          </p:nvPr>
        </p:nvSpPr>
        <p:spPr/>
        <p:txBody>
          <a:bodyPr/>
          <a:lstStyle/>
          <a:p>
            <a:r>
              <a:rPr lang="de-DE" sz="2000" dirty="0"/>
              <a:t>Architektur</a:t>
            </a:r>
            <a:endParaRPr lang="en-US" dirty="0"/>
          </a:p>
        </p:txBody>
      </p:sp>
      <p:sp>
        <p:nvSpPr>
          <p:cNvPr id="5" name="Rechteck 4">
            <a:extLst>
              <a:ext uri="{FF2B5EF4-FFF2-40B4-BE49-F238E27FC236}">
                <a16:creationId xmlns:a16="http://schemas.microsoft.com/office/drawing/2014/main" id="{EC60A4BA-A7BA-08AE-DF6E-17FD4F2FDE22}"/>
              </a:ext>
            </a:extLst>
          </p:cNvPr>
          <p:cNvSpPr/>
          <p:nvPr/>
        </p:nvSpPr>
        <p:spPr>
          <a:xfrm>
            <a:off x="4439816" y="105273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6" name="Textfeld 5">
            <a:extLst>
              <a:ext uri="{FF2B5EF4-FFF2-40B4-BE49-F238E27FC236}">
                <a16:creationId xmlns:a16="http://schemas.microsoft.com/office/drawing/2014/main" id="{AA754F59-A3E8-2013-1BF7-8BD15A798356}"/>
              </a:ext>
            </a:extLst>
          </p:cNvPr>
          <p:cNvSpPr txBox="1"/>
          <p:nvPr/>
        </p:nvSpPr>
        <p:spPr>
          <a:xfrm>
            <a:off x="4871864" y="1172025"/>
            <a:ext cx="2088232" cy="2062103"/>
          </a:xfrm>
          <a:prstGeom prst="rect">
            <a:avLst/>
          </a:prstGeom>
          <a:noFill/>
        </p:spPr>
        <p:txBody>
          <a:bodyPr wrap="square" anchor="ctr">
            <a:spAutoFit/>
          </a:bodyPr>
          <a:lstStyle/>
          <a:p>
            <a:r>
              <a:rPr lang="en-US" sz="1600" dirty="0"/>
              <a:t>📁</a:t>
            </a:r>
            <a:r>
              <a:rPr lang="en-US" sz="1600" dirty="0" err="1"/>
              <a:t>ui</a:t>
            </a:r>
            <a:endParaRPr lang="en-US" sz="1600" dirty="0"/>
          </a:p>
          <a:p>
            <a:r>
              <a:rPr lang="en-US" sz="1600" dirty="0"/>
              <a:t>        📁 activities</a:t>
            </a:r>
          </a:p>
          <a:p>
            <a:r>
              <a:rPr lang="en-US" sz="1600" dirty="0"/>
              <a:t>                📁chat</a:t>
            </a:r>
          </a:p>
          <a:p>
            <a:r>
              <a:rPr lang="en-US" sz="1600" dirty="0"/>
              <a:t>                📁games</a:t>
            </a:r>
          </a:p>
          <a:p>
            <a:r>
              <a:rPr lang="en-US" sz="1600" dirty="0"/>
              <a:t>        Activity</a:t>
            </a:r>
          </a:p>
          <a:p>
            <a:r>
              <a:rPr lang="en-US" sz="1600" dirty="0"/>
              <a:t>        </a:t>
            </a:r>
            <a:r>
              <a:rPr lang="en-US" sz="1600" dirty="0" err="1"/>
              <a:t>ActivityHandler</a:t>
            </a:r>
            <a:endParaRPr lang="en-US" sz="1600" dirty="0"/>
          </a:p>
          <a:p>
            <a:r>
              <a:rPr lang="en-US" sz="1600" dirty="0"/>
              <a:t>        </a:t>
            </a:r>
            <a:r>
              <a:rPr lang="en-US" sz="1600" dirty="0" err="1"/>
              <a:t>AppActivity</a:t>
            </a:r>
            <a:endParaRPr lang="en-US" sz="1600" dirty="0"/>
          </a:p>
          <a:p>
            <a:r>
              <a:rPr lang="en-US" sz="1600" dirty="0"/>
              <a:t>        </a:t>
            </a:r>
            <a:r>
              <a:rPr lang="en-US" sz="1600" dirty="0" err="1"/>
              <a:t>LoginActivity</a:t>
            </a:r>
            <a:endParaRPr lang="en-US" sz="1600" dirty="0"/>
          </a:p>
        </p:txBody>
      </p:sp>
      <p:sp>
        <p:nvSpPr>
          <p:cNvPr id="7" name="Rechteck 6">
            <a:extLst>
              <a:ext uri="{FF2B5EF4-FFF2-40B4-BE49-F238E27FC236}">
                <a16:creationId xmlns:a16="http://schemas.microsoft.com/office/drawing/2014/main" id="{33DF59B2-FAF8-E8E2-029D-AA9FF08A644F}"/>
              </a:ext>
            </a:extLst>
          </p:cNvPr>
          <p:cNvSpPr/>
          <p:nvPr/>
        </p:nvSpPr>
        <p:spPr>
          <a:xfrm>
            <a:off x="5447928" y="868647"/>
            <a:ext cx="936104"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8" name="Textfeld 7">
            <a:extLst>
              <a:ext uri="{FF2B5EF4-FFF2-40B4-BE49-F238E27FC236}">
                <a16:creationId xmlns:a16="http://schemas.microsoft.com/office/drawing/2014/main" id="{0BB88C6E-99FA-9C1C-EC10-6650BB688720}"/>
              </a:ext>
            </a:extLst>
          </p:cNvPr>
          <p:cNvSpPr txBox="1"/>
          <p:nvPr/>
        </p:nvSpPr>
        <p:spPr>
          <a:xfrm>
            <a:off x="5447928" y="859355"/>
            <a:ext cx="936104"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dirty="0">
                <a:latin typeface="+mn-lt"/>
                <a:cs typeface="Arial" panose="020B0604020202020204" pitchFamily="34" charset="0"/>
              </a:rPr>
              <a:t>View</a:t>
            </a:r>
            <a:endParaRPr lang="en-US" kern="1200" dirty="0">
              <a:solidFill>
                <a:schemeClr val="tx1"/>
              </a:solidFill>
              <a:latin typeface="+mn-lt"/>
              <a:ea typeface="+mn-ea"/>
              <a:cs typeface="Arial" panose="020B0604020202020204" pitchFamily="34" charset="0"/>
            </a:endParaRPr>
          </a:p>
        </p:txBody>
      </p:sp>
      <p:sp>
        <p:nvSpPr>
          <p:cNvPr id="9" name="Rechteck 8">
            <a:extLst>
              <a:ext uri="{FF2B5EF4-FFF2-40B4-BE49-F238E27FC236}">
                <a16:creationId xmlns:a16="http://schemas.microsoft.com/office/drawing/2014/main" id="{97287D87-54EE-5694-4EC0-C2F6E3A466BC}"/>
              </a:ext>
            </a:extLst>
          </p:cNvPr>
          <p:cNvSpPr/>
          <p:nvPr/>
        </p:nvSpPr>
        <p:spPr>
          <a:xfrm>
            <a:off x="8112224" y="352658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0" name="Textfeld 9">
            <a:extLst>
              <a:ext uri="{FF2B5EF4-FFF2-40B4-BE49-F238E27FC236}">
                <a16:creationId xmlns:a16="http://schemas.microsoft.com/office/drawing/2014/main" id="{58E170FD-1212-4F59-98DB-00BD1E93C2D3}"/>
              </a:ext>
            </a:extLst>
          </p:cNvPr>
          <p:cNvSpPr txBox="1"/>
          <p:nvPr/>
        </p:nvSpPr>
        <p:spPr>
          <a:xfrm>
            <a:off x="8220236" y="3895918"/>
            <a:ext cx="2736304" cy="1569660"/>
          </a:xfrm>
          <a:prstGeom prst="rect">
            <a:avLst/>
          </a:prstGeom>
          <a:noFill/>
        </p:spPr>
        <p:txBody>
          <a:bodyPr wrap="square" anchor="ctr">
            <a:spAutoFit/>
          </a:bodyPr>
          <a:lstStyle/>
          <a:p>
            <a:r>
              <a:rPr lang="en-US" sz="1600" dirty="0"/>
              <a:t>📁communication</a:t>
            </a:r>
          </a:p>
          <a:p>
            <a:r>
              <a:rPr lang="en-US" sz="1600" dirty="0"/>
              <a:t>        📁 socket</a:t>
            </a:r>
          </a:p>
          <a:p>
            <a:r>
              <a:rPr lang="en-US" sz="1600" dirty="0"/>
              <a:t>                Receiver</a:t>
            </a:r>
          </a:p>
          <a:p>
            <a:r>
              <a:rPr lang="en-US" sz="1600" dirty="0"/>
              <a:t>                </a:t>
            </a:r>
            <a:r>
              <a:rPr lang="en-US" sz="1600" dirty="0" err="1"/>
              <a:t>SocketService</a:t>
            </a:r>
            <a:endParaRPr lang="en-US" sz="1600" dirty="0"/>
          </a:p>
          <a:p>
            <a:r>
              <a:rPr lang="en-US" sz="1600" dirty="0"/>
              <a:t>        </a:t>
            </a:r>
            <a:r>
              <a:rPr lang="en-US" sz="1600" dirty="0" err="1"/>
              <a:t>CommunicationService</a:t>
            </a:r>
            <a:endParaRPr lang="en-US" sz="1600" dirty="0"/>
          </a:p>
          <a:p>
            <a:r>
              <a:rPr lang="en-US" sz="1600" dirty="0"/>
              <a:t>        </a:t>
            </a:r>
            <a:r>
              <a:rPr lang="en-US" sz="1600" dirty="0" err="1"/>
              <a:t>RestService</a:t>
            </a:r>
            <a:endParaRPr lang="en-US" sz="1600" dirty="0"/>
          </a:p>
        </p:txBody>
      </p:sp>
      <p:sp>
        <p:nvSpPr>
          <p:cNvPr id="11" name="Rechteck 10">
            <a:extLst>
              <a:ext uri="{FF2B5EF4-FFF2-40B4-BE49-F238E27FC236}">
                <a16:creationId xmlns:a16="http://schemas.microsoft.com/office/drawing/2014/main" id="{668493EA-6486-EA40-E8AB-3DF549700A31}"/>
              </a:ext>
            </a:extLst>
          </p:cNvPr>
          <p:cNvSpPr/>
          <p:nvPr/>
        </p:nvSpPr>
        <p:spPr>
          <a:xfrm>
            <a:off x="8928975" y="3342497"/>
            <a:ext cx="1318826"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2" name="Textfeld 11">
            <a:extLst>
              <a:ext uri="{FF2B5EF4-FFF2-40B4-BE49-F238E27FC236}">
                <a16:creationId xmlns:a16="http://schemas.microsoft.com/office/drawing/2014/main" id="{EC67A55F-9A81-B068-B779-6E387C33A3FB}"/>
              </a:ext>
            </a:extLst>
          </p:cNvPr>
          <p:cNvSpPr txBox="1"/>
          <p:nvPr/>
        </p:nvSpPr>
        <p:spPr>
          <a:xfrm>
            <a:off x="8928976" y="3333205"/>
            <a:ext cx="1318826"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dirty="0">
                <a:latin typeface="+mn-lt"/>
                <a:cs typeface="Arial" panose="020B0604020202020204" pitchFamily="34" charset="0"/>
              </a:rPr>
              <a:t>Controller</a:t>
            </a:r>
            <a:endParaRPr lang="en-US" kern="1200" dirty="0">
              <a:solidFill>
                <a:schemeClr val="tx1"/>
              </a:solidFill>
              <a:latin typeface="+mn-lt"/>
              <a:ea typeface="+mn-ea"/>
              <a:cs typeface="Arial" panose="020B0604020202020204" pitchFamily="34" charset="0"/>
            </a:endParaRPr>
          </a:p>
        </p:txBody>
      </p:sp>
      <p:sp>
        <p:nvSpPr>
          <p:cNvPr id="13" name="Rechteck 12">
            <a:extLst>
              <a:ext uri="{FF2B5EF4-FFF2-40B4-BE49-F238E27FC236}">
                <a16:creationId xmlns:a16="http://schemas.microsoft.com/office/drawing/2014/main" id="{350CC10E-B63E-E8B7-5DBE-6D3B7A777092}"/>
              </a:ext>
            </a:extLst>
          </p:cNvPr>
          <p:cNvSpPr/>
          <p:nvPr/>
        </p:nvSpPr>
        <p:spPr>
          <a:xfrm>
            <a:off x="983432" y="352658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4" name="Textfeld 13">
            <a:extLst>
              <a:ext uri="{FF2B5EF4-FFF2-40B4-BE49-F238E27FC236}">
                <a16:creationId xmlns:a16="http://schemas.microsoft.com/office/drawing/2014/main" id="{591DF9B6-959A-4E1B-0B0D-0C43DEE322C4}"/>
              </a:ext>
            </a:extLst>
          </p:cNvPr>
          <p:cNvSpPr txBox="1"/>
          <p:nvPr/>
        </p:nvSpPr>
        <p:spPr>
          <a:xfrm>
            <a:off x="1415480" y="3674519"/>
            <a:ext cx="2088232" cy="2062103"/>
          </a:xfrm>
          <a:prstGeom prst="rect">
            <a:avLst/>
          </a:prstGeom>
          <a:noFill/>
        </p:spPr>
        <p:txBody>
          <a:bodyPr wrap="square" anchor="ctr">
            <a:spAutoFit/>
          </a:bodyPr>
          <a:lstStyle/>
          <a:p>
            <a:r>
              <a:rPr lang="en-US" sz="1600" dirty="0"/>
              <a:t>📁game</a:t>
            </a:r>
          </a:p>
          <a:p>
            <a:r>
              <a:rPr lang="en-US" sz="1600" dirty="0"/>
              <a:t>        FourConnect</a:t>
            </a:r>
          </a:p>
          <a:p>
            <a:r>
              <a:rPr lang="en-US" sz="1600" dirty="0"/>
              <a:t>        Game</a:t>
            </a:r>
          </a:p>
          <a:p>
            <a:r>
              <a:rPr lang="en-US" sz="1600" dirty="0"/>
              <a:t>        GameMode</a:t>
            </a:r>
          </a:p>
          <a:p>
            <a:r>
              <a:rPr lang="en-US" sz="1600" dirty="0"/>
              <a:t>        TicTacToe</a:t>
            </a:r>
          </a:p>
          <a:p>
            <a:r>
              <a:rPr lang="en-US" sz="1600" dirty="0"/>
              <a:t>📁chat</a:t>
            </a:r>
          </a:p>
          <a:p>
            <a:r>
              <a:rPr lang="en-US" sz="1600" dirty="0"/>
              <a:t>        </a:t>
            </a:r>
            <a:r>
              <a:rPr lang="en-US" sz="1600" dirty="0" err="1"/>
              <a:t>ChatMessage</a:t>
            </a:r>
            <a:endParaRPr lang="en-US" sz="1600" dirty="0"/>
          </a:p>
          <a:p>
            <a:r>
              <a:rPr lang="en-US" sz="1600" dirty="0"/>
              <a:t>        Chatroom</a:t>
            </a:r>
          </a:p>
        </p:txBody>
      </p:sp>
      <p:sp>
        <p:nvSpPr>
          <p:cNvPr id="15" name="Rechteck 14">
            <a:extLst>
              <a:ext uri="{FF2B5EF4-FFF2-40B4-BE49-F238E27FC236}">
                <a16:creationId xmlns:a16="http://schemas.microsoft.com/office/drawing/2014/main" id="{5904D3AE-18B4-0E42-067D-F467276C5ACB}"/>
              </a:ext>
            </a:extLst>
          </p:cNvPr>
          <p:cNvSpPr/>
          <p:nvPr/>
        </p:nvSpPr>
        <p:spPr>
          <a:xfrm>
            <a:off x="1991544" y="3342497"/>
            <a:ext cx="936104"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6" name="Textfeld 15">
            <a:extLst>
              <a:ext uri="{FF2B5EF4-FFF2-40B4-BE49-F238E27FC236}">
                <a16:creationId xmlns:a16="http://schemas.microsoft.com/office/drawing/2014/main" id="{78E22440-DA01-FF6B-22ED-A6E72A968739}"/>
              </a:ext>
            </a:extLst>
          </p:cNvPr>
          <p:cNvSpPr txBox="1"/>
          <p:nvPr/>
        </p:nvSpPr>
        <p:spPr>
          <a:xfrm>
            <a:off x="1991544" y="3333205"/>
            <a:ext cx="936104"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dirty="0">
                <a:latin typeface="+mn-lt"/>
                <a:cs typeface="Arial" panose="020B0604020202020204" pitchFamily="34" charset="0"/>
              </a:rPr>
              <a:t>Model</a:t>
            </a:r>
            <a:endParaRPr lang="en-US" kern="1200" dirty="0">
              <a:solidFill>
                <a:schemeClr val="tx1"/>
              </a:solidFill>
              <a:latin typeface="+mn-lt"/>
              <a:ea typeface="+mn-ea"/>
              <a:cs typeface="Arial" panose="020B0604020202020204" pitchFamily="34" charset="0"/>
            </a:endParaRPr>
          </a:p>
        </p:txBody>
      </p:sp>
      <p:cxnSp>
        <p:nvCxnSpPr>
          <p:cNvPr id="19" name="Gerade Verbindung mit Pfeil 18">
            <a:extLst>
              <a:ext uri="{FF2B5EF4-FFF2-40B4-BE49-F238E27FC236}">
                <a16:creationId xmlns:a16="http://schemas.microsoft.com/office/drawing/2014/main" id="{6618455D-BB00-9F5E-8307-28554AE82285}"/>
              </a:ext>
            </a:extLst>
          </p:cNvPr>
          <p:cNvCxnSpPr/>
          <p:nvPr/>
        </p:nvCxnSpPr>
        <p:spPr>
          <a:xfrm flipH="1">
            <a:off x="4295800" y="4653136"/>
            <a:ext cx="324036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Gerade Verbindung mit Pfeil 21">
            <a:extLst>
              <a:ext uri="{FF2B5EF4-FFF2-40B4-BE49-F238E27FC236}">
                <a16:creationId xmlns:a16="http://schemas.microsoft.com/office/drawing/2014/main" id="{A092A37B-CBCA-9503-E6BD-96F6F8A3E8E5}"/>
              </a:ext>
            </a:extLst>
          </p:cNvPr>
          <p:cNvCxnSpPr>
            <a:cxnSpLocks/>
          </p:cNvCxnSpPr>
          <p:nvPr/>
        </p:nvCxnSpPr>
        <p:spPr bwMode="auto">
          <a:xfrm flipH="1">
            <a:off x="2482636" y="2060848"/>
            <a:ext cx="1752856" cy="127056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Gerade Verbindung mit Pfeil 30">
            <a:extLst>
              <a:ext uri="{FF2B5EF4-FFF2-40B4-BE49-F238E27FC236}">
                <a16:creationId xmlns:a16="http://schemas.microsoft.com/office/drawing/2014/main" id="{418EA02F-2841-DE2A-050F-698672B4B090}"/>
              </a:ext>
            </a:extLst>
          </p:cNvPr>
          <p:cNvCxnSpPr>
            <a:cxnSpLocks/>
          </p:cNvCxnSpPr>
          <p:nvPr/>
        </p:nvCxnSpPr>
        <p:spPr bwMode="auto">
          <a:xfrm>
            <a:off x="7752184" y="2057993"/>
            <a:ext cx="1752856" cy="1270566"/>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9752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F04381-277E-9C81-E175-5EC959697AF0}"/>
              </a:ext>
            </a:extLst>
          </p:cNvPr>
          <p:cNvSpPr>
            <a:spLocks noGrp="1"/>
          </p:cNvSpPr>
          <p:nvPr>
            <p:ph type="title"/>
          </p:nvPr>
        </p:nvSpPr>
        <p:spPr/>
        <p:txBody>
          <a:bodyPr/>
          <a:lstStyle/>
          <a:p>
            <a:r>
              <a:rPr lang="de-DE" sz="2000" dirty="0"/>
              <a:t>Architektur</a:t>
            </a:r>
            <a:endParaRPr lang="en-US" dirty="0"/>
          </a:p>
        </p:txBody>
      </p:sp>
      <p:sp>
        <p:nvSpPr>
          <p:cNvPr id="10" name="Rectangle 4">
            <a:extLst>
              <a:ext uri="{FF2B5EF4-FFF2-40B4-BE49-F238E27FC236}">
                <a16:creationId xmlns:a16="http://schemas.microsoft.com/office/drawing/2014/main" id="{4077EB32-A928-52C9-603A-89F581277316}"/>
              </a:ext>
            </a:extLst>
          </p:cNvPr>
          <p:cNvSpPr>
            <a:spLocks noChangeArrowheads="1"/>
          </p:cNvSpPr>
          <p:nvPr/>
        </p:nvSpPr>
        <p:spPr bwMode="auto">
          <a:xfrm>
            <a:off x="191344" y="1336118"/>
            <a:ext cx="5991856"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33B3"/>
                </a:solidFill>
                <a:effectLst/>
                <a:latin typeface="JetBrains Mono"/>
              </a:rPr>
              <a:t>abstract class </a:t>
            </a:r>
            <a:r>
              <a:rPr kumimoji="0" lang="en-US" altLang="en-US" sz="1350" b="0" i="0" u="none" strike="noStrike" cap="none" normalizeH="0" baseline="0" dirty="0" err="1">
                <a:ln>
                  <a:noFill/>
                </a:ln>
                <a:solidFill>
                  <a:srgbClr val="000000"/>
                </a:solidFill>
                <a:effectLst/>
                <a:latin typeface="JetBrains Mono"/>
              </a:rPr>
              <a:t>AppActivity</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80808"/>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override fun </a:t>
            </a:r>
            <a:r>
              <a:rPr kumimoji="0" lang="en-US" altLang="en-US" sz="1350" b="0" i="0" u="none" strike="noStrike" cap="none" normalizeH="0" baseline="0" dirty="0" err="1">
                <a:ln>
                  <a:noFill/>
                </a:ln>
                <a:solidFill>
                  <a:srgbClr val="00627A"/>
                </a:solidFill>
                <a:effectLst/>
                <a:latin typeface="JetBrains Mono"/>
              </a:rPr>
              <a:t>onCreate</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savedInstanceState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Bundle</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super</a:t>
            </a:r>
            <a:r>
              <a:rPr kumimoji="0" lang="en-US" altLang="en-US" sz="1350" b="0" i="0" u="none" strike="noStrike" cap="none" normalizeH="0" baseline="0" dirty="0" err="1">
                <a:ln>
                  <a:noFill/>
                </a:ln>
                <a:solidFill>
                  <a:srgbClr val="080808"/>
                </a:solidFill>
                <a:effectLst/>
                <a:latin typeface="JetBrains Mono"/>
              </a:rPr>
              <a:t>.onCreate</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savedInstanceState</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1" u="none" strike="noStrike" cap="none" normalizeH="0" baseline="0" dirty="0" err="1">
                <a:ln>
                  <a:noFill/>
                </a:ln>
                <a:solidFill>
                  <a:srgbClr val="00627A"/>
                </a:solidFill>
                <a:effectLst/>
                <a:latin typeface="JetBrains Mono"/>
              </a:rPr>
              <a:t>enableEdgeToEdge</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1" u="none" strike="noStrike" cap="none" normalizeH="0" baseline="0" dirty="0" err="1">
                <a:ln>
                  <a:noFill/>
                </a:ln>
                <a:solidFill>
                  <a:srgbClr val="00627A"/>
                </a:solidFill>
                <a:effectLst/>
                <a:latin typeface="JetBrains Mono"/>
              </a:rPr>
              <a:t>setContent</a:t>
            </a:r>
            <a:r>
              <a:rPr kumimoji="0" lang="en-US" altLang="en-US" sz="1350" b="0" i="1" u="none" strike="noStrike" cap="none" normalizeH="0" baseline="0" dirty="0">
                <a:ln>
                  <a:noFill/>
                </a:ln>
                <a:solidFill>
                  <a:srgbClr val="00627A"/>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9900"/>
                </a:solidFill>
                <a:effectLst/>
                <a:latin typeface="JetBrains Mono"/>
              </a:rPr>
              <a:t>ChatterPlayTheme</a:t>
            </a:r>
            <a:r>
              <a:rPr kumimoji="0" lang="en-US" altLang="en-US" sz="1350" b="0" i="0" u="none" strike="noStrike" cap="none" normalizeH="0" baseline="0" dirty="0">
                <a:ln>
                  <a:noFill/>
                </a:ln>
                <a:solidFill>
                  <a:srgbClr val="009900"/>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Scaffold</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4A86E8"/>
                </a:solidFill>
                <a:effectLst/>
                <a:latin typeface="JetBrains Mono"/>
              </a:rPr>
              <a:t>modifier = </a:t>
            </a:r>
            <a:r>
              <a:rPr kumimoji="0" lang="en-US" altLang="en-US" sz="1350" b="0" i="0" u="none" strike="noStrike" cap="none" normalizeH="0" baseline="0" dirty="0" err="1">
                <a:ln>
                  <a:noFill/>
                </a:ln>
                <a:solidFill>
                  <a:srgbClr val="000000"/>
                </a:solidFill>
                <a:effectLst/>
                <a:latin typeface="JetBrains Mono"/>
              </a:rPr>
              <a:t>Modifier</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00627A"/>
                </a:solidFill>
                <a:effectLst/>
                <a:latin typeface="JetBrains Mono"/>
              </a:rPr>
              <a:t>fillMaxSize</a:t>
            </a: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innerPadding</a:t>
            </a:r>
            <a:r>
              <a:rPr kumimoji="0" lang="en-US" altLang="en-US" sz="1350" b="0" i="0" u="none" strike="noStrike" cap="none" normalizeH="0" baseline="0" dirty="0">
                <a:ln>
                  <a:noFill/>
                </a:ln>
                <a:solidFill>
                  <a:srgbClr val="000000"/>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-&gt;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Box</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4A86E8"/>
                </a:solidFill>
                <a:effectLst/>
                <a:latin typeface="JetBrains Mono"/>
              </a:rPr>
              <a:t>modifier = </a:t>
            </a:r>
            <a:r>
              <a:rPr kumimoji="0" lang="en-US" altLang="en-US" sz="1350" b="0" i="0" u="none" strike="noStrike" cap="none" normalizeH="0" baseline="0" dirty="0" err="1">
                <a:ln>
                  <a:noFill/>
                </a:ln>
                <a:solidFill>
                  <a:srgbClr val="000000"/>
                </a:solidFill>
                <a:effectLst/>
                <a:latin typeface="JetBrains Mono"/>
              </a:rPr>
              <a:t>Modifier</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00627A"/>
                </a:solidFill>
                <a:effectLst/>
                <a:latin typeface="JetBrains Mono"/>
              </a:rPr>
              <a:t>padding</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innerPadding</a:t>
            </a: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Render</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9E880D"/>
                </a:solidFill>
                <a:effectLst/>
                <a:latin typeface="JetBrains Mono"/>
              </a:rPr>
              <a:t>@Composable</a:t>
            </a:r>
            <a:br>
              <a:rPr kumimoji="0" lang="en-US" altLang="en-US" sz="1350" b="0" i="0" u="none" strike="noStrike" cap="none" normalizeH="0" baseline="0" dirty="0">
                <a:ln>
                  <a:noFill/>
                </a:ln>
                <a:solidFill>
                  <a:srgbClr val="9E880D"/>
                </a:solidFill>
                <a:effectLst/>
                <a:latin typeface="JetBrains Mono"/>
              </a:rPr>
            </a:br>
            <a:r>
              <a:rPr kumimoji="0" lang="en-US" altLang="en-US" sz="1350" b="0" i="0" u="none" strike="noStrike" cap="none" normalizeH="0" baseline="0" dirty="0">
                <a:ln>
                  <a:noFill/>
                </a:ln>
                <a:solidFill>
                  <a:srgbClr val="9E880D"/>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abstract fun </a:t>
            </a:r>
            <a:r>
              <a:rPr kumimoji="0" lang="en-US" altLang="en-US" sz="1350" b="0" i="0" u="none" strike="noStrike" cap="none" normalizeH="0" baseline="0" dirty="0">
                <a:ln>
                  <a:noFill/>
                </a:ln>
                <a:solidFill>
                  <a:srgbClr val="00627A"/>
                </a:solidFill>
                <a:effectLst/>
                <a:latin typeface="JetBrains Mono"/>
              </a:rPr>
              <a:t>Render</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40C1D38-ECC8-5BAB-7905-A700AC6ABBD1}"/>
              </a:ext>
            </a:extLst>
          </p:cNvPr>
          <p:cNvSpPr>
            <a:spLocks noChangeArrowheads="1"/>
          </p:cNvSpPr>
          <p:nvPr/>
        </p:nvSpPr>
        <p:spPr bwMode="auto">
          <a:xfrm>
            <a:off x="5519936" y="993716"/>
            <a:ext cx="6672064" cy="4870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33B3"/>
                </a:solidFill>
                <a:effectLst/>
                <a:latin typeface="JetBrains Mono"/>
              </a:rPr>
              <a:t>class </a:t>
            </a:r>
            <a:r>
              <a:rPr kumimoji="0" lang="en-US" altLang="en-US" sz="1350" b="0" i="0" u="none" strike="noStrike" cap="none" normalizeH="0" baseline="0" dirty="0" err="1">
                <a:ln>
                  <a:noFill/>
                </a:ln>
                <a:solidFill>
                  <a:srgbClr val="000000"/>
                </a:solidFill>
                <a:effectLst/>
                <a:latin typeface="JetBrains Mono"/>
              </a:rPr>
              <a:t>ActivityHandler</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companion object </a:t>
            </a:r>
            <a:r>
              <a:rPr kumimoji="0" lang="en-US" altLang="en-US" sz="1350" b="0" i="0" u="none" strike="noStrike" cap="none" normalizeH="0" baseline="0" dirty="0">
                <a:ln>
                  <a:noFill/>
                </a:ln>
                <a:solidFill>
                  <a:srgbClr val="080808"/>
                </a:solidFill>
                <a:effectLst/>
                <a:latin typeface="JetBrains Mono"/>
              </a:rPr>
              <a:t>{ </a:t>
            </a:r>
            <a:r>
              <a:rPr lang="en-US" altLang="en-US" sz="1350" dirty="0">
                <a:solidFill>
                  <a:srgbClr val="080808"/>
                </a:solidFill>
                <a:latin typeface="JetBrains Mono"/>
              </a:rPr>
              <a:t>…</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fun </a:t>
            </a:r>
            <a:r>
              <a:rPr kumimoji="0" lang="en-US" altLang="en-US" sz="1350" b="0" i="0" u="none" strike="noStrike" cap="none" normalizeH="0" baseline="0" dirty="0" err="1">
                <a:ln>
                  <a:noFill/>
                </a:ln>
                <a:solidFill>
                  <a:srgbClr val="00627A"/>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Activity</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val</a:t>
            </a:r>
            <a:r>
              <a:rPr kumimoji="0" lang="en-US" altLang="en-US" sz="1350" b="0" i="0" u="none" strike="noStrike" cap="none" normalizeH="0" baseline="0" dirty="0">
                <a:ln>
                  <a:noFill/>
                </a:ln>
                <a:solidFill>
                  <a:srgbClr val="0033B3"/>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targetClass</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when </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CHAT_CREATE</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ChatCreationActivity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CHAT_LIST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ChatlistActivity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CHAT_JOIN</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ChatJoinActivity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GameActivitiy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GAME_INVITATION</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GameInvitationActivity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GAME_LIST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GameListActivity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USER_EDIT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EditUserActivity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USER_INFORMATION</a:t>
            </a:r>
            <a:r>
              <a:rPr lang="en-US" altLang="en-US" sz="1350" i="1" dirty="0">
                <a:solidFill>
                  <a:srgbClr val="871094"/>
                </a:solidFill>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UserInformationActivity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this</a:t>
            </a:r>
            <a:r>
              <a:rPr kumimoji="0" lang="en-US" altLang="en-US" sz="1350" b="0" i="0" u="none" strike="noStrike" cap="none" normalizeH="0" baseline="0" dirty="0" err="1">
                <a:ln>
                  <a:noFill/>
                </a:ln>
                <a:solidFill>
                  <a:srgbClr val="080808"/>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targetClass</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private fun </a:t>
            </a:r>
            <a:r>
              <a:rPr kumimoji="0" lang="en-US" altLang="en-US" sz="1350" b="0" i="0" u="none" strike="noStrike" cap="none" normalizeH="0" baseline="0" dirty="0">
                <a:ln>
                  <a:noFill/>
                </a:ln>
                <a:solidFill>
                  <a:srgbClr val="080808"/>
                </a:solidFill>
                <a:effectLst/>
                <a:latin typeface="JetBrains Mono"/>
              </a:rPr>
              <a:t>&lt;</a:t>
            </a:r>
            <a:r>
              <a:rPr kumimoji="0" lang="en-US" altLang="en-US" sz="1350" b="0" i="0" u="none" strike="noStrike" cap="none" normalizeH="0" baseline="0" dirty="0">
                <a:ln>
                  <a:noFill/>
                </a:ln>
                <a:solidFill>
                  <a:srgbClr val="007E8A"/>
                </a:solidFill>
                <a:effectLst/>
                <a:latin typeface="JetBrains Mono"/>
              </a:rPr>
              <a:t>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AppActivity</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627A"/>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&lt;</a:t>
            </a:r>
            <a:r>
              <a:rPr kumimoji="0" lang="en-US" altLang="en-US" sz="1350" b="0" i="0" u="none" strike="noStrike" cap="none" normalizeH="0" baseline="0" dirty="0">
                <a:ln>
                  <a:noFill/>
                </a:ln>
                <a:solidFill>
                  <a:srgbClr val="007E8A"/>
                </a:solidFill>
                <a:effectLst/>
                <a:latin typeface="JetBrains Mono"/>
              </a:rPr>
              <a:t>T</a:t>
            </a:r>
            <a:r>
              <a:rPr kumimoji="0" lang="en-US" altLang="en-US" sz="1350" b="0" i="0" u="none" strike="noStrike" cap="none" normalizeH="0" baseline="0" dirty="0">
                <a:ln>
                  <a:noFill/>
                </a:ln>
                <a:solidFill>
                  <a:srgbClr val="080808"/>
                </a:solidFill>
                <a:effectLst/>
                <a:latin typeface="JetBrains Mono"/>
              </a:rPr>
              <a:t>&gt;)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source</a:t>
            </a:r>
            <a:r>
              <a:rPr kumimoji="0" lang="en-US" altLang="en-US" sz="1350" b="0" i="0" u="none" strike="noStrike" cap="none" normalizeH="0" baseline="0" dirty="0" err="1">
                <a:ln>
                  <a:noFill/>
                </a:ln>
                <a:solidFill>
                  <a:srgbClr val="080808"/>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(Intent(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93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366063-67FD-6FFD-4747-A667F0E9C1B9}"/>
              </a:ext>
            </a:extLst>
          </p:cNvPr>
          <p:cNvSpPr>
            <a:spLocks noGrp="1"/>
          </p:cNvSpPr>
          <p:nvPr>
            <p:ph type="title"/>
          </p:nvPr>
        </p:nvSpPr>
        <p:spPr/>
        <p:txBody>
          <a:bodyPr/>
          <a:lstStyle/>
          <a:p>
            <a:r>
              <a:rPr lang="de-DE"/>
              <a:t>Client Kommunikation</a:t>
            </a:r>
            <a:endParaRPr lang="en-US" dirty="0"/>
          </a:p>
        </p:txBody>
      </p:sp>
      <p:sp>
        <p:nvSpPr>
          <p:cNvPr id="3" name="Textplatzhalter 2">
            <a:extLst>
              <a:ext uri="{FF2B5EF4-FFF2-40B4-BE49-F238E27FC236}">
                <a16:creationId xmlns:a16="http://schemas.microsoft.com/office/drawing/2014/main" id="{B3A42D76-5E12-E611-733C-AFA3849B203E}"/>
              </a:ext>
            </a:extLst>
          </p:cNvPr>
          <p:cNvSpPr>
            <a:spLocks noGrp="1"/>
          </p:cNvSpPr>
          <p:nvPr>
            <p:ph type="body" sz="quarter" idx="11"/>
          </p:nvPr>
        </p:nvSpPr>
        <p:spPr/>
        <p:txBody>
          <a:bodyPr/>
          <a:lstStyle/>
          <a:p>
            <a:endParaRPr lang="en-US" dirty="0"/>
          </a:p>
        </p:txBody>
      </p:sp>
      <p:sp>
        <p:nvSpPr>
          <p:cNvPr id="4" name="Inhaltsplatzhalter 3">
            <a:extLst>
              <a:ext uri="{FF2B5EF4-FFF2-40B4-BE49-F238E27FC236}">
                <a16:creationId xmlns:a16="http://schemas.microsoft.com/office/drawing/2014/main" id="{C31EA49F-95B9-32A9-B5E0-20F226106794}"/>
              </a:ext>
            </a:extLst>
          </p:cNvPr>
          <p:cNvSpPr>
            <a:spLocks noGrp="1"/>
          </p:cNvSpPr>
          <p:nvPr>
            <p:ph sz="quarter" idx="16"/>
          </p:nvPr>
        </p:nvSpPr>
        <p:spPr/>
        <p:txBody>
          <a:bodyPr anchor="ctr"/>
          <a:lstStyle/>
          <a:p>
            <a:r>
              <a:rPr lang="de-DE" sz="2400" dirty="0">
                <a:latin typeface="Consolas" panose="020B0609020204030204" pitchFamily="49" charset="0"/>
                <a:ea typeface="MS UI Gothic" panose="020B0600070205080204" pitchFamily="34" charset="-128"/>
              </a:rPr>
              <a:t>	Client </a:t>
            </a:r>
            <a:r>
              <a:rPr lang="de-DE" sz="2400" dirty="0">
                <a:latin typeface="Consolas" panose="020B0609020204030204" pitchFamily="49" charset="0"/>
                <a:ea typeface="MS UI Gothic" panose="020B0600070205080204" pitchFamily="34" charset="-128"/>
                <a:sym typeface="Wingdings" panose="05000000000000000000" pitchFamily="2" charset="2"/>
              </a:rPr>
              <a:t> Server</a:t>
            </a:r>
            <a:r>
              <a:rPr lang="de-DE" sz="2400" dirty="0">
                <a:sym typeface="Wingdings" panose="05000000000000000000" pitchFamily="2" charset="2"/>
              </a:rPr>
              <a:t>: REST-Schnittstelle</a:t>
            </a:r>
          </a:p>
          <a:p>
            <a:pPr marL="285750" indent="-285750">
              <a:buFont typeface="Arial" panose="020B0604020202020204" pitchFamily="34" charset="0"/>
              <a:buChar char="•"/>
            </a:pPr>
            <a:endParaRPr lang="de-DE" sz="2400" dirty="0">
              <a:sym typeface="Wingdings" panose="05000000000000000000" pitchFamily="2" charset="2"/>
            </a:endParaRPr>
          </a:p>
          <a:p>
            <a:r>
              <a:rPr lang="de-DE" sz="2400" dirty="0">
                <a:latin typeface="Consolas" panose="020B0609020204030204" pitchFamily="49" charset="0"/>
                <a:ea typeface="MS UI Gothic" panose="020B0600070205080204" pitchFamily="34" charset="-128"/>
              </a:rPr>
              <a:t>	Server </a:t>
            </a:r>
            <a:r>
              <a:rPr lang="de-DE" sz="2400" dirty="0">
                <a:latin typeface="Consolas" panose="020B0609020204030204" pitchFamily="49" charset="0"/>
                <a:ea typeface="MS UI Gothic" panose="020B0600070205080204" pitchFamily="34" charset="-128"/>
                <a:sym typeface="Wingdings" panose="05000000000000000000" pitchFamily="2" charset="2"/>
              </a:rPr>
              <a:t> Client</a:t>
            </a:r>
            <a:r>
              <a:rPr lang="de-DE" sz="2400" dirty="0">
                <a:sym typeface="Wingdings" panose="05000000000000000000" pitchFamily="2" charset="2"/>
              </a:rPr>
              <a:t>: Sockets</a:t>
            </a:r>
          </a:p>
          <a:p>
            <a:pPr marL="285750" indent="-285750">
              <a:buFont typeface="Arial" panose="020B0604020202020204" pitchFamily="34" charset="0"/>
              <a:buChar char="•"/>
            </a:pPr>
            <a:endParaRPr lang="de-DE" sz="2400" dirty="0">
              <a:sym typeface="Wingdings" panose="05000000000000000000" pitchFamily="2" charset="2"/>
            </a:endParaRPr>
          </a:p>
          <a:p>
            <a:r>
              <a:rPr lang="de-DE" sz="2400" dirty="0">
                <a:latin typeface="Consolas" panose="020B0609020204030204" pitchFamily="49" charset="0"/>
                <a:ea typeface="MS UI Gothic" panose="020B0600070205080204" pitchFamily="34" charset="-128"/>
              </a:rPr>
              <a:t>	Client </a:t>
            </a:r>
            <a:r>
              <a:rPr lang="de-DE" sz="2400" dirty="0">
                <a:latin typeface="Consolas" panose="020B0609020204030204" pitchFamily="49" charset="0"/>
                <a:ea typeface="MS UI Gothic" panose="020B0600070205080204" pitchFamily="34" charset="-128"/>
                <a:sym typeface="Wingdings" panose="05000000000000000000" pitchFamily="2" charset="2"/>
              </a:rPr>
              <a:t> Client</a:t>
            </a:r>
            <a:r>
              <a:rPr lang="de-DE" sz="2400" dirty="0">
                <a:sym typeface="Wingdings" panose="05000000000000000000" pitchFamily="2" charset="2"/>
              </a:rPr>
              <a:t>: Sockets</a:t>
            </a:r>
          </a:p>
          <a:p>
            <a:endParaRPr lang="de-DE" sz="2400" dirty="0">
              <a:sym typeface="Wingdings" panose="05000000000000000000" pitchFamily="2" charset="2"/>
            </a:endParaRPr>
          </a:p>
        </p:txBody>
      </p:sp>
      <p:sp>
        <p:nvSpPr>
          <p:cNvPr id="5" name="Rectangle 1">
            <a:extLst>
              <a:ext uri="{FF2B5EF4-FFF2-40B4-BE49-F238E27FC236}">
                <a16:creationId xmlns:a16="http://schemas.microsoft.com/office/drawing/2014/main" id="{75C87A3B-BAD4-B90D-15F7-A973504257A1}"/>
              </a:ext>
            </a:extLst>
          </p:cNvPr>
          <p:cNvSpPr>
            <a:spLocks noChangeArrowheads="1"/>
          </p:cNvSpPr>
          <p:nvPr/>
        </p:nvSpPr>
        <p:spPr bwMode="auto">
          <a:xfrm>
            <a:off x="6215376" y="1522964"/>
            <a:ext cx="5616624"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class </a:t>
            </a:r>
            <a:r>
              <a:rPr kumimoji="0" lang="en-US" altLang="en-US" b="0" i="0" u="none" strike="noStrike" cap="none" normalizeH="0" baseline="0" dirty="0" err="1">
                <a:ln>
                  <a:noFill/>
                </a:ln>
                <a:solidFill>
                  <a:srgbClr val="000000"/>
                </a:solidFill>
                <a:effectLst/>
                <a:latin typeface="JetBrains Mono"/>
              </a:rPr>
              <a:t>UserSession</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033B3"/>
                </a:solidFill>
                <a:effectLst/>
                <a:latin typeface="JetBrains Mono"/>
              </a:rPr>
              <a:t>private constructor</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companion object </a:t>
            </a:r>
            <a:r>
              <a:rPr kumimoji="0" lang="en-US" altLang="en-US" b="0" i="0" u="none" strike="noStrike" cap="none" normalizeH="0" baseline="0" dirty="0">
                <a:ln>
                  <a:noFill/>
                </a:ln>
                <a:solidFill>
                  <a:srgbClr val="080808"/>
                </a:solidFill>
                <a:effectLst/>
                <a:latin typeface="JetBrains Mono"/>
              </a:rPr>
              <a:t>{</a:t>
            </a:r>
            <a:r>
              <a:rPr lang="en-US" altLang="en-US" dirty="0">
                <a:solidFill>
                  <a:srgbClr val="080808"/>
                </a:solidFill>
                <a:latin typeface="JetBrains Mono"/>
              </a:rPr>
              <a:t> …</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871094"/>
                </a:solidFill>
                <a:effectLst/>
                <a:latin typeface="JetBrains Mono"/>
              </a:rPr>
              <a:t>user</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User</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currentChat</a:t>
            </a:r>
            <a:r>
              <a:rPr kumimoji="0" lang="en-US" altLang="en-US" b="0" i="0" u="none" strike="noStrike" cap="none" normalizeH="0" baseline="0" dirty="0">
                <a:ln>
                  <a:noFill/>
                </a:ln>
                <a:solidFill>
                  <a:srgbClr val="871094"/>
                </a:solidFill>
                <a:effectLst/>
                <a:latin typeface="JetBrains Mono"/>
              </a:rPr>
              <a:t> </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Chatroom</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a:ln>
                  <a:noFill/>
                </a:ln>
                <a:solidFill>
                  <a:srgbClr val="871094"/>
                </a:solidFill>
                <a:effectLst/>
                <a:latin typeface="JetBrains Mono"/>
              </a:rPr>
              <a:t>chats </a:t>
            </a:r>
            <a:r>
              <a:rPr kumimoji="0" lang="en-US" altLang="en-US" b="0" i="0" u="none" strike="noStrike" cap="none" normalizeH="0" baseline="0" dirty="0">
                <a:ln>
                  <a:noFill/>
                </a:ln>
                <a:solidFill>
                  <a:srgbClr val="080808"/>
                </a:solidFill>
                <a:effectLst/>
                <a:latin typeface="JetBrains Mono"/>
              </a:rPr>
              <a:t>= HashMap&lt;</a:t>
            </a:r>
            <a:r>
              <a:rPr kumimoji="0" lang="en-US" altLang="en-US" b="0" i="0" u="none" strike="noStrike" cap="none" normalizeH="0" baseline="0" dirty="0">
                <a:ln>
                  <a:noFill/>
                </a:ln>
                <a:solidFill>
                  <a:srgbClr val="000000"/>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Chatroom</a:t>
            </a:r>
            <a:r>
              <a:rPr kumimoji="0" lang="en-US" altLang="en-US" b="0" i="0" u="none" strike="noStrike" cap="none" normalizeH="0" baseline="0" dirty="0">
                <a:ln>
                  <a:noFill/>
                </a:ln>
                <a:solidFill>
                  <a:srgbClr val="080808"/>
                </a:solidFill>
                <a:effectLst/>
                <a:latin typeface="JetBrains Mono"/>
              </a:rPr>
              <a:t>&gt;()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selectedGame</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Game</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selectedGameAcitvity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GameActivities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currentGameId</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String </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67D17"/>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67D17"/>
                </a:solidFill>
                <a:effectLst/>
                <a:latin typeface="JetBrains Mono"/>
              </a:rPr>
            </a:br>
            <a:r>
              <a:rPr kumimoji="0" lang="en-US" altLang="en-US" b="0" i="0" u="none" strike="noStrike" cap="none" normalizeH="0" baseline="0" dirty="0">
                <a:ln>
                  <a:noFill/>
                </a:ln>
                <a:solidFill>
                  <a:srgbClr val="067D17"/>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B58BE-B060-0A8A-609D-2E13CE49E3B3}"/>
              </a:ext>
            </a:extLst>
          </p:cNvPr>
          <p:cNvSpPr>
            <a:spLocks noGrp="1"/>
          </p:cNvSpPr>
          <p:nvPr>
            <p:ph type="title"/>
          </p:nvPr>
        </p:nvSpPr>
        <p:spPr/>
        <p:txBody>
          <a:bodyPr/>
          <a:lstStyle/>
          <a:p>
            <a:r>
              <a:rPr lang="de-DE" sz="2400" dirty="0"/>
              <a:t>Demo</a:t>
            </a:r>
            <a:endParaRPr lang="en-US" sz="2400" dirty="0"/>
          </a:p>
        </p:txBody>
      </p:sp>
      <p:sp>
        <p:nvSpPr>
          <p:cNvPr id="3" name="Textfeld 2">
            <a:extLst>
              <a:ext uri="{FF2B5EF4-FFF2-40B4-BE49-F238E27FC236}">
                <a16:creationId xmlns:a16="http://schemas.microsoft.com/office/drawing/2014/main" id="{8F0B21E9-D142-A93F-8CBC-4806E9630EB8}"/>
              </a:ext>
            </a:extLst>
          </p:cNvPr>
          <p:cNvSpPr txBox="1"/>
          <p:nvPr/>
        </p:nvSpPr>
        <p:spPr>
          <a:xfrm>
            <a:off x="551384" y="2705725"/>
            <a:ext cx="11089232" cy="1446550"/>
          </a:xfrm>
          <a:prstGeom prst="rect">
            <a:avLst/>
          </a:prstGeom>
          <a:noFill/>
        </p:spPr>
        <p:txBody>
          <a:bodyPr wrap="square" rtlCol="0">
            <a:spAutoFit/>
          </a:bodyPr>
          <a:lstStyle/>
          <a:p>
            <a:pPr algn="l" defTabSz="215900" rtl="0" eaLnBrk="1" fontAlgn="base" hangingPunct="1">
              <a:spcBef>
                <a:spcPct val="0"/>
              </a:spcBef>
              <a:spcAft>
                <a:spcPct val="0"/>
              </a:spcAft>
              <a:buClr>
                <a:schemeClr val="tx2"/>
              </a:buClr>
              <a:tabLst>
                <a:tab pos="215900" algn="l"/>
              </a:tabLst>
            </a:pPr>
            <a:r>
              <a:rPr lang="de-DE" sz="8800" b="1" kern="1200" dirty="0">
                <a:solidFill>
                  <a:srgbClr val="00549F"/>
                </a:solidFill>
                <a:latin typeface="+mn-lt"/>
                <a:ea typeface="+mn-ea"/>
                <a:cs typeface="Arial" panose="020B0604020202020204" pitchFamily="34" charset="0"/>
              </a:rPr>
              <a:t>LIVE-VORFÜHRUNG</a:t>
            </a:r>
            <a:endParaRPr lang="en-US" sz="8800" b="1" kern="1200" dirty="0">
              <a:solidFill>
                <a:srgbClr val="00549F"/>
              </a:solidFill>
              <a:latin typeface="+mn-lt"/>
              <a:ea typeface="+mn-ea"/>
              <a:cs typeface="Arial" panose="020B0604020202020204" pitchFamily="34" charset="0"/>
            </a:endParaRPr>
          </a:p>
        </p:txBody>
      </p:sp>
    </p:spTree>
    <p:extLst>
      <p:ext uri="{BB962C8B-B14F-4D97-AF65-F5344CB8AC3E}">
        <p14:creationId xmlns:p14="http://schemas.microsoft.com/office/powerpoint/2010/main" val="108068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391A4-6F4E-2FBB-1C42-54C0318055A4}"/>
              </a:ext>
            </a:extLst>
          </p:cNvPr>
          <p:cNvSpPr>
            <a:spLocks noGrp="1"/>
          </p:cNvSpPr>
          <p:nvPr>
            <p:ph type="title"/>
          </p:nvPr>
        </p:nvSpPr>
        <p:spPr/>
        <p:txBody>
          <a:bodyPr/>
          <a:lstStyle/>
          <a:p>
            <a:r>
              <a:rPr lang="de-DE" dirty="0" err="1"/>
              <a:t>Lessons</a:t>
            </a:r>
            <a:r>
              <a:rPr lang="de-DE" dirty="0"/>
              <a:t> </a:t>
            </a:r>
            <a:r>
              <a:rPr lang="de-DE" dirty="0" err="1"/>
              <a:t>Learned</a:t>
            </a:r>
            <a:endParaRPr lang="en-US" dirty="0"/>
          </a:p>
        </p:txBody>
      </p:sp>
      <p:sp>
        <p:nvSpPr>
          <p:cNvPr id="3" name="Textplatzhalter 2">
            <a:extLst>
              <a:ext uri="{FF2B5EF4-FFF2-40B4-BE49-F238E27FC236}">
                <a16:creationId xmlns:a16="http://schemas.microsoft.com/office/drawing/2014/main" id="{F1AD39CB-BB1D-3165-1F8A-8FB615C82CC0}"/>
              </a:ext>
            </a:extLst>
          </p:cNvPr>
          <p:cNvSpPr>
            <a:spLocks noGrp="1"/>
          </p:cNvSpPr>
          <p:nvPr>
            <p:ph type="body" sz="quarter" idx="11"/>
          </p:nvPr>
        </p:nvSpPr>
        <p:spPr/>
        <p:txBody>
          <a:bodyPr/>
          <a:lstStyle/>
          <a:p>
            <a:endParaRPr lang="en-US"/>
          </a:p>
        </p:txBody>
      </p:sp>
      <p:sp>
        <p:nvSpPr>
          <p:cNvPr id="4" name="Inhaltsplatzhalter 3">
            <a:extLst>
              <a:ext uri="{FF2B5EF4-FFF2-40B4-BE49-F238E27FC236}">
                <a16:creationId xmlns:a16="http://schemas.microsoft.com/office/drawing/2014/main" id="{5E3D3ACE-EF51-49B6-31C1-3C9BA68F3A04}"/>
              </a:ext>
            </a:extLst>
          </p:cNvPr>
          <p:cNvSpPr>
            <a:spLocks noGrp="1"/>
          </p:cNvSpPr>
          <p:nvPr>
            <p:ph sz="quarter" idx="16"/>
          </p:nvPr>
        </p:nvSpPr>
        <p:spPr/>
        <p:txBody>
          <a:bodyPr anchor="ctr"/>
          <a:lstStyle/>
          <a:p>
            <a:pPr marL="285750" indent="-285750">
              <a:buFont typeface="Arial" panose="020B0604020202020204" pitchFamily="34" charset="0"/>
              <a:buChar char="•"/>
            </a:pPr>
            <a:r>
              <a:rPr lang="de-DE" sz="2400" dirty="0"/>
              <a:t>Berücksichtigung sonstiger Projekte (SWT, Seminararbeit) während Planung</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Bessere Aufgabenaufteilung je nach Erfahrung</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p:txBody>
      </p:sp>
    </p:spTree>
    <p:extLst>
      <p:ext uri="{BB962C8B-B14F-4D97-AF65-F5344CB8AC3E}">
        <p14:creationId xmlns:p14="http://schemas.microsoft.com/office/powerpoint/2010/main" val="358800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96FDF-444C-A530-06D6-565EC4B6DB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4CE8A55-1380-40DB-D17C-E10AA146A0D8}"/>
              </a:ext>
            </a:extLst>
          </p:cNvPr>
          <p:cNvSpPr>
            <a:spLocks noGrp="1"/>
          </p:cNvSpPr>
          <p:nvPr>
            <p:ph type="title"/>
          </p:nvPr>
        </p:nvSpPr>
        <p:spPr/>
        <p:txBody>
          <a:bodyPr/>
          <a:lstStyle/>
          <a:p>
            <a:r>
              <a:rPr lang="de-DE" sz="2400" dirty="0"/>
              <a:t>Ausblick</a:t>
            </a:r>
            <a:endParaRPr lang="en-US" sz="2400" dirty="0"/>
          </a:p>
        </p:txBody>
      </p:sp>
      <p:sp>
        <p:nvSpPr>
          <p:cNvPr id="3" name="Textplatzhalter 2">
            <a:extLst>
              <a:ext uri="{FF2B5EF4-FFF2-40B4-BE49-F238E27FC236}">
                <a16:creationId xmlns:a16="http://schemas.microsoft.com/office/drawing/2014/main" id="{34555010-A5F4-4492-3FC8-E0B3EF3D5937}"/>
              </a:ext>
            </a:extLst>
          </p:cNvPr>
          <p:cNvSpPr>
            <a:spLocks noGrp="1"/>
          </p:cNvSpPr>
          <p:nvPr>
            <p:ph type="body" sz="quarter" idx="11"/>
          </p:nvPr>
        </p:nvSpPr>
        <p:spPr/>
        <p:txBody>
          <a:bodyPr/>
          <a:lstStyle/>
          <a:p>
            <a:endParaRPr lang="en-US"/>
          </a:p>
        </p:txBody>
      </p:sp>
      <p:sp>
        <p:nvSpPr>
          <p:cNvPr id="5" name="Untertitel 2">
            <a:extLst>
              <a:ext uri="{FF2B5EF4-FFF2-40B4-BE49-F238E27FC236}">
                <a16:creationId xmlns:a16="http://schemas.microsoft.com/office/drawing/2014/main" id="{AC85578E-1425-9C58-262E-E8BBDBB407AE}"/>
              </a:ext>
            </a:extLst>
          </p:cNvPr>
          <p:cNvSpPr txBox="1">
            <a:spLocks/>
          </p:cNvSpPr>
          <p:nvPr/>
        </p:nvSpPr>
        <p:spPr>
          <a:xfrm>
            <a:off x="551384" y="1484784"/>
            <a:ext cx="6552728" cy="4032448"/>
          </a:xfrm>
          <a:prstGeom prst="rect">
            <a:avLst/>
          </a:prstGeom>
        </p:spPr>
        <p:txBody>
          <a:bodyPr/>
          <a:lstStyle>
            <a:lvl1pPr marL="215900" indent="-215900" algn="l" defTabSz="215900" rtl="0" eaLnBrk="1" fontAlgn="base" hangingPunct="1">
              <a:spcBef>
                <a:spcPct val="0"/>
              </a:spcBef>
              <a:spcAft>
                <a:spcPct val="0"/>
              </a:spcAft>
              <a:buClr>
                <a:schemeClr val="tx2"/>
              </a:buClr>
              <a:buFont typeface="Arial" charset="0"/>
              <a:buChar char="•"/>
              <a:tabLst>
                <a:tab pos="215900" algn="l"/>
              </a:tabLst>
              <a:defRPr kern="1200">
                <a:solidFill>
                  <a:schemeClr val="tx1"/>
                </a:solidFill>
                <a:latin typeface="+mn-lt"/>
                <a:ea typeface="+mn-ea"/>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itchFamily="18" charset="2"/>
              <a:buChar char="-"/>
              <a:tabLst>
                <a:tab pos="431800" algn="l"/>
              </a:tabLst>
              <a:defRPr sz="1600" kern="1200">
                <a:solidFill>
                  <a:schemeClr val="tx1"/>
                </a:solidFill>
                <a:latin typeface="+mn-lt"/>
                <a:ea typeface="+mn-ea"/>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mn-lt"/>
                <a:ea typeface="+mn-ea"/>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Tx/>
              <a:buChar char="-"/>
              <a:tabLst>
                <a:tab pos="863600" algn="l"/>
              </a:tabLst>
              <a:defRPr lang="de-DE" sz="1600" kern="1200" dirty="0" smtClean="0">
                <a:solidFill>
                  <a:schemeClr val="tx1"/>
                </a:solidFill>
                <a:latin typeface="+mn-lt"/>
                <a:ea typeface="+mn-ea"/>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Tx/>
              <a:buChar char="-"/>
              <a:tabLst>
                <a:tab pos="895350" algn="l"/>
              </a:tabLst>
              <a:defRPr lang="de-DE" sz="1600" kern="1200" dirty="0" smtClean="0">
                <a:solidFill>
                  <a:schemeClr val="tx1"/>
                </a:solidFill>
                <a:latin typeface="+mn-lt"/>
                <a:ea typeface="+mn-ea"/>
                <a:cs typeface="Arial" panose="020B0604020202020204" pitchFamily="34" charset="0"/>
              </a:defRPr>
            </a:lvl5pPr>
            <a:lvl6pPr marL="863600" indent="-215900" algn="l" defTabSz="914400" rtl="0" eaLnBrk="1" latinLnBrk="0" hangingPunct="1">
              <a:lnSpc>
                <a:spcPct val="90000"/>
              </a:lnSpc>
              <a:spcBef>
                <a:spcPts val="0"/>
              </a:spcBef>
              <a:buClr>
                <a:schemeClr val="tx2"/>
              </a:buClr>
              <a:buFontTx/>
              <a:buChar char="-"/>
              <a:defRPr sz="1600" kern="1200">
                <a:solidFill>
                  <a:schemeClr val="tx1"/>
                </a:solidFill>
                <a:latin typeface="+mn-lt"/>
                <a:ea typeface="+mn-ea"/>
                <a:cs typeface="+mn-cs"/>
              </a:defRPr>
            </a:lvl6pPr>
            <a:lvl7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7pPr>
            <a:lvl8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8pPr>
            <a:lvl9pPr marL="863600" indent="-215900" algn="l" defTabSz="914400" rtl="0" eaLnBrk="1" latinLnBrk="0" hangingPunct="1">
              <a:lnSpc>
                <a:spcPct val="90000"/>
              </a:lnSpc>
              <a:spcBef>
                <a:spcPts val="0"/>
              </a:spcBef>
              <a:buFont typeface="Arial" panose="020B0604020202020204" pitchFamily="34" charset="0"/>
              <a:buChar char="-"/>
              <a:defRPr lang="de-DE" sz="1600" kern="1200" dirty="0" smtClean="0">
                <a:solidFill>
                  <a:schemeClr val="tx1"/>
                </a:solidFill>
                <a:latin typeface="+mn-lt"/>
                <a:ea typeface="+mn-ea"/>
                <a:cs typeface="Arial" panose="020B0604020202020204" pitchFamily="34" charset="0"/>
              </a:defRPr>
            </a:lvl9pPr>
          </a:lstStyle>
          <a:p>
            <a:pPr marL="342900" indent="-342900">
              <a:buFont typeface="Arial" panose="020B0604020202020204" pitchFamily="34" charset="0"/>
              <a:buChar char="•"/>
            </a:pPr>
            <a:r>
              <a:rPr lang="de-DE" sz="2400" dirty="0"/>
              <a:t>Ergänzung </a:t>
            </a:r>
            <a:r>
              <a:rPr lang="de-DE" sz="2400"/>
              <a:t>fehlender Funktionen</a:t>
            </a:r>
            <a:endParaRPr lang="de-DE" sz="2400" dirty="0"/>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Hinzufügen neuer Spiele</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Unterstützung von Gruppenanrufen</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Verbessertes Gruppen-/Nutzermanagement</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Verschlüsselung von Nachrichten</a:t>
            </a:r>
          </a:p>
          <a:p>
            <a:pPr marL="342900" indent="-342900">
              <a:buFont typeface="Arial" panose="020B0604020202020204" pitchFamily="34" charset="0"/>
              <a:buChar char="•"/>
            </a:pPr>
            <a:endParaRPr lang="de-DE" sz="2400" dirty="0"/>
          </a:p>
          <a:p>
            <a:pPr marL="0" indent="0">
              <a:buNone/>
            </a:pPr>
            <a:r>
              <a:rPr lang="de-DE" sz="2400" dirty="0">
                <a:solidFill>
                  <a:srgbClr val="00549F"/>
                </a:solidFill>
                <a:sym typeface="Wingdings" panose="05000000000000000000" pitchFamily="2" charset="2"/>
              </a:rPr>
              <a:t></a:t>
            </a:r>
            <a:r>
              <a:rPr lang="de-DE" sz="2400" dirty="0">
                <a:sym typeface="Wingdings" panose="05000000000000000000" pitchFamily="2" charset="2"/>
              </a:rPr>
              <a:t> Ziel: </a:t>
            </a:r>
            <a:r>
              <a:rPr lang="de-DE" sz="2400" dirty="0"/>
              <a:t>Das neue “iMessage” für Android! ;)</a:t>
            </a:r>
          </a:p>
          <a:p>
            <a:pPr marL="0" indent="0">
              <a:buNone/>
            </a:pPr>
            <a:endParaRPr lang="de-DE" sz="2400" dirty="0"/>
          </a:p>
          <a:p>
            <a:pPr marL="342900" indent="-342900">
              <a:buFont typeface="Arial" panose="020B0604020202020204" pitchFamily="34" charset="0"/>
              <a:buChar char="•"/>
            </a:pPr>
            <a:endParaRPr lang="de-DE" sz="2400" dirty="0"/>
          </a:p>
        </p:txBody>
      </p:sp>
      <p:pic>
        <p:nvPicPr>
          <p:cNvPr id="9" name="Grafik 8">
            <a:extLst>
              <a:ext uri="{FF2B5EF4-FFF2-40B4-BE49-F238E27FC236}">
                <a16:creationId xmlns:a16="http://schemas.microsoft.com/office/drawing/2014/main" id="{2E09BE85-0831-4C2A-11FD-49766BD71BF9}"/>
              </a:ext>
            </a:extLst>
          </p:cNvPr>
          <p:cNvPicPr>
            <a:picLocks noChangeAspect="1"/>
          </p:cNvPicPr>
          <p:nvPr/>
        </p:nvPicPr>
        <p:blipFill>
          <a:blip r:embed="rId2"/>
          <a:stretch>
            <a:fillRect/>
          </a:stretch>
        </p:blipFill>
        <p:spPr>
          <a:xfrm>
            <a:off x="7201346" y="2191137"/>
            <a:ext cx="4439270" cy="2619741"/>
          </a:xfrm>
          <a:prstGeom prst="rect">
            <a:avLst/>
          </a:prstGeom>
        </p:spPr>
      </p:pic>
    </p:spTree>
    <p:extLst>
      <p:ext uri="{BB962C8B-B14F-4D97-AF65-F5344CB8AC3E}">
        <p14:creationId xmlns:p14="http://schemas.microsoft.com/office/powerpoint/2010/main" val="1552671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LANGUAGE_ID" val="1031"/>
  <p:tag name="EE4P_STYLE_ID" val="098bc8d7-a7b3-40e0-8015-9502664750b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WTH-blau_16_9_Standard_20230711_institute">
  <a:themeElements>
    <a:clrScheme name="RWTH-blau">
      <a:dk1>
        <a:sysClr val="windowText" lastClr="000000"/>
      </a:dk1>
      <a:lt1>
        <a:sysClr val="window" lastClr="FFFFFF"/>
      </a:lt1>
      <a:dk2>
        <a:srgbClr val="00549F"/>
      </a:dk2>
      <a:lt2>
        <a:srgbClr val="E8F1FA"/>
      </a:lt2>
      <a:accent1>
        <a:srgbClr val="00549F"/>
      </a:accent1>
      <a:accent2>
        <a:srgbClr val="407FB7"/>
      </a:accent2>
      <a:accent3>
        <a:srgbClr val="8EBAE5"/>
      </a:accent3>
      <a:accent4>
        <a:srgbClr val="C7DDF2"/>
      </a:accent4>
      <a:accent5>
        <a:srgbClr val="646567"/>
      </a:accent5>
      <a:accent6>
        <a:srgbClr val="9C9E9F"/>
      </a:accent6>
      <a:hlink>
        <a:srgbClr val="000000"/>
      </a:hlink>
      <a:folHlink>
        <a:srgbClr val="000000"/>
      </a:folHlink>
    </a:clrScheme>
    <a:fontScheme name="RWTH-Alltagsschrift">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solidFill>
              <a:schemeClr val="bg1"/>
            </a:solidFill>
          </a:defRPr>
        </a:defPPr>
      </a:lstStyle>
      <a:style>
        <a:lnRef idx="2">
          <a:schemeClr val="accent1"/>
        </a:lnRef>
        <a:fillRef idx="1">
          <a:schemeClr val="lt1"/>
        </a:fillRef>
        <a:effectRef idx="0">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215900" indent="-215900" algn="l" defTabSz="215900" rtl="0" eaLnBrk="1" fontAlgn="base" hangingPunct="1">
          <a:spcBef>
            <a:spcPct val="0"/>
          </a:spcBef>
          <a:spcAft>
            <a:spcPct val="0"/>
          </a:spcAft>
          <a:buClr>
            <a:schemeClr val="tx2"/>
          </a:buClr>
          <a:buFont typeface="Arial" charset="0"/>
          <a:buChar char="•"/>
          <a:tabLst>
            <a:tab pos="215900" algn="l"/>
          </a:tabLst>
          <a:defRPr kern="1200" dirty="0" smtClean="0">
            <a:solidFill>
              <a:schemeClr val="tx1"/>
            </a:solidFill>
            <a:latin typeface="+mn-lt"/>
            <a:ea typeface="+mn-ea"/>
            <a:cs typeface="Arial" panose="020B0604020202020204" pitchFamily="34" charset="0"/>
          </a:defRPr>
        </a:defPPr>
      </a:lstStyle>
    </a:txDef>
  </a:objectDefaults>
  <a:extraClrSchemeLst/>
  <a:custClrLst>
    <a:custClr name="RWTH-Bordeaux">
      <a:srgbClr val="A11035"/>
    </a:custClr>
    <a:custClr name="RWTH-Rot">
      <a:srgbClr val="CC071E"/>
    </a:custClr>
    <a:custClr name="RWTH-Magenta">
      <a:srgbClr val="E30066"/>
    </a:custClr>
    <a:custClr name="RWTH-Orange">
      <a:srgbClr val="F6A800"/>
    </a:custClr>
    <a:custClr name="RWTH-Maigrün">
      <a:srgbClr val="BDCD00"/>
    </a:custClr>
    <a:custClr name="RWTH-Grün">
      <a:srgbClr val="57AB27"/>
    </a:custClr>
    <a:custClr name="RWTH-Türkis">
      <a:srgbClr val="0098A1"/>
    </a:custClr>
    <a:custClr name="RWTH-Petrol">
      <a:srgbClr val="006165"/>
    </a:custClr>
    <a:custClr name="RWTH-Violett">
      <a:srgbClr val="612158"/>
    </a:custClr>
    <a:custClr name="RWTH-Lila">
      <a:srgbClr val="7A6FAC"/>
    </a:custClr>
    <a:custClr name="RWTH-Bordeaux-75">
      <a:srgbClr val="B65256"/>
    </a:custClr>
    <a:custClr name="RWTH-Rot-75">
      <a:srgbClr val="D85C41"/>
    </a:custClr>
    <a:custClr name="RWTH-Magenta-75">
      <a:srgbClr val="E96088"/>
    </a:custClr>
    <a:custClr name="RWTH-Orange-75">
      <a:srgbClr val="FABE50"/>
    </a:custClr>
    <a:custClr name="RWTH-Maigrün-75">
      <a:srgbClr val="D0D95C"/>
    </a:custClr>
    <a:custClr name="RWTH-Grün-75">
      <a:srgbClr val="8DC060"/>
    </a:custClr>
    <a:custClr name="RWTH-Türkis-75">
      <a:srgbClr val="00B1B7"/>
    </a:custClr>
    <a:custClr name="RWTH-Petrol-75">
      <a:srgbClr val="2D7F83"/>
    </a:custClr>
    <a:custClr name="RWTH-Violett-75">
      <a:srgbClr val="834E75"/>
    </a:custClr>
    <a:custClr name="RWTH-Lila-75">
      <a:srgbClr val="9B91C1"/>
    </a:custClr>
    <a:custClr name="RWTH-Bordeaux-50">
      <a:srgbClr val="CD8B87"/>
    </a:custClr>
    <a:custClr name="RWTH-Rot-50">
      <a:srgbClr val="E69679"/>
    </a:custClr>
    <a:custClr name="RWTH-Magenta-50">
      <a:srgbClr val="F19EB1"/>
    </a:custClr>
    <a:custClr name="RWTH-Orange-50">
      <a:srgbClr val="FDD48F"/>
    </a:custClr>
    <a:custClr name="RWTH-Maigrün-50">
      <a:srgbClr val="E0E69A"/>
    </a:custClr>
    <a:custClr name="RWTH-Grün-50">
      <a:srgbClr val="B8D698"/>
    </a:custClr>
    <a:custClr name="RWTH-Türkis-50">
      <a:srgbClr val="89CCCF"/>
    </a:custClr>
    <a:custClr name="RWTH-Petrol-50">
      <a:srgbClr val="7DA4A7"/>
    </a:custClr>
    <a:custClr name="RWTH-Violett-50">
      <a:srgbClr val="A8859E"/>
    </a:custClr>
    <a:custClr name="RWTH-Lila-50">
      <a:srgbClr val="BCB5D7"/>
    </a:custClr>
    <a:custClr name="RWTH-Bordeaux-25">
      <a:srgbClr val="E5C5C0"/>
    </a:custClr>
    <a:custClr name="RWTH-Rot-25">
      <a:srgbClr val="F3CDBB"/>
    </a:custClr>
    <a:custClr name="RWTH-Magenta-25">
      <a:srgbClr val="F9D2DA"/>
    </a:custClr>
    <a:custClr name="RWTH-Orange-25">
      <a:srgbClr val="FEEAC9"/>
    </a:custClr>
    <a:custClr name="RWTH-Maigrün-25">
      <a:srgbClr val="F0F3D0"/>
    </a:custClr>
    <a:custClr name="RWTH-Grün-25">
      <a:srgbClr val="DDEBCE"/>
    </a:custClr>
    <a:custClr name="RWTH-Türkis-25">
      <a:srgbClr val="CAE7E7"/>
    </a:custClr>
    <a:custClr name="RWTH-Petrol-25">
      <a:srgbClr val="BFD0D1"/>
    </a:custClr>
    <a:custClr name="RWTH-Violett-25">
      <a:srgbClr val="D2C0CD"/>
    </a:custClr>
    <a:custClr name="RWTH-Lila-25">
      <a:srgbClr val="DEDAEB"/>
    </a:custClr>
    <a:custClr name="RWTH-Gelb">
      <a:srgbClr val="FFED00"/>
    </a:custClr>
    <a:custClr name="RWTH-Schwarz-75">
      <a:srgbClr val="646567"/>
    </a:custClr>
    <a:custClr name="RWTH-Schwarz-50">
      <a:srgbClr val="9C9E9F"/>
    </a:custClr>
    <a:custClr name="RWTH-Schwarz-25">
      <a:srgbClr val="CFD1D2"/>
    </a:custClr>
    <a:custClr name="RWTH-Schwarz-10">
      <a:srgbClr val="ECEDED"/>
    </a:custClr>
    <a:custClr name="RWTH-Blau">
      <a:srgbClr val="00549F"/>
    </a:custClr>
    <a:custClr name="RWTH-Blau-75">
      <a:srgbClr val="407FB7"/>
    </a:custClr>
    <a:custClr name="RWTH-Blau-50">
      <a:srgbClr val="8EBAE5"/>
    </a:custClr>
    <a:custClr name="RWTH-Blau-25">
      <a:srgbClr val="C7DDF2"/>
    </a:custClr>
    <a:custClr name="RWTH-Blau-10">
      <a:srgbClr val="E8F1FA"/>
    </a:custClr>
    <a:custClr name="RWTH-Gelb-75">
      <a:srgbClr val="FFF055"/>
    </a:custClr>
    <a:custClr name="RWTH-Gelb-50">
      <a:srgbClr val="FFF59B"/>
    </a:custClr>
    <a:custClr name="RWTH-Gelb-25">
      <a:srgbClr val="FFFAD1"/>
    </a:custClr>
    <a:custClr name="RWTH-Bordeaux-10">
      <a:srgbClr val="F5E8E5"/>
    </a:custClr>
    <a:custClr name="RWTH-Rot-10">
      <a:srgbClr val="FAEBE3"/>
    </a:custClr>
    <a:custClr name="RWTH-Violett-10">
      <a:srgbClr val="EDE5EA"/>
    </a:custClr>
    <a:custClr name="RWTH-Lila-10">
      <a:srgbClr val="F2F0F7"/>
    </a:custClr>
    <a:custClr name="RWTH-Magenta">
      <a:srgbClr val="E30066"/>
    </a:custClr>
    <a:custClr name="RWTH-Magenta-10">
      <a:srgbClr val="FDEEF0"/>
    </a:custClr>
    <a:custClr name="RWTH-Türkis-10">
      <a:srgbClr val="EBF6F6"/>
    </a:custClr>
    <a:custClr name="RWTH-Petrol-10">
      <a:srgbClr val="E6ECEC"/>
    </a:custClr>
    <a:custClr name="RWTH-Gelb">
      <a:srgbClr val="FFED00"/>
    </a:custClr>
    <a:custClr name="RWTH-Grün-10">
      <a:srgbClr val="F2F7EC"/>
    </a:custClr>
    <a:custClr name="RWTH-Maigrün-10">
      <a:srgbClr val="F9FAED"/>
    </a:custClr>
    <a:custClr name="RWTH-Orange-10">
      <a:srgbClr val="FFF7EA"/>
    </a:custClr>
    <a:custClr name="RWTH-Gelb-10">
      <a:srgbClr val="FFFDEE"/>
    </a:custClr>
    <a:custClr name="RWTH-Schwarz">
      <a:srgbClr val="000000"/>
    </a:custClr>
  </a:custClrLst>
  <a:extLst>
    <a:ext uri="{05A4C25C-085E-4340-85A3-A5531E510DB2}">
      <thm15:themeFamily xmlns:thm15="http://schemas.microsoft.com/office/thememl/2012/main" name="RWTH_16_9_2023.pptx" id="{09A8B7A5-02CE-4579-B33D-062B268D3017}" vid="{92295465-2E48-428A-9C93-7AD1665A1FF5}"/>
    </a:ext>
  </a:extLst>
</a:theme>
</file>

<file path=ppt/theme/theme2.xml><?xml version="1.0" encoding="utf-8"?>
<a:theme xmlns:a="http://schemas.openxmlformats.org/drawingml/2006/main" name="Office Theme">
  <a:themeElements>
    <a:clrScheme name="RWTH-blau">
      <a:dk1>
        <a:sysClr val="windowText" lastClr="000000"/>
      </a:dk1>
      <a:lt1>
        <a:sysClr val="window" lastClr="FFFFFF"/>
      </a:lt1>
      <a:dk2>
        <a:srgbClr val="00549F"/>
      </a:dk2>
      <a:lt2>
        <a:srgbClr val="ECEDED"/>
      </a:lt2>
      <a:accent1>
        <a:srgbClr val="00549F"/>
      </a:accent1>
      <a:accent2>
        <a:srgbClr val="407FB7"/>
      </a:accent2>
      <a:accent3>
        <a:srgbClr val="8EBAE5"/>
      </a:accent3>
      <a:accent4>
        <a:srgbClr val="C7DDF2"/>
      </a:accent4>
      <a:accent5>
        <a:srgbClr val="E8F1FA"/>
      </a:accent5>
      <a:accent6>
        <a:srgbClr val="9C9E9F"/>
      </a:accent6>
      <a:hlink>
        <a:srgbClr val="000000"/>
      </a:hlink>
      <a:folHlink>
        <a:srgbClr val="61215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WTH-blau">
      <a:dk1>
        <a:sysClr val="windowText" lastClr="000000"/>
      </a:dk1>
      <a:lt1>
        <a:sysClr val="window" lastClr="FFFFFF"/>
      </a:lt1>
      <a:dk2>
        <a:srgbClr val="00549F"/>
      </a:dk2>
      <a:lt2>
        <a:srgbClr val="ECEDED"/>
      </a:lt2>
      <a:accent1>
        <a:srgbClr val="00549F"/>
      </a:accent1>
      <a:accent2>
        <a:srgbClr val="407FB7"/>
      </a:accent2>
      <a:accent3>
        <a:srgbClr val="8EBAE5"/>
      </a:accent3>
      <a:accent4>
        <a:srgbClr val="C7DDF2"/>
      </a:accent4>
      <a:accent5>
        <a:srgbClr val="E8F1FA"/>
      </a:accent5>
      <a:accent6>
        <a:srgbClr val="9C9E9F"/>
      </a:accent6>
      <a:hlink>
        <a:srgbClr val="000000"/>
      </a:hlink>
      <a:folHlink>
        <a:srgbClr val="612158"/>
      </a:folHlink>
    </a:clrScheme>
    <a:fontScheme name="outlook-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5f773cb-4f3f-49ef-8641-38218f43023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D304B4D7EA72E4FAD5657036FA1D518" ma:contentTypeVersion="6" ma:contentTypeDescription="Ein neues Dokument erstellen." ma:contentTypeScope="" ma:versionID="03ae338e2c1c17b12bd95ab21f24ec37">
  <xsd:schema xmlns:xsd="http://www.w3.org/2001/XMLSchema" xmlns:xs="http://www.w3.org/2001/XMLSchema" xmlns:p="http://schemas.microsoft.com/office/2006/metadata/properties" xmlns:ns3="c5f773cb-4f3f-49ef-8641-38218f43023e" targetNamespace="http://schemas.microsoft.com/office/2006/metadata/properties" ma:root="true" ma:fieldsID="4b8ad193d239bb942442f4a1c29edddc" ns3:_="">
    <xsd:import namespace="c5f773cb-4f3f-49ef-8641-38218f43023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773cb-4f3f-49ef-8641-38218f43023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F18742-E7F8-494A-8E75-FB20081A182A}">
  <ds:schemaRefs>
    <ds:schemaRef ds:uri="http://purl.org/dc/elements/1.1/"/>
    <ds:schemaRef ds:uri="http://schemas.openxmlformats.org/package/2006/metadata/core-properties"/>
    <ds:schemaRef ds:uri="http://schemas.microsoft.com/office/2006/documentManagement/types"/>
    <ds:schemaRef ds:uri="c5f773cb-4f3f-49ef-8641-38218f43023e"/>
    <ds:schemaRef ds:uri="http://www.w3.org/XML/1998/namespace"/>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A8DEA03-4467-41B6-B650-D93DF5BADB1B}">
  <ds:schemaRefs>
    <ds:schemaRef ds:uri="http://schemas.microsoft.com/sharepoint/v3/contenttype/forms"/>
  </ds:schemaRefs>
</ds:datastoreItem>
</file>

<file path=customXml/itemProps3.xml><?xml version="1.0" encoding="utf-8"?>
<ds:datastoreItem xmlns:ds="http://schemas.openxmlformats.org/officeDocument/2006/customXml" ds:itemID="{3232C61F-E29A-4E36-A0FF-73212CEC8D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773cb-4f3f-49ef-8641-38218f430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Recherche zur einer Alternative zu AzubiHeftOnline</Template>
  <TotalTime>0</TotalTime>
  <Words>553</Words>
  <Application>Microsoft Office PowerPoint</Application>
  <PresentationFormat>Breitbild</PresentationFormat>
  <Paragraphs>74</Paragraphs>
  <Slides>10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10</vt:i4>
      </vt:variant>
    </vt:vector>
  </HeadingPairs>
  <TitlesOfParts>
    <vt:vector size="17" baseType="lpstr">
      <vt:lpstr>Arial</vt:lpstr>
      <vt:lpstr>Consolas</vt:lpstr>
      <vt:lpstr>JetBrains Mono</vt:lpstr>
      <vt:lpstr>Symbol</vt:lpstr>
      <vt:lpstr>Wingdings</vt:lpstr>
      <vt:lpstr>RWTH-blau_16_9_Standard_20230711_institute</vt:lpstr>
      <vt:lpstr>think-cell Folie</vt:lpstr>
      <vt:lpstr>ChatterPlay</vt:lpstr>
      <vt:lpstr>Gliederung </vt:lpstr>
      <vt:lpstr>Idee</vt:lpstr>
      <vt:lpstr>Architektur</vt:lpstr>
      <vt:lpstr>Architektur</vt:lpstr>
      <vt:lpstr>Client Kommunikation</vt:lpstr>
      <vt:lpstr>Demo</vt:lpstr>
      <vt:lpstr>Lessons Learned</vt:lpstr>
      <vt:lpstr>Ausblick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Viktor Veselinov</dc:creator>
  <cp:keywords>Corporate Design</cp:keywords>
  <cp:lastModifiedBy>Luca Außem</cp:lastModifiedBy>
  <cp:revision>30</cp:revision>
  <dcterms:created xsi:type="dcterms:W3CDTF">2024-11-12T10:36:50Z</dcterms:created>
  <dcterms:modified xsi:type="dcterms:W3CDTF">2025-01-15T15:00:46Z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0x010100ED304B4D7EA72E4FAD5657036FA1D518</vt:lpwstr>
  </property>
  <property fmtid="{D5CDD505-2E9C-101B-9397-08002B2CF9AE}" pid="3" name="MediaServiceImageTags">
    <vt:lpwstr/>
  </property>
</Properties>
</file>