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7" r:id="rId4"/>
  </p:sldMasterIdLst>
  <p:notesMasterIdLst>
    <p:notesMasterId r:id="rId15"/>
  </p:notesMasterIdLst>
  <p:handoutMasterIdLst>
    <p:handoutMasterId r:id="rId16"/>
  </p:handoutMasterIdLst>
  <p:sldIdLst>
    <p:sldId id="268" r:id="rId5"/>
    <p:sldId id="262" r:id="rId6"/>
    <p:sldId id="269" r:id="rId7"/>
    <p:sldId id="272" r:id="rId8"/>
    <p:sldId id="270" r:id="rId9"/>
    <p:sldId id="267" r:id="rId10"/>
    <p:sldId id="263" r:id="rId11"/>
    <p:sldId id="266" r:id="rId12"/>
    <p:sldId id="261" r:id="rId13"/>
    <p:sldId id="264" r:id="rId14"/>
  </p:sldIdLst>
  <p:sldSz cx="12192000" cy="6858000"/>
  <p:notesSz cx="7099300" cy="10234613"/>
  <p:custDataLst>
    <p:tags r:id="rId17"/>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F14C6F-E8F9-50DA-CD4E-E71BC1BE2196}" name="El Boukili, Moad" initials="" userId="S::me2348s@ad.fh-aachen.de::9d3940d9-56e7-4a73-bc5c-ec3766282c1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81712" autoAdjust="0"/>
  </p:normalViewPr>
  <p:slideViewPr>
    <p:cSldViewPr>
      <p:cViewPr varScale="1">
        <p:scale>
          <a:sx n="95" d="100"/>
          <a:sy n="95" d="100"/>
        </p:scale>
        <p:origin x="71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3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Kopfzeilenplatzhalter 1"/>
          <p:cNvSpPr>
            <a:spLocks noGrp="1"/>
          </p:cNvSpPr>
          <p:nvPr>
            <p:ph type="hdr" sz="quarter"/>
          </p:nvPr>
        </p:nvSpPr>
        <p:spPr>
          <a:xfrm>
            <a:off x="216025" y="259236"/>
            <a:ext cx="4341737" cy="609598"/>
          </a:xfrm>
          <a:prstGeom prst="rect">
            <a:avLst/>
          </a:prstGeom>
        </p:spPr>
        <p:txBody>
          <a:bodyPr vert="horz" lIns="0" tIns="0" rIns="91440" bIns="45720" rtlCol="0"/>
          <a:lstStyle>
            <a:lvl1pPr algn="l" eaLnBrk="1" fontAlgn="auto" hangingPunct="1">
              <a:spcBef>
                <a:spcPts val="0"/>
              </a:spcBef>
              <a:spcAft>
                <a:spcPts val="0"/>
              </a:spcAft>
              <a:defRPr sz="1200">
                <a:latin typeface="+mn-lt"/>
                <a:cs typeface="+mn-cs"/>
              </a:defRPr>
            </a:lvl1pPr>
          </a:lstStyle>
          <a:p>
            <a:pPr>
              <a:defRPr/>
            </a:pPr>
            <a:endParaRPr lang="de-DE" dirty="0"/>
          </a:p>
        </p:txBody>
      </p:sp>
      <p:sp>
        <p:nvSpPr>
          <p:cNvPr id="7" name="Fußzeilenplatzhalter 3"/>
          <p:cNvSpPr>
            <a:spLocks noGrp="1"/>
          </p:cNvSpPr>
          <p:nvPr>
            <p:ph type="ftr" sz="quarter" idx="2"/>
          </p:nvPr>
        </p:nvSpPr>
        <p:spPr>
          <a:xfrm>
            <a:off x="185043" y="9828351"/>
            <a:ext cx="3076575" cy="401523"/>
          </a:xfrm>
          <a:prstGeom prst="rect">
            <a:avLst/>
          </a:prstGeom>
        </p:spPr>
        <p:txBody>
          <a:bodyPr vert="horz" lIns="0" tIns="0" rIns="0" bIns="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r>
              <a:rPr lang="de-DE" dirty="0"/>
              <a:t>RWTH Aachen University</a:t>
            </a:r>
          </a:p>
        </p:txBody>
      </p:sp>
      <p:sp>
        <p:nvSpPr>
          <p:cNvPr id="8" name="Foliennummernplatzhalter 4"/>
          <p:cNvSpPr>
            <a:spLocks noGrp="1"/>
          </p:cNvSpPr>
          <p:nvPr>
            <p:ph type="sldNum" sz="quarter" idx="3"/>
          </p:nvPr>
        </p:nvSpPr>
        <p:spPr>
          <a:xfrm>
            <a:off x="5349850" y="9861177"/>
            <a:ext cx="1528867" cy="368697"/>
          </a:xfrm>
          <a:prstGeom prst="rect">
            <a:avLst/>
          </a:prstGeom>
        </p:spPr>
        <p:txBody>
          <a:bodyPr vert="horz" wrap="square" lIns="91440" tIns="45720" rIns="0" bIns="0" numCol="1" anchor="b" anchorCtr="0" compatLnSpc="1">
            <a:prstTxWarp prst="textNoShape">
              <a:avLst/>
            </a:prstTxWarp>
          </a:bodyPr>
          <a:lstStyle>
            <a:lvl1pPr algn="r" eaLnBrk="1" hangingPunct="1">
              <a:defRPr sz="1000" smtClean="0">
                <a:latin typeface="Arial" pitchFamily="34" charset="0"/>
                <a:cs typeface="Arial" pitchFamily="34" charset="0"/>
              </a:defRPr>
            </a:lvl1pPr>
          </a:lstStyle>
          <a:p>
            <a:pPr>
              <a:defRPr/>
            </a:pPr>
            <a:r>
              <a:rPr lang="de-DE" altLang="de-DE" dirty="0"/>
              <a:t> </a:t>
            </a:r>
            <a:fld id="{D3C7CA2B-087D-49DC-9C70-C2C6387E7B8D}" type="datetimeFigureOut">
              <a:rPr lang="de-DE" smtClean="0"/>
              <a:pPr>
                <a:defRPr/>
              </a:pPr>
              <a:t>15.01.2025</a:t>
            </a:fld>
            <a:r>
              <a:rPr lang="de-DE" dirty="0"/>
              <a:t>  </a:t>
            </a:r>
            <a:r>
              <a:rPr lang="de-DE" altLang="de-DE" dirty="0"/>
              <a:t>|  </a:t>
            </a:r>
            <a:fld id="{219DDB96-8F18-4921-9D9F-ACBE4F6658C3}" type="slidenum">
              <a:rPr lang="de-DE" altLang="de-DE" smtClean="0"/>
              <a:pPr>
                <a:defRPr/>
              </a:pPr>
              <a:t>‹Nr.›</a:t>
            </a:fld>
            <a:endParaRPr lang="de-DE" altLang="de-DE" dirty="0"/>
          </a:p>
        </p:txBody>
      </p:sp>
    </p:spTree>
    <p:extLst>
      <p:ext uri="{BB962C8B-B14F-4D97-AF65-F5344CB8AC3E}">
        <p14:creationId xmlns:p14="http://schemas.microsoft.com/office/powerpoint/2010/main" val="40286338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Notizenplatzhalter 4"/>
          <p:cNvSpPr>
            <a:spLocks noGrp="1"/>
          </p:cNvSpPr>
          <p:nvPr>
            <p:ph type="body" sz="quarter" idx="3"/>
          </p:nvPr>
        </p:nvSpPr>
        <p:spPr>
          <a:xfrm>
            <a:off x="288000" y="5148000"/>
            <a:ext cx="6480000" cy="4442689"/>
          </a:xfrm>
          <a:prstGeom prst="rect">
            <a:avLst/>
          </a:prstGeom>
        </p:spPr>
        <p:txBody>
          <a:bodyPr vert="horz" lIns="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a:p>
            <a:pPr lvl="5"/>
            <a:r>
              <a:rPr lang="de-DE" noProof="0" dirty="0"/>
              <a:t>Sechste Ebene</a:t>
            </a:r>
          </a:p>
        </p:txBody>
      </p:sp>
      <p:sp>
        <p:nvSpPr>
          <p:cNvPr id="10" name="Fußzeilenplatzhalter 5"/>
          <p:cNvSpPr>
            <a:spLocks noGrp="1"/>
          </p:cNvSpPr>
          <p:nvPr>
            <p:ph type="ftr" sz="quarter" idx="4"/>
          </p:nvPr>
        </p:nvSpPr>
        <p:spPr>
          <a:xfrm>
            <a:off x="257051" y="9797826"/>
            <a:ext cx="3076575" cy="317308"/>
          </a:xfrm>
          <a:prstGeom prst="rect">
            <a:avLst/>
          </a:prstGeom>
        </p:spPr>
        <p:txBody>
          <a:bodyPr vert="horz" lIns="0" tIns="45720" rIns="91440" bIns="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r>
              <a:rPr lang="de-DE" dirty="0"/>
              <a:t>RWTH Aachen University</a:t>
            </a:r>
          </a:p>
        </p:txBody>
      </p:sp>
      <p:sp>
        <p:nvSpPr>
          <p:cNvPr id="11" name="Foliennummernplatzhalter 6"/>
          <p:cNvSpPr>
            <a:spLocks noGrp="1"/>
          </p:cNvSpPr>
          <p:nvPr>
            <p:ph type="sldNum" sz="quarter" idx="5"/>
          </p:nvPr>
        </p:nvSpPr>
        <p:spPr>
          <a:xfrm>
            <a:off x="3765674" y="9797826"/>
            <a:ext cx="2990086" cy="317307"/>
          </a:xfrm>
          <a:prstGeom prst="rect">
            <a:avLst/>
          </a:prstGeom>
        </p:spPr>
        <p:txBody>
          <a:bodyPr vert="horz" wrap="square" lIns="91440" tIns="45720" rIns="0" bIns="0" numCol="1" anchor="b" anchorCtr="0" compatLnSpc="1">
            <a:prstTxWarp prst="textNoShape">
              <a:avLst/>
            </a:prstTxWarp>
          </a:bodyPr>
          <a:lstStyle>
            <a:lvl1pPr algn="r" eaLnBrk="1" hangingPunct="1">
              <a:defRPr sz="1000" smtClean="0">
                <a:latin typeface="Arial" pitchFamily="34" charset="0"/>
                <a:cs typeface="Arial" pitchFamily="34" charset="0"/>
              </a:defRPr>
            </a:lvl1pPr>
          </a:lstStyle>
          <a:p>
            <a:pPr>
              <a:defRPr/>
            </a:pPr>
            <a:r>
              <a:rPr lang="de-DE" altLang="de-DE" dirty="0"/>
              <a:t> </a:t>
            </a:r>
            <a:endParaRPr lang="de-DE" dirty="0"/>
          </a:p>
          <a:p>
            <a:pPr>
              <a:defRPr/>
            </a:pPr>
            <a:r>
              <a:rPr lang="de-DE" altLang="de-DE" dirty="0"/>
              <a:t>07.07.2023  |  </a:t>
            </a:r>
            <a:fld id="{CB93A9A5-685E-4770-BD6C-F24D48B74914}" type="slidenum">
              <a:rPr lang="de-DE" altLang="de-DE" smtClean="0"/>
              <a:pPr>
                <a:defRPr/>
              </a:pPr>
              <a:t>‹Nr.›</a:t>
            </a:fld>
            <a:endParaRPr lang="de-DE" altLang="de-DE" dirty="0"/>
          </a:p>
        </p:txBody>
      </p:sp>
      <p:sp>
        <p:nvSpPr>
          <p:cNvPr id="12" name="Folienbildplatzhalter 7"/>
          <p:cNvSpPr>
            <a:spLocks noGrp="1" noRot="1" noChangeAspect="1"/>
          </p:cNvSpPr>
          <p:nvPr>
            <p:ph type="sldImg" idx="2"/>
          </p:nvPr>
        </p:nvSpPr>
        <p:spPr>
          <a:xfrm>
            <a:off x="288000" y="1228874"/>
            <a:ext cx="6480000" cy="3645702"/>
          </a:xfrm>
          <a:prstGeom prst="rect">
            <a:avLst/>
          </a:prstGeom>
          <a:noFill/>
          <a:ln w="12700">
            <a:solidFill>
              <a:prstClr val="black"/>
            </a:solidFill>
          </a:ln>
        </p:spPr>
        <p:txBody>
          <a:bodyPr vert="horz" lIns="91440" tIns="45720" rIns="91440" bIns="45720" rtlCol="0" anchor="ctr"/>
          <a:lstStyle/>
          <a:p>
            <a:endParaRPr lang="de-DE"/>
          </a:p>
        </p:txBody>
      </p:sp>
      <p:cxnSp>
        <p:nvCxnSpPr>
          <p:cNvPr id="14" name="Gerader Verbinder 13"/>
          <p:cNvCxnSpPr>
            <a:cxnSpLocks/>
          </p:cNvCxnSpPr>
          <p:nvPr/>
        </p:nvCxnSpPr>
        <p:spPr>
          <a:xfrm>
            <a:off x="288000" y="9797826"/>
            <a:ext cx="64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Kopfzeilenplatzhalter 14"/>
          <p:cNvSpPr>
            <a:spLocks noGrp="1"/>
          </p:cNvSpPr>
          <p:nvPr>
            <p:ph type="hdr" sz="quarter"/>
          </p:nvPr>
        </p:nvSpPr>
        <p:spPr>
          <a:xfrm>
            <a:off x="288032" y="268835"/>
            <a:ext cx="4125714" cy="599999"/>
          </a:xfrm>
          <a:prstGeom prst="rect">
            <a:avLst/>
          </a:prstGeom>
        </p:spPr>
        <p:txBody>
          <a:bodyPr vert="horz" lIns="91440" tIns="45720" rIns="91440" bIns="45720" rtlCol="0"/>
          <a:lstStyle>
            <a:lvl1pPr algn="l">
              <a:defRPr sz="1200"/>
            </a:lvl1pPr>
          </a:lstStyle>
          <a:p>
            <a:endParaRPr lang="de-DE" dirty="0"/>
          </a:p>
        </p:txBody>
      </p:sp>
    </p:spTree>
    <p:extLst>
      <p:ext uri="{BB962C8B-B14F-4D97-AF65-F5344CB8AC3E}">
        <p14:creationId xmlns:p14="http://schemas.microsoft.com/office/powerpoint/2010/main" val="1895218600"/>
      </p:ext>
    </p:extLst>
  </p:cSld>
  <p:clrMap bg1="lt1" tx1="dk1" bg2="lt2" tx2="dk2" accent1="accent1" accent2="accent2" accent3="accent3" accent4="accent4" accent5="accent5" accent6="accent6" hlink="hlink" folHlink="folHlink"/>
  <p:hf/>
  <p:notesStyle>
    <a:lvl1pPr indent="-172800" algn="l" defTabSz="360000" rtl="0" eaLnBrk="0" fontAlgn="base" hangingPunct="0">
      <a:lnSpc>
        <a:spcPts val="2000"/>
      </a:lnSpc>
      <a:spcBef>
        <a:spcPts val="0"/>
      </a:spcBef>
      <a:spcAft>
        <a:spcPts val="0"/>
      </a:spcAft>
      <a:defRPr sz="1200" kern="1200" baseline="0">
        <a:solidFill>
          <a:schemeClr val="tx1"/>
        </a:solidFill>
        <a:latin typeface="Arial" panose="020B0604020202020204" pitchFamily="34" charset="0"/>
        <a:ea typeface="+mn-ea"/>
        <a:cs typeface="Arial" pitchFamily="34" charset="0"/>
      </a:defRPr>
    </a:lvl1pPr>
    <a:lvl2pPr marL="1728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2pPr>
    <a:lvl3pPr marL="3600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3pPr>
    <a:lvl4pPr marL="5328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4pPr>
    <a:lvl5pPr marL="720000" indent="-172800" algn="l" defTabSz="360000" rtl="0" eaLnBrk="0" fontAlgn="base" hangingPunct="0">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Arial" pitchFamily="34" charset="0"/>
      </a:defRPr>
    </a:lvl5pPr>
    <a:lvl6pPr marL="892800" indent="-172800" algn="l" defTabSz="360000" rtl="0" eaLnBrk="1" latinLnBrk="0" hangingPunct="1">
      <a:lnSpc>
        <a:spcPts val="2000"/>
      </a:lnSpc>
      <a:spcBef>
        <a:spcPts val="0"/>
      </a:spcBef>
      <a:spcAft>
        <a:spcPts val="0"/>
      </a:spcAft>
      <a:buFont typeface="Symbol" panose="05050102010706020507" pitchFamily="18" charset="2"/>
      <a:buChar char="-"/>
      <a:defRPr sz="1200" kern="1200" baseline="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5" name="Titel1"/>
          <p:cNvSpPr>
            <a:spLocks noGrp="1" noRot="1" noMove="1" noResize="1" noEditPoints="1" noAdjustHandles="1" noChangeArrowheads="1" noChangeShapeType="1"/>
          </p:cNvSpPr>
          <p:nvPr>
            <p:ph type="ctrTitle"/>
          </p:nvPr>
        </p:nvSpPr>
        <p:spPr>
          <a:xfrm>
            <a:off x="360000" y="2451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6" name="Untertitel1"/>
          <p:cNvSpPr>
            <a:spLocks noGrp="1"/>
          </p:cNvSpPr>
          <p:nvPr>
            <p:ph type="subTitle" idx="1"/>
          </p:nvPr>
        </p:nvSpPr>
        <p:spPr>
          <a:xfrm>
            <a:off x="360000" y="2944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15" name="Foliennummer1">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Kopfbereich1">
            <a:extLst>
              <a:ext uri="{FF2B5EF4-FFF2-40B4-BE49-F238E27FC236}">
                <a16:creationId xmlns:a16="http://schemas.microsoft.com/office/drawing/2014/main" id="{C99931DA-C883-23F5-0739-10F769658D5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2286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solidFill>
                <a:schemeClr val="bg1"/>
              </a:solidFill>
            </a:endParaRPr>
          </a:p>
        </p:txBody>
      </p:sp>
      <p:sp>
        <p:nvSpPr>
          <p:cNvPr id="3" name="Textfeld 2">
            <a:extLst>
              <a:ext uri="{FF2B5EF4-FFF2-40B4-BE49-F238E27FC236}">
                <a16:creationId xmlns:a16="http://schemas.microsoft.com/office/drawing/2014/main" id="{73EA90C4-D1EE-6E28-B454-158368D79CF3}"/>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11" name="Grafik 10" descr="Ein Bild, das Schrift, Text, Screenshot, Grafiken enthält.&#10;&#10;Automatisch generierte Beschreibung">
            <a:extLst>
              <a:ext uri="{FF2B5EF4-FFF2-40B4-BE49-F238E27FC236}">
                <a16:creationId xmlns:a16="http://schemas.microsoft.com/office/drawing/2014/main" id="{BAECA125-D519-BCA2-7C53-E3D2866C6E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423426206"/>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5" name="Titel11"/>
          <p:cNvSpPr txBox="1">
            <a:spLocks noGrp="1" noRot="1" noMove="1" noResize="1" noEditPoints="1" noAdjustHandles="1" noChangeArrowheads="1" noChangeShapeType="1"/>
          </p:cNvSpPr>
          <p:nvPr/>
        </p:nvSpPr>
        <p:spPr>
          <a:xfrm>
            <a:off x="360000" y="2487613"/>
            <a:ext cx="11473200"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a:latin typeface="+mn-lt"/>
              </a:rPr>
              <a:t>Vielen Dank</a:t>
            </a:r>
            <a:br>
              <a:rPr lang="de-DE" sz="3200" dirty="0">
                <a:latin typeface="+mn-lt"/>
              </a:rPr>
            </a:br>
            <a:r>
              <a:rPr lang="de-DE" sz="3200" dirty="0">
                <a:latin typeface="+mn-lt"/>
              </a:rPr>
              <a:t>für Ihre Aufmerksamkeit</a:t>
            </a:r>
            <a:endParaRPr lang="en-US" sz="3200" dirty="0">
              <a:latin typeface="+mn-lt"/>
            </a:endParaRPr>
          </a:p>
        </p:txBody>
      </p:sp>
      <p:sp>
        <p:nvSpPr>
          <p:cNvPr id="9" name="Untertitel11"/>
          <p:cNvSpPr>
            <a:spLocks noGrp="1"/>
          </p:cNvSpPr>
          <p:nvPr>
            <p:ph type="body" sz="quarter" idx="11"/>
          </p:nvPr>
        </p:nvSpPr>
        <p:spPr>
          <a:xfrm>
            <a:off x="360000" y="3988800"/>
            <a:ext cx="11473200" cy="1656000"/>
          </a:xfrm>
          <a:prstGeom prst="rect">
            <a:avLst/>
          </a:prstGeom>
        </p:spPr>
        <p:txBody>
          <a:bodyPr lIns="0" tIns="0" rIns="0" bIns="0"/>
          <a:lstStyle>
            <a:lvl1pPr marL="0" indent="0">
              <a:lnSpc>
                <a:spcPct val="100000"/>
              </a:lnSpc>
              <a:spcBef>
                <a:spcPts val="0"/>
              </a:spcBef>
              <a:buFontTx/>
              <a:buNone/>
              <a:defRPr sz="1600" b="0">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cxnSp>
        <p:nvCxnSpPr>
          <p:cNvPr id="10" name="Linie unten">
            <a:extLst>
              <a:ext uri="{C183D7F6-B498-43B3-948B-1728B52AA6E4}">
                <adec:decorative xmlns:adec="http://schemas.microsoft.com/office/drawing/2017/decorative" val="1"/>
              </a:ext>
            </a:extLst>
          </p:cNvPr>
          <p:cNvCxnSpPr>
            <a:cxnSpLocks/>
          </p:cNvCxnSpPr>
          <p:nvPr/>
        </p:nvCxnSpPr>
        <p:spPr>
          <a:xfrm>
            <a:off x="360000" y="604043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liennummer11">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563B3043-9B1D-59B6-E0F8-DC47B23A544B}"/>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BC8EE68A-E589-9832-29D9-823C0F24B2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93593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5" name="Titel2"/>
          <p:cNvSpPr>
            <a:spLocks noGrp="1" noRot="1" noMove="1" noResize="1" noEditPoints="1" noAdjustHandles="1" noChangeArrowheads="1" noChangeShapeType="1"/>
          </p:cNvSpPr>
          <p:nvPr>
            <p:ph type="ctrTitle"/>
          </p:nvPr>
        </p:nvSpPr>
        <p:spPr>
          <a:xfrm>
            <a:off x="360000" y="2451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6" name="Untertitel2"/>
          <p:cNvSpPr>
            <a:spLocks noGrp="1"/>
          </p:cNvSpPr>
          <p:nvPr>
            <p:ph type="subTitle" idx="1"/>
          </p:nvPr>
        </p:nvSpPr>
        <p:spPr>
          <a:xfrm>
            <a:off x="360000" y="2944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17" name="Kopfbereich2">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ph type="pic" sz="quarter" idx="10" hasCustomPrompt="1"/>
          </p:nvPr>
        </p:nvSpPr>
        <p:spPr>
          <a:xfrm>
            <a:off x="0" y="0"/>
            <a:ext cx="12192000" cy="2286000"/>
          </a:xfrm>
          <a:prstGeom prst="rect">
            <a:avLst/>
          </a:prstGeom>
          <a:noFill/>
        </p:spPr>
        <p:txBody>
          <a:bodyPr/>
          <a:lstStyle>
            <a:lvl1pPr marL="0" indent="0">
              <a:buNone/>
              <a:defRPr>
                <a:solidFill>
                  <a:schemeClr val="accent6"/>
                </a:solidFill>
              </a:defRPr>
            </a:lvl1pPr>
          </a:lstStyle>
          <a:p>
            <a:r>
              <a:rPr lang="de-DE" dirty="0"/>
              <a:t>Optional: Imagebild durch Klicken auf Symbol hinzufügen</a:t>
            </a:r>
          </a:p>
        </p:txBody>
      </p:sp>
      <p:pic>
        <p:nvPicPr>
          <p:cNvPr id="9" name="Kopfbereich_Bild2">
            <a:extLst>
              <a:ext uri="{FF2B5EF4-FFF2-40B4-BE49-F238E27FC236}">
                <a16:creationId xmlns:a16="http://schemas.microsoft.com/office/drawing/2014/main" id="{16E14FA8-B8B3-EEE0-FD99-5B64024B1C6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445" y="821"/>
            <a:ext cx="12193200" cy="228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oliennummer2">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C9F814DC-15AA-8C85-3647-C89014C7714E}"/>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3" name="Grafik 2" descr="Ein Bild, das Schrift, Text, Screenshot, Grafiken enthält.&#10;&#10;Automatisch generierte Beschreibung">
            <a:extLst>
              <a:ext uri="{FF2B5EF4-FFF2-40B4-BE49-F238E27FC236}">
                <a16:creationId xmlns:a16="http://schemas.microsoft.com/office/drawing/2014/main" id="{4C0836AF-30FF-3286-ACA9-17903C3C2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16706949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2/3 Farbe">
    <p:spTree>
      <p:nvGrpSpPr>
        <p:cNvPr id="1" name=""/>
        <p:cNvGrpSpPr/>
        <p:nvPr/>
      </p:nvGrpSpPr>
      <p:grpSpPr>
        <a:xfrm>
          <a:off x="0" y="0"/>
          <a:ext cx="0" cy="0"/>
          <a:chOff x="0" y="0"/>
          <a:chExt cx="0" cy="0"/>
        </a:xfrm>
      </p:grpSpPr>
      <p:sp>
        <p:nvSpPr>
          <p:cNvPr id="10" name="Titel3"/>
          <p:cNvSpPr>
            <a:spLocks noGrp="1" noRot="1" noMove="1" noResize="1" noEditPoints="1" noAdjustHandles="1" noChangeArrowheads="1" noChangeShapeType="1"/>
          </p:cNvSpPr>
          <p:nvPr>
            <p:ph type="ctrTitle"/>
          </p:nvPr>
        </p:nvSpPr>
        <p:spPr>
          <a:xfrm>
            <a:off x="360000" y="473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11" name="Untertitel3"/>
          <p:cNvSpPr>
            <a:spLocks noGrp="1"/>
          </p:cNvSpPr>
          <p:nvPr>
            <p:ph type="subTitle" idx="1"/>
          </p:nvPr>
        </p:nvSpPr>
        <p:spPr>
          <a:xfrm>
            <a:off x="360000" y="5230801"/>
            <a:ext cx="11473200" cy="812813"/>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2" name="Kopfbereich3">
            <a:extLst>
              <a:ext uri="{FF2B5EF4-FFF2-40B4-BE49-F238E27FC236}">
                <a16:creationId xmlns:a16="http://schemas.microsoft.com/office/drawing/2014/main" id="{2974B4CA-84DB-1E44-0C1F-0404FBF24716}"/>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4572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dirty="0">
              <a:solidFill>
                <a:schemeClr val="bg1"/>
              </a:solidFill>
            </a:endParaRPr>
          </a:p>
        </p:txBody>
      </p:sp>
      <p:sp>
        <p:nvSpPr>
          <p:cNvPr id="9" name="Foliennummer3">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3" name="Textfeld 2">
            <a:extLst>
              <a:ext uri="{FF2B5EF4-FFF2-40B4-BE49-F238E27FC236}">
                <a16:creationId xmlns:a16="http://schemas.microsoft.com/office/drawing/2014/main" id="{C5233507-6EAF-CBEC-0A1D-7965F608DC15}"/>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5" name="Grafik 4" descr="Ein Bild, das Schrift, Text, Screenshot, Grafiken enthält.&#10;&#10;Automatisch generierte Beschreibung">
            <a:extLst>
              <a:ext uri="{FF2B5EF4-FFF2-40B4-BE49-F238E27FC236}">
                <a16:creationId xmlns:a16="http://schemas.microsoft.com/office/drawing/2014/main" id="{ABF87A95-5770-41ED-08D3-05F7849A80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119366066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10" name="Titel4"/>
          <p:cNvSpPr>
            <a:spLocks noGrp="1" noRot="1" noMove="1" noResize="1" noEditPoints="1" noAdjustHandles="1" noChangeArrowheads="1" noChangeShapeType="1"/>
          </p:cNvSpPr>
          <p:nvPr>
            <p:ph type="ctrTitle"/>
          </p:nvPr>
        </p:nvSpPr>
        <p:spPr>
          <a:xfrm>
            <a:off x="360000" y="473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11" name="Untertitel4"/>
          <p:cNvSpPr>
            <a:spLocks noGrp="1"/>
          </p:cNvSpPr>
          <p:nvPr>
            <p:ph type="subTitle" idx="1"/>
          </p:nvPr>
        </p:nvSpPr>
        <p:spPr>
          <a:xfrm>
            <a:off x="360000" y="5230801"/>
            <a:ext cx="11473200" cy="812813"/>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3" name="Kopfbereich4">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ph type="pic" sz="quarter" idx="10" hasCustomPrompt="1"/>
          </p:nvPr>
        </p:nvSpPr>
        <p:spPr>
          <a:xfrm>
            <a:off x="0" y="0"/>
            <a:ext cx="12192000" cy="4572000"/>
          </a:xfrm>
          <a:prstGeom prst="rect">
            <a:avLst/>
          </a:prstGeom>
          <a:noFill/>
        </p:spPr>
        <p:txBody>
          <a:bodyPr/>
          <a:lstStyle>
            <a:lvl1pPr marL="0" indent="0">
              <a:buNone/>
              <a:defRPr i="0" baseline="0">
                <a:solidFill>
                  <a:schemeClr val="accent6"/>
                </a:solidFill>
              </a:defRPr>
            </a:lvl1pPr>
          </a:lstStyle>
          <a:p>
            <a:r>
              <a:rPr lang="de-DE" dirty="0"/>
              <a:t>Optional: Imagebild durch Klicken auf Icon hinzufügen</a:t>
            </a:r>
          </a:p>
        </p:txBody>
      </p:sp>
      <p:pic>
        <p:nvPicPr>
          <p:cNvPr id="4" name="Kopfbereich_Bild4">
            <a:extLst>
              <a:ext uri="{FF2B5EF4-FFF2-40B4-BE49-F238E27FC236}">
                <a16:creationId xmlns:a16="http://schemas.microsoft.com/office/drawing/2014/main" id="{E1A17102-5DF2-E195-F985-43EF6EFD44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bwMode="auto">
          <a:xfrm>
            <a:off x="997" y="1253"/>
            <a:ext cx="12191206" cy="457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liennummer4">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28FE9A3F-468A-A393-5263-24D24E451D20}"/>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6" name="Grafik 5" descr="Ein Bild, das Schrift, Text, Screenshot, Grafiken enthält.&#10;&#10;Automatisch generierte Beschreibung">
            <a:extLst>
              <a:ext uri="{FF2B5EF4-FFF2-40B4-BE49-F238E27FC236}">
                <a16:creationId xmlns:a16="http://schemas.microsoft.com/office/drawing/2014/main" id="{DEA39784-97D5-FA7A-640F-AFAB1C81E9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305642909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8" name="Titel5"/>
          <p:cNvSpPr>
            <a:spLocks noGrp="1" noRot="1" noMove="1" noResize="1" noEditPoints="1" noAdjustHandles="1" noChangeArrowheads="1" noChangeShapeType="1"/>
          </p:cNvSpPr>
          <p:nvPr>
            <p:ph type="ctrTitle"/>
          </p:nvPr>
        </p:nvSpPr>
        <p:spPr>
          <a:xfrm>
            <a:off x="360000" y="248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9" name="Unertitel5"/>
          <p:cNvSpPr>
            <a:spLocks noGrp="1"/>
          </p:cNvSpPr>
          <p:nvPr>
            <p:ph type="subTitle" idx="1"/>
          </p:nvPr>
        </p:nvSpPr>
        <p:spPr>
          <a:xfrm>
            <a:off x="360000" y="3196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5" name="Linie_Titel5">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303688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liennummer5">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876DCE98-8120-C01A-7EC0-71ABD45DAC3C}"/>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BE1B03B0-BAD6-254B-CE57-1500A2A385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80154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8" name="Titel6"/>
          <p:cNvSpPr>
            <a:spLocks noGrp="1" noRot="1" noMove="1" noResize="1" noEditPoints="1" noAdjustHandles="1" noChangeArrowheads="1" noChangeShapeType="1"/>
          </p:cNvSpPr>
          <p:nvPr>
            <p:ph type="ctrTitle"/>
          </p:nvPr>
        </p:nvSpPr>
        <p:spPr>
          <a:xfrm>
            <a:off x="360000" y="2487600"/>
            <a:ext cx="11473200" cy="540000"/>
          </a:xfrm>
          <a:prstGeom prst="rect">
            <a:avLst/>
          </a:prstGeom>
        </p:spPr>
        <p:txBody>
          <a:bodyPr lIns="0" tIns="0" rIns="0" bIns="0" anchor="t" anchorCtr="0">
            <a:noAutofit/>
          </a:bodyPr>
          <a:lstStyle>
            <a:lvl1pPr algn="l">
              <a:defRPr sz="3200" b="1">
                <a:solidFill>
                  <a:schemeClr val="tx2"/>
                </a:solidFill>
                <a:latin typeface="+mj-lt"/>
                <a:cs typeface="Arial" panose="020B0604020202020204" pitchFamily="34" charset="0"/>
              </a:defRPr>
            </a:lvl1pPr>
          </a:lstStyle>
          <a:p>
            <a:r>
              <a:rPr lang="de-DE"/>
              <a:t>Mastertitelformat bearbeiten</a:t>
            </a:r>
            <a:endParaRPr lang="en-US" dirty="0"/>
          </a:p>
        </p:txBody>
      </p:sp>
      <p:sp>
        <p:nvSpPr>
          <p:cNvPr id="9" name="Unertitel6"/>
          <p:cNvSpPr>
            <a:spLocks noGrp="1"/>
          </p:cNvSpPr>
          <p:nvPr>
            <p:ph type="subTitle" idx="1"/>
          </p:nvPr>
        </p:nvSpPr>
        <p:spPr>
          <a:xfrm>
            <a:off x="360000" y="2980800"/>
            <a:ext cx="114732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cxnSp>
        <p:nvCxnSpPr>
          <p:cNvPr id="3" name="Linie unten">
            <a:extLst>
              <a:ext uri="{FF2B5EF4-FFF2-40B4-BE49-F238E27FC236}">
                <a16:creationId xmlns:a16="http://schemas.microsoft.com/office/drawing/2014/main" id="{1F6DD805-A115-94BD-C85A-C0AC34C47AE7}"/>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6041060"/>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liennummer6">
            <a:extLs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de-DE" altLang="de-DE" sz="900" dirty="0">
              <a:solidFill>
                <a:schemeClr val="tx2"/>
              </a:solidFill>
            </a:endParaRPr>
          </a:p>
        </p:txBody>
      </p:sp>
      <p:sp>
        <p:nvSpPr>
          <p:cNvPr id="2" name="Textfeld 1">
            <a:extLst>
              <a:ext uri="{FF2B5EF4-FFF2-40B4-BE49-F238E27FC236}">
                <a16:creationId xmlns:a16="http://schemas.microsoft.com/office/drawing/2014/main" id="{F5400C20-1A2F-A6F7-CDDA-624870E0931B}"/>
              </a:ext>
            </a:extLst>
          </p:cNvPr>
          <p:cNvSpPr txBox="1"/>
          <p:nvPr userDrawn="1"/>
        </p:nvSpPr>
        <p:spPr>
          <a:xfrm>
            <a:off x="12504712" y="5881612"/>
            <a:ext cx="2520280" cy="1015663"/>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 einfügen:</a:t>
            </a:r>
          </a:p>
          <a:p>
            <a:pPr eaLnBrk="1" hangingPunct="1">
              <a:buFontTx/>
              <a:buNone/>
            </a:pPr>
            <a:r>
              <a:rPr lang="de-DE" altLang="de-DE" sz="1000" dirty="0"/>
              <a:t>Wenn das Logo auf der Masterfolie in der richtigen Größe und Position platziert wurde, kann es von dort kopiert und hier eingefügt werden. Danach kann dieser Text aus der Vorlage gelöscht werden.</a:t>
            </a:r>
          </a:p>
        </p:txBody>
      </p:sp>
      <p:pic>
        <p:nvPicPr>
          <p:cNvPr id="4" name="Grafik 3" descr="Ein Bild, das Schrift, Text, Screenshot, Grafiken enthält.&#10;&#10;Automatisch generierte Beschreibung">
            <a:extLst>
              <a:ext uri="{FF2B5EF4-FFF2-40B4-BE49-F238E27FC236}">
                <a16:creationId xmlns:a16="http://schemas.microsoft.com/office/drawing/2014/main" id="{9D4BE22B-9F8F-D31F-7C0E-48E04F32A4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10994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Text_Form">
    <p:spTree>
      <p:nvGrpSpPr>
        <p:cNvPr id="1" name=""/>
        <p:cNvGrpSpPr/>
        <p:nvPr/>
      </p:nvGrpSpPr>
      <p:grpSpPr>
        <a:xfrm>
          <a:off x="0" y="0"/>
          <a:ext cx="0" cy="0"/>
          <a:chOff x="0" y="0"/>
          <a:chExt cx="0" cy="0"/>
        </a:xfrm>
      </p:grpSpPr>
      <p:sp>
        <p:nvSpPr>
          <p:cNvPr id="2" name="Titel7"/>
          <p:cNvSpPr>
            <a:spLocks noGrp="1" noRot="1" noMove="1" noResize="1" noEditPoints="1" noAdjustHandles="1" noChangeArrowheads="1" noChangeShapeType="1"/>
          </p:cNvSpPr>
          <p:nvPr>
            <p:ph type="title"/>
          </p:nvPr>
        </p:nvSpPr>
        <p:spPr>
          <a:xfrm>
            <a:off x="360000" y="201600"/>
            <a:ext cx="11473200" cy="543600"/>
          </a:xfrm>
          <a:prstGeom prst="rect">
            <a:avLst/>
          </a:prstGeom>
        </p:spPr>
        <p:txBody>
          <a:bodyPr lIns="0" tIns="0" rIns="0" bIns="0" anchor="b" anchorCtr="0"/>
          <a:lstStyle>
            <a:lvl1pPr algn="l">
              <a:defRPr sz="2000" b="1">
                <a:solidFill>
                  <a:schemeClr val="tx2"/>
                </a:solidFill>
                <a:latin typeface="+mj-lt"/>
              </a:defRPr>
            </a:lvl1pPr>
          </a:lstStyle>
          <a:p>
            <a:r>
              <a:rPr lang="de-DE"/>
              <a:t>Mastertitelformat bearbeiten</a:t>
            </a:r>
            <a:endParaRPr lang="en-US" dirty="0"/>
          </a:p>
        </p:txBody>
      </p:sp>
      <p:sp>
        <p:nvSpPr>
          <p:cNvPr id="6" name="Untertitel7"/>
          <p:cNvSpPr>
            <a:spLocks noGrp="1"/>
          </p:cNvSpPr>
          <p:nvPr>
            <p:ph type="body" sz="quarter" idx="11"/>
          </p:nvPr>
        </p:nvSpPr>
        <p:spPr>
          <a:xfrm>
            <a:off x="360000" y="1152000"/>
            <a:ext cx="11473200" cy="252000"/>
          </a:xfrm>
          <a:prstGeom prst="rect">
            <a:avLst/>
          </a:prstGeom>
        </p:spPr>
        <p:txBody>
          <a:bodyPr lIns="0" tIns="0" rIns="0" bIns="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sp>
        <p:nvSpPr>
          <p:cNvPr id="10" name="Inhaltsplatzhalter links7">
            <a:extLst>
              <a:ext uri="{FF2B5EF4-FFF2-40B4-BE49-F238E27FC236}">
                <a16:creationId xmlns:a16="http://schemas.microsoft.com/office/drawing/2014/main" id="{4AB4E7DB-CA20-A1C9-7A91-FD8F69BE68FE}"/>
              </a:ext>
            </a:extLst>
          </p:cNvPr>
          <p:cNvSpPr>
            <a:spLocks noGrp="1"/>
          </p:cNvSpPr>
          <p:nvPr>
            <p:ph sz="quarter" idx="16" hasCustomPrompt="1"/>
          </p:nvPr>
        </p:nvSpPr>
        <p:spPr>
          <a:xfrm>
            <a:off x="360000" y="1684800"/>
            <a:ext cx="11473200" cy="3985200"/>
          </a:xfrm>
          <a:noFill/>
        </p:spPr>
        <p:txBody>
          <a:bodyPr/>
          <a:lstStyle>
            <a:lvl1pPr marL="0" indent="0">
              <a:buFont typeface="Arial" panose="020B0604020202020204" pitchFamily="34" charset="0"/>
              <a:buNone/>
              <a:defRPr/>
            </a:lvl1pPr>
            <a:lvl4pPr>
              <a:defRPr/>
            </a:lvl4pPr>
            <a:lvl5pPr marL="647700" indent="0">
              <a:buNone/>
              <a:defRPr/>
            </a:lvl5pPr>
            <a:lvl9pPr marL="647700" indent="0">
              <a:buNone/>
              <a:defRPr/>
            </a:lvl9pPr>
          </a:lstStyle>
          <a:p>
            <a:pPr lvl="0"/>
            <a:r>
              <a:rPr lang="de-DE" dirty="0"/>
              <a:t>Text </a:t>
            </a:r>
            <a:r>
              <a:rPr lang="de-DE" dirty="0" err="1"/>
              <a:t>barbeiten</a:t>
            </a:r>
            <a:r>
              <a:rPr lang="de-DE" dirty="0"/>
              <a:t> oder Tabelle, Diagramm oder Bild durch Klick auf das jeweilige Icon hinzufügen</a:t>
            </a:r>
          </a:p>
        </p:txBody>
      </p:sp>
    </p:spTree>
    <p:extLst>
      <p:ext uri="{BB962C8B-B14F-4D97-AF65-F5344CB8AC3E}">
        <p14:creationId xmlns:p14="http://schemas.microsoft.com/office/powerpoint/2010/main" val="171775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r_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Mastertitelformat bearbeiten</a:t>
            </a:r>
          </a:p>
        </p:txBody>
      </p:sp>
      <p:sp>
        <p:nvSpPr>
          <p:cNvPr id="3" name="Untertitel7"/>
          <p:cNvSpPr>
            <a:spLocks noGrp="1"/>
          </p:cNvSpPr>
          <p:nvPr>
            <p:ph type="body" sz="quarter" idx="11"/>
          </p:nvPr>
        </p:nvSpPr>
        <p:spPr>
          <a:xfrm>
            <a:off x="360000" y="1152000"/>
            <a:ext cx="11473200" cy="252000"/>
          </a:xfrm>
          <a:prstGeom prst="rect">
            <a:avLst/>
          </a:prstGeom>
        </p:spPr>
        <p:txBody>
          <a:bodyPr lIns="0" tIns="0" rIns="0" bIns="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dirty="0"/>
              <a:t>Mastertextformat bearbeiten</a:t>
            </a:r>
          </a:p>
        </p:txBody>
      </p:sp>
    </p:spTree>
    <p:extLst>
      <p:ext uri="{BB962C8B-B14F-4D97-AF65-F5344CB8AC3E}">
        <p14:creationId xmlns:p14="http://schemas.microsoft.com/office/powerpoint/2010/main" val="333382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el8"/>
          <p:cNvSpPr>
            <a:spLocks noGrp="1" noRot="1" noMove="1" noResize="1" noEditPoints="1" noAdjustHandles="1" noChangeArrowheads="1" noChangeShapeType="1"/>
          </p:cNvSpPr>
          <p:nvPr>
            <p:ph type="title"/>
          </p:nvPr>
        </p:nvSpPr>
        <p:spPr>
          <a:xfrm>
            <a:off x="360000" y="201600"/>
            <a:ext cx="11473200" cy="543600"/>
          </a:xfrm>
          <a:prstGeom prst="rect">
            <a:avLst/>
          </a:prstGeom>
        </p:spPr>
        <p:txBody>
          <a:bodyPr lIns="0" tIns="0" rIns="0" bIns="0" anchor="b" anchorCtr="0"/>
          <a:lstStyle>
            <a:lvl1pPr algn="l">
              <a:defRPr sz="2000" b="1">
                <a:solidFill>
                  <a:schemeClr val="tx2"/>
                </a:solidFill>
                <a:latin typeface="+mj-lt"/>
              </a:defRPr>
            </a:lvl1pPr>
          </a:lstStyle>
          <a:p>
            <a:r>
              <a:rPr lang="de-DE"/>
              <a:t>Mastertitelformat bearbeiten</a:t>
            </a:r>
            <a:endParaRPr lang="en-US" dirty="0"/>
          </a:p>
        </p:txBody>
      </p:sp>
      <p:sp>
        <p:nvSpPr>
          <p:cNvPr id="25" name="Untertitel8"/>
          <p:cNvSpPr>
            <a:spLocks noGrp="1"/>
          </p:cNvSpPr>
          <p:nvPr>
            <p:ph type="body" sz="quarter" idx="11"/>
          </p:nvPr>
        </p:nvSpPr>
        <p:spPr>
          <a:xfrm>
            <a:off x="360000" y="1152000"/>
            <a:ext cx="11473200" cy="252000"/>
          </a:xfrm>
          <a:prstGeom prst="rect">
            <a:avLst/>
          </a:prstGeom>
        </p:spPr>
        <p:txBody>
          <a:bodyPr lIns="0" tIns="0" rIns="0" bIns="0" anchor="t" anchorCtr="0">
            <a:noAutofit/>
          </a:bodyPr>
          <a:lstStyle>
            <a:lvl1pPr marL="0" indent="0">
              <a:lnSpc>
                <a:spcPct val="100000"/>
              </a:lnSpc>
              <a:buFontTx/>
              <a:buNone/>
              <a:defRPr sz="2000" b="1">
                <a:latin typeface="+mn-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sp>
        <p:nvSpPr>
          <p:cNvPr id="7" name="Inhaltsplatzhalter links8">
            <a:extLst>
              <a:ext uri="{FF2B5EF4-FFF2-40B4-BE49-F238E27FC236}">
                <a16:creationId xmlns:a16="http://schemas.microsoft.com/office/drawing/2014/main" id="{2459EFE0-0E6C-107A-DA40-BBB176BCFC5A}"/>
              </a:ext>
            </a:extLst>
          </p:cNvPr>
          <p:cNvSpPr>
            <a:spLocks noGrp="1"/>
          </p:cNvSpPr>
          <p:nvPr>
            <p:ph sz="quarter" idx="18"/>
          </p:nvPr>
        </p:nvSpPr>
        <p:spPr>
          <a:xfrm>
            <a:off x="360000" y="1684134"/>
            <a:ext cx="7531101" cy="3986620"/>
          </a:xfrm>
        </p:spPr>
        <p:txBody>
          <a:bodyPr/>
          <a:lstStyle>
            <a:lvl1pPr>
              <a:lnSpc>
                <a:spcPct val="250000"/>
              </a:lnSpc>
              <a:defRPr/>
            </a:lvl1pPr>
            <a:lvl2pPr>
              <a:lnSpc>
                <a:spcPct val="150000"/>
              </a:lnSpc>
              <a:defRPr/>
            </a:lvl2pPr>
          </a:lstStyle>
          <a:p>
            <a:pPr lvl="0"/>
            <a:r>
              <a:rPr lang="de-DE"/>
              <a:t>Mastertextformat bearbeiten</a:t>
            </a:r>
          </a:p>
          <a:p>
            <a:pPr lvl="1"/>
            <a:r>
              <a:rPr lang="de-DE"/>
              <a:t>Zweite Ebene</a:t>
            </a:r>
          </a:p>
          <a:p>
            <a:pPr lvl="2"/>
            <a:r>
              <a:rPr lang="de-DE"/>
              <a:t>Dritte Ebene</a:t>
            </a:r>
          </a:p>
          <a:p>
            <a:pPr lvl="3"/>
            <a:r>
              <a:rPr lang="de-DE"/>
              <a:t>Vierte Ebene</a:t>
            </a:r>
          </a:p>
        </p:txBody>
      </p:sp>
      <p:sp>
        <p:nvSpPr>
          <p:cNvPr id="4" name="Inhaltsplatzhalter rechts8"/>
          <p:cNvSpPr>
            <a:spLocks noGrp="1"/>
          </p:cNvSpPr>
          <p:nvPr>
            <p:ph type="pic" sz="quarter" idx="15" hasCustomPrompt="1"/>
          </p:nvPr>
        </p:nvSpPr>
        <p:spPr>
          <a:xfrm>
            <a:off x="8123600" y="1684621"/>
            <a:ext cx="3708400" cy="3986620"/>
          </a:xfrm>
          <a:prstGeom prst="rect">
            <a:avLst/>
          </a:prstGeom>
          <a:blipFill dpi="0" rotWithShape="1">
            <a:blip r:embed="rId2"/>
            <a:srcRect/>
            <a:stretch>
              <a:fillRect/>
            </a:stretch>
          </a:blipFill>
        </p:spPr>
        <p:txBody>
          <a:bodyPr/>
          <a:lstStyle>
            <a:lvl1pPr marL="0" indent="0">
              <a:buNone/>
              <a:defRPr/>
            </a:lvl1pPr>
          </a:lstStyle>
          <a:p>
            <a:r>
              <a:rPr lang="de-DE" dirty="0"/>
              <a:t>Platzhalterbild durch Klicken auf Symbol austauschen</a:t>
            </a:r>
          </a:p>
        </p:txBody>
      </p:sp>
    </p:spTree>
    <p:extLst>
      <p:ext uri="{BB962C8B-B14F-4D97-AF65-F5344CB8AC3E}">
        <p14:creationId xmlns:p14="http://schemas.microsoft.com/office/powerpoint/2010/main" val="214994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A59F6B-9C19-8D00-8002-74F08CFE54C0}"/>
              </a:ext>
            </a:extLst>
          </p:cNvPr>
          <p:cNvGraphicFramePr>
            <a:graphicFrameLocks noChangeAspect="1"/>
          </p:cNvGraphicFramePr>
          <p:nvPr userDrawn="1">
            <p:custDataLst>
              <p:tags r:id="rId12"/>
            </p:custDataLst>
            <p:extLst>
              <p:ext uri="{D42A27DB-BD31-4B8C-83A1-F6EECF244321}">
                <p14:modId xmlns:p14="http://schemas.microsoft.com/office/powerpoint/2010/main" val="1441467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3" imgW="353" imgH="353" progId="TCLayout.ActiveDocument.1">
                  <p:embed/>
                </p:oleObj>
              </mc:Choice>
              <mc:Fallback>
                <p:oleObj name="think-cell Folie" r:id="rId13" imgW="353" imgH="353" progId="TCLayout.ActiveDocument.1">
                  <p:embed/>
                  <p:pic>
                    <p:nvPicPr>
                      <p:cNvPr id="4" name="think-cell data - do not delete" hidden="1">
                        <a:extLst>
                          <a:ext uri="{FF2B5EF4-FFF2-40B4-BE49-F238E27FC236}">
                            <a16:creationId xmlns:a16="http://schemas.microsoft.com/office/drawing/2014/main" id="{FDA59F6B-9C19-8D00-8002-74F08CFE54C0}"/>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Titel">
            <a:extLst>
              <a:ext uri="{FF2B5EF4-FFF2-40B4-BE49-F238E27FC236}">
                <a16:creationId xmlns:a16="http://schemas.microsoft.com/office/drawing/2014/main" id="{7B4607B3-BFA3-962F-7581-A9E7B24491F6}"/>
              </a:ext>
            </a:extLst>
          </p:cNvPr>
          <p:cNvSpPr>
            <a:spLocks noGrp="1" noRot="1" noMove="1" noResize="1" noEditPoints="1" noAdjustHandles="1" noChangeArrowheads="1" noChangeShapeType="1"/>
          </p:cNvSpPr>
          <p:nvPr>
            <p:ph type="title"/>
          </p:nvPr>
        </p:nvSpPr>
        <p:spPr>
          <a:xfrm>
            <a:off x="360000" y="201599"/>
            <a:ext cx="11473200" cy="543600"/>
          </a:xfrm>
          <a:prstGeom prst="rect">
            <a:avLst/>
          </a:prstGeom>
        </p:spPr>
        <p:txBody>
          <a:bodyPr vert="horz" lIns="0" tIns="0" rIns="0" bIns="0" rtlCol="0" anchor="b" anchorCtr="0">
            <a:noAutofit/>
          </a:bodyPr>
          <a:lstStyle/>
          <a:p>
            <a:r>
              <a:rPr lang="de-DE" dirty="0"/>
              <a:t>Mastertitelformat bearbeiten</a:t>
            </a:r>
          </a:p>
        </p:txBody>
      </p:sp>
      <p:cxnSp>
        <p:nvCxnSpPr>
          <p:cNvPr id="12" name="Linie unten">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6041060"/>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a:extLst>
              <a:ext uri="{FF2B5EF4-FFF2-40B4-BE49-F238E27FC236}">
                <a16:creationId xmlns:a16="http://schemas.microsoft.com/office/drawing/2014/main" id="{34B97256-DD45-EF13-45F1-A696D5D93172}"/>
              </a:ext>
              <a:ext uri="{C183D7F6-B498-43B3-948B-1728B52AA6E4}">
                <adec:decorative xmlns:adec="http://schemas.microsoft.com/office/drawing/2017/decorative" val="0"/>
              </a:ext>
            </a:extLst>
          </p:cNvPr>
          <p:cNvSpPr>
            <a:spLocks noGrp="1"/>
          </p:cNvSpPr>
          <p:nvPr>
            <p:ph type="body" idx="1"/>
          </p:nvPr>
        </p:nvSpPr>
        <p:spPr>
          <a:xfrm>
            <a:off x="360000" y="1152000"/>
            <a:ext cx="11473200" cy="4729612"/>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cxnSp>
        <p:nvCxnSpPr>
          <p:cNvPr id="11" name="Linie oben">
            <a:extLs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p:nvCxnSpPr>
        <p:spPr>
          <a:xfrm>
            <a:off x="360000" y="814388"/>
            <a:ext cx="11473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ußzeile">
            <a:extLst>
              <a:ext uri="{FF2B5EF4-FFF2-40B4-BE49-F238E27FC236}">
                <a16:creationId xmlns:a16="http://schemas.microsoft.com/office/drawing/2014/main" id="{3E7AC730-34A5-4657-4BFB-61C622F6BE92}"/>
              </a:ext>
              <a:ext uri="{C183D7F6-B498-43B3-948B-1728B52AA6E4}">
                <adec:decorative xmlns:adec="http://schemas.microsoft.com/office/drawing/2017/decorative" val="1"/>
              </a:ext>
            </a:extLst>
          </p:cNvPr>
          <p:cNvSpPr txBox="1">
            <a:spLocks/>
          </p:cNvSpPr>
          <p:nvPr/>
        </p:nvSpPr>
        <p:spPr>
          <a:xfrm>
            <a:off x="1195200" y="6227765"/>
            <a:ext cx="7002000" cy="428636"/>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r>
              <a:rPr lang="de-DE" dirty="0" err="1"/>
              <a:t>ChatterPlay</a:t>
            </a:r>
            <a:r>
              <a:rPr lang="de-DE" dirty="0"/>
              <a:t> </a:t>
            </a:r>
            <a:r>
              <a:rPr lang="de-DE" altLang="de-DE" sz="900" dirty="0">
                <a:solidFill>
                  <a:schemeClr val="tx2"/>
                </a:solidFill>
              </a:rPr>
              <a:t>| Luca </a:t>
            </a:r>
            <a:r>
              <a:rPr lang="de-DE" altLang="de-DE" sz="900" dirty="0" err="1">
                <a:solidFill>
                  <a:schemeClr val="tx2"/>
                </a:solidFill>
              </a:rPr>
              <a:t>Außem</a:t>
            </a:r>
            <a:r>
              <a:rPr lang="de-DE" altLang="de-DE" sz="900" dirty="0">
                <a:solidFill>
                  <a:schemeClr val="tx2"/>
                </a:solidFill>
              </a:rPr>
              <a:t> &amp; Viktor Veselinov </a:t>
            </a:r>
            <a:endParaRPr lang="de-DE" sz="900" dirty="0"/>
          </a:p>
        </p:txBody>
      </p:sp>
      <p:sp>
        <p:nvSpPr>
          <p:cNvPr id="17" name="Foliennummer">
            <a:extLst>
              <a:ext uri="{FF2B5EF4-FFF2-40B4-BE49-F238E27FC236}">
                <a16:creationId xmlns:a16="http://schemas.microsoft.com/office/drawing/2014/main" id="{878DD722-882C-FD58-9EA0-22410A1D281D}"/>
              </a:ext>
              <a:ext uri="{C183D7F6-B498-43B3-948B-1728B52AA6E4}">
                <adec:decorative xmlns:adec="http://schemas.microsoft.com/office/drawing/2017/decorative" val="1"/>
              </a:ext>
            </a:extLst>
          </p:cNvPr>
          <p:cNvSpPr txBox="1">
            <a:spLocks noGrp="1" noRot="1" noMove="1" noResize="1" noEditPoints="1" noAdjustHandles="1" noChangeArrowheads="1" noChangeShapeType="1"/>
          </p:cNvSpPr>
          <p:nvPr/>
        </p:nvSpPr>
        <p:spPr bwMode="auto">
          <a:xfrm>
            <a:off x="385233" y="6227764"/>
            <a:ext cx="97366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fld id="{AA5B7ECC-D028-4636-839F-C4E8F8DAEA9F}" type="slidenum">
              <a:rPr lang="de-DE" altLang="de-DE" sz="900" smtClean="0">
                <a:solidFill>
                  <a:schemeClr val="tx2"/>
                </a:solidFill>
              </a:rPr>
              <a:pPr eaLnBrk="1" hangingPunct="1">
                <a:defRPr/>
              </a:pPr>
              <a:t>‹Nr.›</a:t>
            </a:fld>
            <a:endParaRPr lang="de-DE" altLang="de-DE" sz="900" dirty="0">
              <a:solidFill>
                <a:schemeClr val="tx2"/>
              </a:solidFill>
            </a:endParaRPr>
          </a:p>
        </p:txBody>
      </p:sp>
      <p:sp>
        <p:nvSpPr>
          <p:cNvPr id="6" name="Hilfetext">
            <a:extLst>
              <a:ext uri="{FF2B5EF4-FFF2-40B4-BE49-F238E27FC236}">
                <a16:creationId xmlns:a16="http://schemas.microsoft.com/office/drawing/2014/main" id="{C57DB4D8-93E9-A151-2F00-6926132298B4}"/>
              </a:ext>
            </a:extLst>
          </p:cNvPr>
          <p:cNvSpPr txBox="1"/>
          <p:nvPr userDrawn="1"/>
        </p:nvSpPr>
        <p:spPr>
          <a:xfrm>
            <a:off x="12504712" y="5881612"/>
            <a:ext cx="2520280" cy="1169551"/>
          </a:xfrm>
          <a:prstGeom prst="rect">
            <a:avLst/>
          </a:prstGeom>
          <a:noFill/>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de-DE" sz="1000" b="1" dirty="0"/>
              <a:t>Institutslogo:</a:t>
            </a:r>
          </a:p>
          <a:p>
            <a:pPr eaLnBrk="1" hangingPunct="1">
              <a:buFontTx/>
              <a:buChar char="-"/>
            </a:pPr>
            <a:r>
              <a:rPr lang="de-DE" altLang="de-DE" sz="1000" dirty="0"/>
              <a:t> Dateiformat: PNG in RGB</a:t>
            </a:r>
          </a:p>
          <a:p>
            <a:pPr eaLnBrk="1" hangingPunct="1">
              <a:buFontTx/>
              <a:buChar char="-"/>
            </a:pPr>
            <a:r>
              <a:rPr lang="de-DE" altLang="de-DE" sz="1000" dirty="0"/>
              <a:t> Skalieren auf</a:t>
            </a:r>
          </a:p>
          <a:p>
            <a:pPr eaLnBrk="1" hangingPunct="1"/>
            <a:r>
              <a:rPr lang="de-DE" altLang="de-DE" sz="1000" dirty="0"/>
              <a:t>     Höhe: 2,26 cm</a:t>
            </a:r>
          </a:p>
          <a:p>
            <a:pPr eaLnBrk="1" hangingPunct="1"/>
            <a:r>
              <a:rPr lang="de-DE" altLang="de-DE" sz="1000" dirty="0"/>
              <a:t>     (Breite variiert je nach Schutzraum)</a:t>
            </a:r>
          </a:p>
          <a:p>
            <a:pPr eaLnBrk="1" hangingPunct="1"/>
            <a:r>
              <a:rPr lang="de-DE" altLang="de-DE" sz="1000" dirty="0"/>
              <a:t>- Danach kann dieser Text aus der   </a:t>
            </a:r>
            <a:br>
              <a:rPr lang="de-DE" altLang="de-DE" sz="1000" dirty="0"/>
            </a:br>
            <a:r>
              <a:rPr lang="de-DE" altLang="de-DE" sz="1000" dirty="0"/>
              <a:t>  Vorlage gelöscht werden.</a:t>
            </a:r>
          </a:p>
        </p:txBody>
      </p:sp>
      <p:pic>
        <p:nvPicPr>
          <p:cNvPr id="13" name="Grafik 12" descr="Ein Bild, das Schrift, Text, Screenshot, Grafiken enthält.&#10;&#10;Automatisch generierte Beschreibung">
            <a:extLst>
              <a:ext uri="{FF2B5EF4-FFF2-40B4-BE49-F238E27FC236}">
                <a16:creationId xmlns:a16="http://schemas.microsoft.com/office/drawing/2014/main" id="{3D91F5E8-0F2E-D549-CD6B-679A7148CC6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58254" y="6041060"/>
            <a:ext cx="3348513" cy="842053"/>
          </a:xfrm>
          <a:prstGeom prst="rect">
            <a:avLst/>
          </a:prstGeom>
        </p:spPr>
      </p:pic>
    </p:spTree>
    <p:extLst>
      <p:ext uri="{BB962C8B-B14F-4D97-AF65-F5344CB8AC3E}">
        <p14:creationId xmlns:p14="http://schemas.microsoft.com/office/powerpoint/2010/main" val="225674655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Lst>
  <p:hf hdr="0" dt="0"/>
  <p:txStyles>
    <p:titleStyle>
      <a:lvl1pPr algn="l" rtl="0" eaLnBrk="1" fontAlgn="base" hangingPunct="1">
        <a:lnSpc>
          <a:spcPct val="90000"/>
        </a:lnSpc>
        <a:spcBef>
          <a:spcPct val="0"/>
        </a:spcBef>
        <a:spcAft>
          <a:spcPct val="0"/>
        </a:spcAft>
        <a:defRPr sz="2000" b="1" kern="1200">
          <a:solidFill>
            <a:schemeClr val="tx2"/>
          </a:solidFill>
          <a:latin typeface="+mj-lt"/>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charset="0"/>
        <a:buChar char="•"/>
        <a:tabLst>
          <a:tab pos="215900" algn="l"/>
        </a:tabLst>
        <a:defRPr kern="1200">
          <a:solidFill>
            <a:schemeClr val="tx1"/>
          </a:solidFill>
          <a:latin typeface="+mn-lt"/>
          <a:ea typeface="+mn-ea"/>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itchFamily="18" charset="2"/>
        <a:buChar char="-"/>
        <a:tabLst>
          <a:tab pos="431800" algn="l"/>
        </a:tabLst>
        <a:defRPr sz="1600" kern="1200">
          <a:solidFill>
            <a:schemeClr val="tx1"/>
          </a:solidFill>
          <a:latin typeface="+mn-lt"/>
          <a:ea typeface="+mn-ea"/>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mn-lt"/>
          <a:ea typeface="+mn-ea"/>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Tx/>
        <a:buChar char="-"/>
        <a:tabLst>
          <a:tab pos="863600" algn="l"/>
        </a:tabLst>
        <a:defRPr lang="de-DE" sz="1600" kern="1200" dirty="0" smtClean="0">
          <a:solidFill>
            <a:schemeClr val="tx1"/>
          </a:solidFill>
          <a:latin typeface="+mn-lt"/>
          <a:ea typeface="+mn-ea"/>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Tx/>
        <a:buChar char="-"/>
        <a:tabLst>
          <a:tab pos="895350" algn="l"/>
        </a:tabLst>
        <a:defRPr lang="de-DE" sz="1600" kern="1200" dirty="0" smtClean="0">
          <a:solidFill>
            <a:schemeClr val="tx1"/>
          </a:solidFill>
          <a:latin typeface="+mn-lt"/>
          <a:ea typeface="+mn-ea"/>
          <a:cs typeface="Arial" panose="020B0604020202020204" pitchFamily="34" charset="0"/>
        </a:defRPr>
      </a:lvl5pPr>
      <a:lvl6pPr marL="863600" indent="-215900" algn="l" defTabSz="914400" rtl="0" eaLnBrk="1" latinLnBrk="0" hangingPunct="1">
        <a:lnSpc>
          <a:spcPct val="90000"/>
        </a:lnSpc>
        <a:spcBef>
          <a:spcPts val="0"/>
        </a:spcBef>
        <a:buClr>
          <a:schemeClr val="tx2"/>
        </a:buClr>
        <a:buFontTx/>
        <a:buChar char="-"/>
        <a:defRPr sz="1600" kern="1200">
          <a:solidFill>
            <a:schemeClr val="tx1"/>
          </a:solidFill>
          <a:latin typeface="+mn-lt"/>
          <a:ea typeface="+mn-ea"/>
          <a:cs typeface="+mn-cs"/>
        </a:defRPr>
      </a:lvl6pPr>
      <a:lvl7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7pPr>
      <a:lvl8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8pPr>
      <a:lvl9pPr marL="863600" indent="-215900" algn="l" defTabSz="914400" rtl="0" eaLnBrk="1" latinLnBrk="0" hangingPunct="1">
        <a:lnSpc>
          <a:spcPct val="90000"/>
        </a:lnSpc>
        <a:spcBef>
          <a:spcPts val="0"/>
        </a:spcBef>
        <a:buFont typeface="Arial" panose="020B0604020202020204" pitchFamily="34" charset="0"/>
        <a:buChar char="-"/>
        <a:defRPr lang="de-DE" sz="1600" kern="1200" dirty="0" smtClean="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92F6B2-FEC7-4672-95C0-BF7DD85EBAF8}"/>
              </a:ext>
            </a:extLst>
          </p:cNvPr>
          <p:cNvSpPr>
            <a:spLocks noGrp="1"/>
          </p:cNvSpPr>
          <p:nvPr>
            <p:ph type="ctrTitle"/>
          </p:nvPr>
        </p:nvSpPr>
        <p:spPr>
          <a:xfrm>
            <a:off x="360000" y="4737600"/>
            <a:ext cx="11473200" cy="540000"/>
          </a:xfrm>
        </p:spPr>
        <p:txBody>
          <a:bodyPr anchor="t">
            <a:normAutofit/>
          </a:bodyPr>
          <a:lstStyle/>
          <a:p>
            <a:r>
              <a:rPr lang="de-DE" dirty="0" err="1"/>
              <a:t>ChatterPlay</a:t>
            </a:r>
            <a:endParaRPr lang="en-US" dirty="0"/>
          </a:p>
        </p:txBody>
      </p:sp>
      <p:sp>
        <p:nvSpPr>
          <p:cNvPr id="3" name="Untertitel 2">
            <a:extLst>
              <a:ext uri="{FF2B5EF4-FFF2-40B4-BE49-F238E27FC236}">
                <a16:creationId xmlns:a16="http://schemas.microsoft.com/office/drawing/2014/main" id="{E8837473-286C-4100-78C8-3D58B48A7FD8}"/>
              </a:ext>
            </a:extLst>
          </p:cNvPr>
          <p:cNvSpPr>
            <a:spLocks noGrp="1"/>
          </p:cNvSpPr>
          <p:nvPr>
            <p:ph type="subTitle" idx="1"/>
          </p:nvPr>
        </p:nvSpPr>
        <p:spPr>
          <a:xfrm>
            <a:off x="360000" y="5230801"/>
            <a:ext cx="11473200" cy="812813"/>
          </a:xfrm>
        </p:spPr>
        <p:txBody>
          <a:bodyPr anchor="t">
            <a:normAutofit/>
          </a:bodyPr>
          <a:lstStyle/>
          <a:p>
            <a:pPr>
              <a:spcAft>
                <a:spcPts val="600"/>
              </a:spcAft>
            </a:pPr>
            <a:r>
              <a:rPr lang="de-DE"/>
              <a:t>Luca Außem, Viktor Veselinov | Gruppe 12</a:t>
            </a:r>
            <a:endParaRPr lang="en-US"/>
          </a:p>
        </p:txBody>
      </p:sp>
      <p:pic>
        <p:nvPicPr>
          <p:cNvPr id="4" name="Bildplatzhalter 3" descr="Ein Bild, das draußen, Himmel, Gebäude, Baum enthält.&#10;&#10;Automatisch generierte Beschreibung">
            <a:extLst>
              <a:ext uri="{FF2B5EF4-FFF2-40B4-BE49-F238E27FC236}">
                <a16:creationId xmlns:a16="http://schemas.microsoft.com/office/drawing/2014/main" id="{4EFD33BB-61F4-567A-09DD-BC23729281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33" r="333"/>
          <a:stretch/>
        </p:blipFill>
        <p:spPr>
          <a:xfrm>
            <a:off x="0" y="15"/>
            <a:ext cx="12192000" cy="4571969"/>
          </a:xfrm>
          <a:prstGeom prst="rect">
            <a:avLst/>
          </a:prstGeom>
          <a:noFill/>
        </p:spPr>
      </p:pic>
    </p:spTree>
    <p:extLst>
      <p:ext uri="{BB962C8B-B14F-4D97-AF65-F5344CB8AC3E}">
        <p14:creationId xmlns:p14="http://schemas.microsoft.com/office/powerpoint/2010/main" val="36022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24027B8D-401F-07F8-259B-0CA9ACCDBCB6}"/>
              </a:ext>
            </a:extLst>
          </p:cNvPr>
          <p:cNvSpPr/>
          <p:nvPr/>
        </p:nvSpPr>
        <p:spPr>
          <a:xfrm>
            <a:off x="239217" y="2531594"/>
            <a:ext cx="5256584" cy="1288226"/>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pic>
        <p:nvPicPr>
          <p:cNvPr id="7" name="Grafik 6" descr="Ein Bild, das Clipart, Grafiken, Zeichnung, Kunst enthält.&#10;&#10;Automatisch generierte Beschreibung">
            <a:extLst>
              <a:ext uri="{FF2B5EF4-FFF2-40B4-BE49-F238E27FC236}">
                <a16:creationId xmlns:a16="http://schemas.microsoft.com/office/drawing/2014/main" id="{7AB06FA3-1D68-0C0E-FF03-D7ACBA221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942243" y="2443005"/>
            <a:ext cx="2579725" cy="4608512"/>
          </a:xfrm>
          <a:prstGeom prst="rect">
            <a:avLst/>
          </a:prstGeom>
        </p:spPr>
      </p:pic>
      <p:sp>
        <p:nvSpPr>
          <p:cNvPr id="8" name="Sprechblase: oval 7">
            <a:extLst>
              <a:ext uri="{FF2B5EF4-FFF2-40B4-BE49-F238E27FC236}">
                <a16:creationId xmlns:a16="http://schemas.microsoft.com/office/drawing/2014/main" id="{79193E1E-414D-8B79-785E-67DD2440F458}"/>
              </a:ext>
            </a:extLst>
          </p:cNvPr>
          <p:cNvSpPr/>
          <p:nvPr/>
        </p:nvSpPr>
        <p:spPr>
          <a:xfrm flipH="1">
            <a:off x="1343472" y="620688"/>
            <a:ext cx="5688632" cy="3472220"/>
          </a:xfrm>
          <a:prstGeom prst="wedgeEllipseCallout">
            <a:avLst>
              <a:gd name="adj1" fmla="val -54698"/>
              <a:gd name="adj2" fmla="val 52988"/>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0" name="Textfeld 9">
            <a:extLst>
              <a:ext uri="{FF2B5EF4-FFF2-40B4-BE49-F238E27FC236}">
                <a16:creationId xmlns:a16="http://schemas.microsoft.com/office/drawing/2014/main" id="{1E350CDC-78DA-581E-D73B-5420DF0E5C2F}"/>
              </a:ext>
            </a:extLst>
          </p:cNvPr>
          <p:cNvSpPr txBox="1"/>
          <p:nvPr/>
        </p:nvSpPr>
        <p:spPr>
          <a:xfrm>
            <a:off x="1691443" y="1695078"/>
            <a:ext cx="4992689" cy="1323439"/>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sz="4000" b="1" kern="1200" dirty="0">
                <a:solidFill>
                  <a:srgbClr val="00549F"/>
                </a:solidFill>
                <a:latin typeface="+mn-lt"/>
                <a:ea typeface="+mn-ea"/>
                <a:cs typeface="Arial" panose="020B0604020202020204" pitchFamily="34" charset="0"/>
              </a:rPr>
              <a:t>Vielen Dank für Ihre Aufmerksamkeit!</a:t>
            </a:r>
            <a:endParaRPr lang="en-US" sz="4000" b="1" kern="1200" dirty="0">
              <a:solidFill>
                <a:srgbClr val="00549F"/>
              </a:solidFill>
              <a:latin typeface="+mn-lt"/>
              <a:ea typeface="+mn-ea"/>
              <a:cs typeface="Arial" panose="020B0604020202020204" pitchFamily="34" charset="0"/>
            </a:endParaRPr>
          </a:p>
        </p:txBody>
      </p:sp>
    </p:spTree>
    <p:extLst>
      <p:ext uri="{BB962C8B-B14F-4D97-AF65-F5344CB8AC3E}">
        <p14:creationId xmlns:p14="http://schemas.microsoft.com/office/powerpoint/2010/main" val="120604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D4FCB-70D2-03F7-4361-0091BC4796A6}"/>
              </a:ext>
            </a:extLst>
          </p:cNvPr>
          <p:cNvSpPr>
            <a:spLocks noGrp="1"/>
          </p:cNvSpPr>
          <p:nvPr>
            <p:ph type="title"/>
          </p:nvPr>
        </p:nvSpPr>
        <p:spPr/>
        <p:txBody>
          <a:bodyPr/>
          <a:lstStyle/>
          <a:p>
            <a:r>
              <a:rPr lang="de-DE" sz="2400" dirty="0"/>
              <a:t>Gliederung</a:t>
            </a:r>
            <a:r>
              <a:rPr lang="de-DE" dirty="0"/>
              <a:t> </a:t>
            </a:r>
            <a:endParaRPr lang="en-US" dirty="0"/>
          </a:p>
        </p:txBody>
      </p:sp>
      <p:sp>
        <p:nvSpPr>
          <p:cNvPr id="3" name="Textplatzhalter 2">
            <a:extLst>
              <a:ext uri="{FF2B5EF4-FFF2-40B4-BE49-F238E27FC236}">
                <a16:creationId xmlns:a16="http://schemas.microsoft.com/office/drawing/2014/main" id="{C7FDBB00-A801-3EF0-67D7-6947CEDC2A00}"/>
              </a:ext>
            </a:extLst>
          </p:cNvPr>
          <p:cNvSpPr>
            <a:spLocks noGrp="1"/>
          </p:cNvSpPr>
          <p:nvPr>
            <p:ph type="body" sz="quarter" idx="11"/>
          </p:nvPr>
        </p:nvSpPr>
        <p:spPr/>
        <p:txBody>
          <a:bodyPr/>
          <a:lstStyle/>
          <a:p>
            <a:endParaRPr lang="en-US" dirty="0"/>
          </a:p>
        </p:txBody>
      </p:sp>
      <p:sp>
        <p:nvSpPr>
          <p:cNvPr id="4" name="Inhaltsplatzhalter 3">
            <a:extLst>
              <a:ext uri="{FF2B5EF4-FFF2-40B4-BE49-F238E27FC236}">
                <a16:creationId xmlns:a16="http://schemas.microsoft.com/office/drawing/2014/main" id="{F3A0348B-469A-BD7A-A4CE-108C5CB0E16C}"/>
              </a:ext>
            </a:extLst>
          </p:cNvPr>
          <p:cNvSpPr>
            <a:spLocks noGrp="1"/>
          </p:cNvSpPr>
          <p:nvPr>
            <p:ph sz="quarter" idx="16"/>
          </p:nvPr>
        </p:nvSpPr>
        <p:spPr/>
        <p:txBody>
          <a:bodyPr/>
          <a:lstStyle/>
          <a:p>
            <a:pPr marL="285750" indent="-285750">
              <a:buFont typeface="Arial" panose="020B0604020202020204" pitchFamily="34" charset="0"/>
              <a:buChar char="•"/>
            </a:pPr>
            <a:r>
              <a:rPr lang="de-DE" dirty="0"/>
              <a:t>Idee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Architektur</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Client Kommunikation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Demo</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Lessons</a:t>
            </a:r>
            <a:r>
              <a:rPr lang="de-DE" dirty="0"/>
              <a:t> </a:t>
            </a:r>
            <a:r>
              <a:rPr lang="de-DE" dirty="0" err="1"/>
              <a:t>Learned</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Ausblick</a:t>
            </a:r>
            <a:endParaRPr lang="en-US" dirty="0"/>
          </a:p>
        </p:txBody>
      </p:sp>
    </p:spTree>
    <p:extLst>
      <p:ext uri="{BB962C8B-B14F-4D97-AF65-F5344CB8AC3E}">
        <p14:creationId xmlns:p14="http://schemas.microsoft.com/office/powerpoint/2010/main" val="136114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FDB9BF-A630-6D9C-D5CD-FC655C263E08}"/>
              </a:ext>
            </a:extLst>
          </p:cNvPr>
          <p:cNvSpPr>
            <a:spLocks noGrp="1"/>
          </p:cNvSpPr>
          <p:nvPr>
            <p:ph type="title"/>
          </p:nvPr>
        </p:nvSpPr>
        <p:spPr/>
        <p:txBody>
          <a:bodyPr/>
          <a:lstStyle/>
          <a:p>
            <a:r>
              <a:rPr lang="de-DE" dirty="0"/>
              <a:t>Idee</a:t>
            </a:r>
            <a:endParaRPr lang="en-US" dirty="0"/>
          </a:p>
        </p:txBody>
      </p:sp>
      <p:sp>
        <p:nvSpPr>
          <p:cNvPr id="3" name="Textplatzhalter 2">
            <a:extLst>
              <a:ext uri="{FF2B5EF4-FFF2-40B4-BE49-F238E27FC236}">
                <a16:creationId xmlns:a16="http://schemas.microsoft.com/office/drawing/2014/main" id="{99186F24-1165-044E-391D-80CE876127F5}"/>
              </a:ext>
            </a:extLst>
          </p:cNvPr>
          <p:cNvSpPr>
            <a:spLocks noGrp="1"/>
          </p:cNvSpPr>
          <p:nvPr>
            <p:ph type="body" sz="quarter" idx="11"/>
          </p:nvPr>
        </p:nvSpPr>
        <p:spPr/>
        <p:txBody>
          <a:bodyPr/>
          <a:lstStyle/>
          <a:p>
            <a:endParaRPr lang="en-US"/>
          </a:p>
        </p:txBody>
      </p:sp>
      <p:sp>
        <p:nvSpPr>
          <p:cNvPr id="4" name="Inhaltsplatzhalter 3">
            <a:extLst>
              <a:ext uri="{FF2B5EF4-FFF2-40B4-BE49-F238E27FC236}">
                <a16:creationId xmlns:a16="http://schemas.microsoft.com/office/drawing/2014/main" id="{FC5EF813-081E-2199-C69D-ADAB8A2E12F7}"/>
              </a:ext>
            </a:extLst>
          </p:cNvPr>
          <p:cNvSpPr>
            <a:spLocks noGrp="1"/>
          </p:cNvSpPr>
          <p:nvPr>
            <p:ph sz="quarter" idx="18"/>
          </p:nvPr>
        </p:nvSpPr>
        <p:spPr/>
        <p:txBody>
          <a:bodyPr anchor="ctr"/>
          <a:lstStyle/>
          <a:p>
            <a:pPr marL="342900" indent="-342900">
              <a:buFont typeface="Arial" panose="020B0604020202020204" pitchFamily="34" charset="0"/>
              <a:buChar char="•"/>
            </a:pPr>
            <a:r>
              <a:rPr lang="de-DE" sz="2400" dirty="0"/>
              <a:t>Kombination von Kommunikation und Unterhaltung</a:t>
            </a:r>
          </a:p>
          <a:p>
            <a:pPr marL="342900" indent="-342900">
              <a:buFont typeface="Arial" panose="020B0604020202020204" pitchFamily="34" charset="0"/>
              <a:buChar char="•"/>
            </a:pPr>
            <a:r>
              <a:rPr lang="de-DE" sz="2400" dirty="0"/>
              <a:t>Chaträume zur Unterhaltung</a:t>
            </a:r>
          </a:p>
          <a:p>
            <a:pPr marL="342900" indent="-342900">
              <a:buFont typeface="Arial" panose="020B0604020202020204" pitchFamily="34" charset="0"/>
              <a:buChar char="•"/>
            </a:pPr>
            <a:r>
              <a:rPr lang="de-DE" sz="2400" dirty="0"/>
              <a:t>Klassische 1 vs. 1 Spiele</a:t>
            </a:r>
          </a:p>
          <a:p>
            <a:endParaRPr lang="en-US" dirty="0"/>
          </a:p>
        </p:txBody>
      </p:sp>
      <p:pic>
        <p:nvPicPr>
          <p:cNvPr id="7" name="Bildplatzhalter 6" descr="Ein Bild, das Screenshot, Gerät, Elektronisches Gerät, Spiel enthält.&#10;&#10;Automatisch generierte Beschreibung">
            <a:extLst>
              <a:ext uri="{FF2B5EF4-FFF2-40B4-BE49-F238E27FC236}">
                <a16:creationId xmlns:a16="http://schemas.microsoft.com/office/drawing/2014/main" id="{032CC534-18EC-DE11-6363-4597F115A7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815" r="3815"/>
          <a:stretch>
            <a:fillRect/>
          </a:stretch>
        </p:blipFill>
        <p:spPr/>
      </p:pic>
    </p:spTree>
    <p:extLst>
      <p:ext uri="{BB962C8B-B14F-4D97-AF65-F5344CB8AC3E}">
        <p14:creationId xmlns:p14="http://schemas.microsoft.com/office/powerpoint/2010/main" val="240514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4A260D-7BC6-CE0B-33FA-3161E70AD6EE}"/>
              </a:ext>
            </a:extLst>
          </p:cNvPr>
          <p:cNvSpPr>
            <a:spLocks noGrp="1"/>
          </p:cNvSpPr>
          <p:nvPr>
            <p:ph type="title"/>
          </p:nvPr>
        </p:nvSpPr>
        <p:spPr/>
        <p:txBody>
          <a:bodyPr/>
          <a:lstStyle/>
          <a:p>
            <a:r>
              <a:rPr lang="de-DE" sz="2000" dirty="0"/>
              <a:t>Architektur</a:t>
            </a:r>
            <a:endParaRPr lang="en-US" dirty="0"/>
          </a:p>
        </p:txBody>
      </p:sp>
      <p:sp>
        <p:nvSpPr>
          <p:cNvPr id="5" name="Rechteck 4">
            <a:extLst>
              <a:ext uri="{FF2B5EF4-FFF2-40B4-BE49-F238E27FC236}">
                <a16:creationId xmlns:a16="http://schemas.microsoft.com/office/drawing/2014/main" id="{EC60A4BA-A7BA-08AE-DF6E-17FD4F2FDE22}"/>
              </a:ext>
            </a:extLst>
          </p:cNvPr>
          <p:cNvSpPr/>
          <p:nvPr/>
        </p:nvSpPr>
        <p:spPr>
          <a:xfrm>
            <a:off x="4439816" y="105273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6" name="Textfeld 5">
            <a:extLst>
              <a:ext uri="{FF2B5EF4-FFF2-40B4-BE49-F238E27FC236}">
                <a16:creationId xmlns:a16="http://schemas.microsoft.com/office/drawing/2014/main" id="{AA754F59-A3E8-2013-1BF7-8BD15A798356}"/>
              </a:ext>
            </a:extLst>
          </p:cNvPr>
          <p:cNvSpPr txBox="1"/>
          <p:nvPr/>
        </p:nvSpPr>
        <p:spPr>
          <a:xfrm>
            <a:off x="4871864" y="1172025"/>
            <a:ext cx="2088232" cy="2062103"/>
          </a:xfrm>
          <a:prstGeom prst="rect">
            <a:avLst/>
          </a:prstGeom>
          <a:noFill/>
        </p:spPr>
        <p:txBody>
          <a:bodyPr wrap="square" anchor="ctr">
            <a:spAutoFit/>
          </a:bodyPr>
          <a:lstStyle/>
          <a:p>
            <a:r>
              <a:rPr lang="en-US" sz="1600" dirty="0"/>
              <a:t>📁</a:t>
            </a:r>
            <a:r>
              <a:rPr lang="en-US" sz="1600" dirty="0" err="1"/>
              <a:t>ui</a:t>
            </a:r>
            <a:endParaRPr lang="en-US" sz="1600" dirty="0"/>
          </a:p>
          <a:p>
            <a:r>
              <a:rPr lang="en-US" sz="1600" dirty="0"/>
              <a:t>        📁 activities</a:t>
            </a:r>
          </a:p>
          <a:p>
            <a:r>
              <a:rPr lang="en-US" sz="1600" dirty="0"/>
              <a:t>                📁chat</a:t>
            </a:r>
          </a:p>
          <a:p>
            <a:r>
              <a:rPr lang="en-US" sz="1600" dirty="0"/>
              <a:t>                📁games</a:t>
            </a:r>
          </a:p>
          <a:p>
            <a:r>
              <a:rPr lang="en-US" sz="1600" dirty="0"/>
              <a:t>        Activity</a:t>
            </a:r>
          </a:p>
          <a:p>
            <a:r>
              <a:rPr lang="en-US" sz="1600" dirty="0"/>
              <a:t>        </a:t>
            </a:r>
            <a:r>
              <a:rPr lang="en-US" sz="1600" dirty="0" err="1"/>
              <a:t>ActivityHandler</a:t>
            </a:r>
            <a:endParaRPr lang="en-US" sz="1600" dirty="0"/>
          </a:p>
          <a:p>
            <a:r>
              <a:rPr lang="en-US" sz="1600" dirty="0"/>
              <a:t>        </a:t>
            </a:r>
            <a:r>
              <a:rPr lang="en-US" sz="1600" dirty="0" err="1"/>
              <a:t>AppActivity</a:t>
            </a:r>
            <a:endParaRPr lang="en-US" sz="1600" dirty="0"/>
          </a:p>
          <a:p>
            <a:r>
              <a:rPr lang="en-US" sz="1600" dirty="0"/>
              <a:t>        </a:t>
            </a:r>
            <a:r>
              <a:rPr lang="en-US" sz="1600" dirty="0" err="1"/>
              <a:t>LoginActivity</a:t>
            </a:r>
            <a:endParaRPr lang="en-US" sz="1600" dirty="0"/>
          </a:p>
        </p:txBody>
      </p:sp>
      <p:sp>
        <p:nvSpPr>
          <p:cNvPr id="7" name="Rechteck 6">
            <a:extLst>
              <a:ext uri="{FF2B5EF4-FFF2-40B4-BE49-F238E27FC236}">
                <a16:creationId xmlns:a16="http://schemas.microsoft.com/office/drawing/2014/main" id="{33DF59B2-FAF8-E8E2-029D-AA9FF08A644F}"/>
              </a:ext>
            </a:extLst>
          </p:cNvPr>
          <p:cNvSpPr/>
          <p:nvPr/>
        </p:nvSpPr>
        <p:spPr>
          <a:xfrm>
            <a:off x="5447928" y="868647"/>
            <a:ext cx="936104"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8" name="Textfeld 7">
            <a:extLst>
              <a:ext uri="{FF2B5EF4-FFF2-40B4-BE49-F238E27FC236}">
                <a16:creationId xmlns:a16="http://schemas.microsoft.com/office/drawing/2014/main" id="{0BB88C6E-99FA-9C1C-EC10-6650BB688720}"/>
              </a:ext>
            </a:extLst>
          </p:cNvPr>
          <p:cNvSpPr txBox="1"/>
          <p:nvPr/>
        </p:nvSpPr>
        <p:spPr>
          <a:xfrm>
            <a:off x="5447928" y="859355"/>
            <a:ext cx="936104"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dirty="0">
                <a:latin typeface="+mn-lt"/>
                <a:cs typeface="Arial" panose="020B0604020202020204" pitchFamily="34" charset="0"/>
              </a:rPr>
              <a:t>View</a:t>
            </a:r>
            <a:endParaRPr lang="en-US" kern="1200" dirty="0">
              <a:solidFill>
                <a:schemeClr val="tx1"/>
              </a:solidFill>
              <a:latin typeface="+mn-lt"/>
              <a:ea typeface="+mn-ea"/>
              <a:cs typeface="Arial" panose="020B0604020202020204" pitchFamily="34" charset="0"/>
            </a:endParaRPr>
          </a:p>
        </p:txBody>
      </p:sp>
      <p:sp>
        <p:nvSpPr>
          <p:cNvPr id="9" name="Rechteck 8">
            <a:extLst>
              <a:ext uri="{FF2B5EF4-FFF2-40B4-BE49-F238E27FC236}">
                <a16:creationId xmlns:a16="http://schemas.microsoft.com/office/drawing/2014/main" id="{97287D87-54EE-5694-4EC0-C2F6E3A466BC}"/>
              </a:ext>
            </a:extLst>
          </p:cNvPr>
          <p:cNvSpPr/>
          <p:nvPr/>
        </p:nvSpPr>
        <p:spPr>
          <a:xfrm>
            <a:off x="8112224" y="352658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0" name="Textfeld 9">
            <a:extLst>
              <a:ext uri="{FF2B5EF4-FFF2-40B4-BE49-F238E27FC236}">
                <a16:creationId xmlns:a16="http://schemas.microsoft.com/office/drawing/2014/main" id="{58E170FD-1212-4F59-98DB-00BD1E93C2D3}"/>
              </a:ext>
            </a:extLst>
          </p:cNvPr>
          <p:cNvSpPr txBox="1"/>
          <p:nvPr/>
        </p:nvSpPr>
        <p:spPr>
          <a:xfrm>
            <a:off x="8220236" y="3895918"/>
            <a:ext cx="2736304" cy="1569660"/>
          </a:xfrm>
          <a:prstGeom prst="rect">
            <a:avLst/>
          </a:prstGeom>
          <a:noFill/>
        </p:spPr>
        <p:txBody>
          <a:bodyPr wrap="square" anchor="ctr">
            <a:spAutoFit/>
          </a:bodyPr>
          <a:lstStyle/>
          <a:p>
            <a:r>
              <a:rPr lang="en-US" sz="1600" dirty="0"/>
              <a:t>📁communication</a:t>
            </a:r>
          </a:p>
          <a:p>
            <a:r>
              <a:rPr lang="en-US" sz="1600" dirty="0"/>
              <a:t>        📁 socket</a:t>
            </a:r>
          </a:p>
          <a:p>
            <a:r>
              <a:rPr lang="en-US" sz="1600" dirty="0"/>
              <a:t>                Receiver</a:t>
            </a:r>
          </a:p>
          <a:p>
            <a:r>
              <a:rPr lang="en-US" sz="1600" dirty="0"/>
              <a:t>                </a:t>
            </a:r>
            <a:r>
              <a:rPr lang="en-US" sz="1600" dirty="0" err="1"/>
              <a:t>SocketService</a:t>
            </a:r>
            <a:endParaRPr lang="en-US" sz="1600" dirty="0"/>
          </a:p>
          <a:p>
            <a:r>
              <a:rPr lang="en-US" sz="1600" dirty="0"/>
              <a:t>        </a:t>
            </a:r>
            <a:r>
              <a:rPr lang="en-US" sz="1600" dirty="0" err="1"/>
              <a:t>CommunicationService</a:t>
            </a:r>
            <a:endParaRPr lang="en-US" sz="1600" dirty="0"/>
          </a:p>
          <a:p>
            <a:r>
              <a:rPr lang="en-US" sz="1600" dirty="0"/>
              <a:t>        </a:t>
            </a:r>
            <a:r>
              <a:rPr lang="en-US" sz="1600" dirty="0" err="1"/>
              <a:t>RestService</a:t>
            </a:r>
            <a:endParaRPr lang="en-US" sz="1600" dirty="0"/>
          </a:p>
        </p:txBody>
      </p:sp>
      <p:sp>
        <p:nvSpPr>
          <p:cNvPr id="11" name="Rechteck 10">
            <a:extLst>
              <a:ext uri="{FF2B5EF4-FFF2-40B4-BE49-F238E27FC236}">
                <a16:creationId xmlns:a16="http://schemas.microsoft.com/office/drawing/2014/main" id="{668493EA-6486-EA40-E8AB-3DF549700A31}"/>
              </a:ext>
            </a:extLst>
          </p:cNvPr>
          <p:cNvSpPr/>
          <p:nvPr/>
        </p:nvSpPr>
        <p:spPr>
          <a:xfrm>
            <a:off x="9120336" y="3342497"/>
            <a:ext cx="936104"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2" name="Textfeld 11">
            <a:extLst>
              <a:ext uri="{FF2B5EF4-FFF2-40B4-BE49-F238E27FC236}">
                <a16:creationId xmlns:a16="http://schemas.microsoft.com/office/drawing/2014/main" id="{EC67A55F-9A81-B068-B779-6E387C33A3FB}"/>
              </a:ext>
            </a:extLst>
          </p:cNvPr>
          <p:cNvSpPr txBox="1"/>
          <p:nvPr/>
        </p:nvSpPr>
        <p:spPr>
          <a:xfrm>
            <a:off x="9120336" y="3347143"/>
            <a:ext cx="936104"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a:latin typeface="+mn-lt"/>
                <a:cs typeface="Arial" panose="020B0604020202020204" pitchFamily="34" charset="0"/>
              </a:rPr>
              <a:t>Model</a:t>
            </a:r>
            <a:endParaRPr lang="en-US" kern="1200" dirty="0">
              <a:solidFill>
                <a:schemeClr val="tx1"/>
              </a:solidFill>
              <a:latin typeface="+mn-lt"/>
              <a:ea typeface="+mn-ea"/>
              <a:cs typeface="Arial" panose="020B0604020202020204" pitchFamily="34" charset="0"/>
            </a:endParaRPr>
          </a:p>
        </p:txBody>
      </p:sp>
      <p:sp>
        <p:nvSpPr>
          <p:cNvPr id="13" name="Rechteck 12">
            <a:extLst>
              <a:ext uri="{FF2B5EF4-FFF2-40B4-BE49-F238E27FC236}">
                <a16:creationId xmlns:a16="http://schemas.microsoft.com/office/drawing/2014/main" id="{350CC10E-B63E-E8B7-5DBE-6D3B7A777092}"/>
              </a:ext>
            </a:extLst>
          </p:cNvPr>
          <p:cNvSpPr/>
          <p:nvPr/>
        </p:nvSpPr>
        <p:spPr>
          <a:xfrm>
            <a:off x="983432" y="3526586"/>
            <a:ext cx="2952328" cy="2304256"/>
          </a:xfrm>
          <a:prstGeom prst="rect">
            <a:avLst/>
          </a:prstGeom>
          <a:noFill/>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4" name="Textfeld 13">
            <a:extLst>
              <a:ext uri="{FF2B5EF4-FFF2-40B4-BE49-F238E27FC236}">
                <a16:creationId xmlns:a16="http://schemas.microsoft.com/office/drawing/2014/main" id="{591DF9B6-959A-4E1B-0B0D-0C43DEE322C4}"/>
              </a:ext>
            </a:extLst>
          </p:cNvPr>
          <p:cNvSpPr txBox="1"/>
          <p:nvPr/>
        </p:nvSpPr>
        <p:spPr>
          <a:xfrm>
            <a:off x="1415480" y="3674519"/>
            <a:ext cx="2088232" cy="2062103"/>
          </a:xfrm>
          <a:prstGeom prst="rect">
            <a:avLst/>
          </a:prstGeom>
          <a:noFill/>
        </p:spPr>
        <p:txBody>
          <a:bodyPr wrap="square" anchor="ctr">
            <a:spAutoFit/>
          </a:bodyPr>
          <a:lstStyle/>
          <a:p>
            <a:r>
              <a:rPr lang="en-US" sz="1600" dirty="0"/>
              <a:t>📁game</a:t>
            </a:r>
          </a:p>
          <a:p>
            <a:r>
              <a:rPr lang="en-US" sz="1600" dirty="0"/>
              <a:t>        FourConnect</a:t>
            </a:r>
          </a:p>
          <a:p>
            <a:r>
              <a:rPr lang="en-US" sz="1600" dirty="0"/>
              <a:t>        Game</a:t>
            </a:r>
          </a:p>
          <a:p>
            <a:r>
              <a:rPr lang="en-US" sz="1600" dirty="0"/>
              <a:t>        GameMode</a:t>
            </a:r>
          </a:p>
          <a:p>
            <a:r>
              <a:rPr lang="en-US" sz="1600" dirty="0"/>
              <a:t>        TicTacToe</a:t>
            </a:r>
          </a:p>
          <a:p>
            <a:r>
              <a:rPr lang="en-US" sz="1600" dirty="0"/>
              <a:t>📁chat</a:t>
            </a:r>
          </a:p>
          <a:p>
            <a:r>
              <a:rPr lang="en-US" sz="1600" dirty="0"/>
              <a:t>        </a:t>
            </a:r>
            <a:r>
              <a:rPr lang="en-US" sz="1600" dirty="0" err="1"/>
              <a:t>ChatMessage</a:t>
            </a:r>
            <a:endParaRPr lang="en-US" sz="1600" dirty="0"/>
          </a:p>
          <a:p>
            <a:r>
              <a:rPr lang="en-US" sz="1600" dirty="0"/>
              <a:t>        Chatroom</a:t>
            </a:r>
          </a:p>
        </p:txBody>
      </p:sp>
      <p:sp>
        <p:nvSpPr>
          <p:cNvPr id="15" name="Rechteck 14">
            <a:extLst>
              <a:ext uri="{FF2B5EF4-FFF2-40B4-BE49-F238E27FC236}">
                <a16:creationId xmlns:a16="http://schemas.microsoft.com/office/drawing/2014/main" id="{5904D3AE-18B4-0E42-067D-F467276C5ACB}"/>
              </a:ext>
            </a:extLst>
          </p:cNvPr>
          <p:cNvSpPr/>
          <p:nvPr/>
        </p:nvSpPr>
        <p:spPr>
          <a:xfrm>
            <a:off x="1726551" y="3342497"/>
            <a:ext cx="1466090" cy="36004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a:solidFill>
                <a:schemeClr val="bg1"/>
              </a:solidFill>
            </a:endParaRPr>
          </a:p>
        </p:txBody>
      </p:sp>
      <p:sp>
        <p:nvSpPr>
          <p:cNvPr id="16" name="Textfeld 15">
            <a:extLst>
              <a:ext uri="{FF2B5EF4-FFF2-40B4-BE49-F238E27FC236}">
                <a16:creationId xmlns:a16="http://schemas.microsoft.com/office/drawing/2014/main" id="{78E22440-DA01-FF6B-22ED-A6E72A968739}"/>
              </a:ext>
            </a:extLst>
          </p:cNvPr>
          <p:cNvSpPr txBox="1"/>
          <p:nvPr/>
        </p:nvSpPr>
        <p:spPr>
          <a:xfrm>
            <a:off x="1751035" y="3333205"/>
            <a:ext cx="1417121" cy="369332"/>
          </a:xfrm>
          <a:prstGeom prst="rect">
            <a:avLst/>
          </a:prstGeom>
          <a:noFill/>
        </p:spPr>
        <p:txBody>
          <a:bodyPr wrap="square" rtlCol="0">
            <a:spAutoFit/>
          </a:bodyPr>
          <a:lstStyle/>
          <a:p>
            <a:pPr algn="ctr" defTabSz="215900" rtl="0" eaLnBrk="1" fontAlgn="base" hangingPunct="1">
              <a:spcBef>
                <a:spcPct val="0"/>
              </a:spcBef>
              <a:spcAft>
                <a:spcPct val="0"/>
              </a:spcAft>
              <a:buClr>
                <a:schemeClr val="tx2"/>
              </a:buClr>
              <a:tabLst>
                <a:tab pos="215900" algn="l"/>
              </a:tabLst>
            </a:pPr>
            <a:r>
              <a:rPr lang="de-DE">
                <a:latin typeface="+mn-lt"/>
                <a:cs typeface="Arial" panose="020B0604020202020204" pitchFamily="34" charset="0"/>
              </a:rPr>
              <a:t>View Model</a:t>
            </a:r>
            <a:endParaRPr lang="en-US" kern="1200" dirty="0">
              <a:solidFill>
                <a:schemeClr val="tx1"/>
              </a:solidFill>
              <a:latin typeface="+mn-lt"/>
              <a:ea typeface="+mn-ea"/>
              <a:cs typeface="Arial" panose="020B0604020202020204" pitchFamily="34" charset="0"/>
            </a:endParaRPr>
          </a:p>
        </p:txBody>
      </p:sp>
      <p:cxnSp>
        <p:nvCxnSpPr>
          <p:cNvPr id="19" name="Gerade Verbindung mit Pfeil 18">
            <a:extLst>
              <a:ext uri="{FF2B5EF4-FFF2-40B4-BE49-F238E27FC236}">
                <a16:creationId xmlns:a16="http://schemas.microsoft.com/office/drawing/2014/main" id="{6618455D-BB00-9F5E-8307-28554AE82285}"/>
              </a:ext>
            </a:extLst>
          </p:cNvPr>
          <p:cNvCxnSpPr/>
          <p:nvPr/>
        </p:nvCxnSpPr>
        <p:spPr>
          <a:xfrm flipH="1">
            <a:off x="4295800" y="4653136"/>
            <a:ext cx="3240360" cy="0"/>
          </a:xfrm>
          <a:prstGeom prst="straightConnector1">
            <a:avLst/>
          </a:prstGeom>
          <a:ln w="381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Gerade Verbindung mit Pfeil 21">
            <a:extLst>
              <a:ext uri="{FF2B5EF4-FFF2-40B4-BE49-F238E27FC236}">
                <a16:creationId xmlns:a16="http://schemas.microsoft.com/office/drawing/2014/main" id="{A092A37B-CBCA-9503-E6BD-96F6F8A3E8E5}"/>
              </a:ext>
            </a:extLst>
          </p:cNvPr>
          <p:cNvCxnSpPr>
            <a:cxnSpLocks/>
          </p:cNvCxnSpPr>
          <p:nvPr/>
        </p:nvCxnSpPr>
        <p:spPr bwMode="auto">
          <a:xfrm flipH="1">
            <a:off x="2482636" y="2060848"/>
            <a:ext cx="1752856" cy="1270566"/>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9752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F04381-277E-9C81-E175-5EC959697AF0}"/>
              </a:ext>
            </a:extLst>
          </p:cNvPr>
          <p:cNvSpPr>
            <a:spLocks noGrp="1"/>
          </p:cNvSpPr>
          <p:nvPr>
            <p:ph type="title"/>
          </p:nvPr>
        </p:nvSpPr>
        <p:spPr/>
        <p:txBody>
          <a:bodyPr/>
          <a:lstStyle/>
          <a:p>
            <a:r>
              <a:rPr lang="de-DE" sz="2000" dirty="0"/>
              <a:t>Architektur</a:t>
            </a:r>
            <a:endParaRPr lang="en-US" dirty="0"/>
          </a:p>
        </p:txBody>
      </p:sp>
      <p:sp>
        <p:nvSpPr>
          <p:cNvPr id="10" name="Rectangle 4">
            <a:extLst>
              <a:ext uri="{FF2B5EF4-FFF2-40B4-BE49-F238E27FC236}">
                <a16:creationId xmlns:a16="http://schemas.microsoft.com/office/drawing/2014/main" id="{4077EB32-A928-52C9-603A-89F581277316}"/>
              </a:ext>
            </a:extLst>
          </p:cNvPr>
          <p:cNvSpPr>
            <a:spLocks noChangeArrowheads="1"/>
          </p:cNvSpPr>
          <p:nvPr/>
        </p:nvSpPr>
        <p:spPr bwMode="auto">
          <a:xfrm>
            <a:off x="191344" y="1336118"/>
            <a:ext cx="5991856"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33B3"/>
                </a:solidFill>
                <a:effectLst/>
                <a:latin typeface="JetBrains Mono"/>
              </a:rPr>
              <a:t>abstract class </a:t>
            </a:r>
            <a:r>
              <a:rPr kumimoji="0" lang="en-US" altLang="en-US" sz="1350" b="0" i="0" u="none" strike="noStrike" cap="none" normalizeH="0" baseline="0" dirty="0" err="1">
                <a:ln>
                  <a:noFill/>
                </a:ln>
                <a:solidFill>
                  <a:srgbClr val="000000"/>
                </a:solidFill>
                <a:effectLst/>
                <a:latin typeface="JetBrains Mono"/>
              </a:rPr>
              <a:t>AppActivity</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80808"/>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override fun </a:t>
            </a:r>
            <a:r>
              <a:rPr kumimoji="0" lang="en-US" altLang="en-US" sz="1350" b="0" i="0" u="none" strike="noStrike" cap="none" normalizeH="0" baseline="0" dirty="0" err="1">
                <a:ln>
                  <a:noFill/>
                </a:ln>
                <a:solidFill>
                  <a:srgbClr val="00627A"/>
                </a:solidFill>
                <a:effectLst/>
                <a:latin typeface="JetBrains Mono"/>
              </a:rPr>
              <a:t>onCreate</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savedInstanceState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Bundle</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super</a:t>
            </a:r>
            <a:r>
              <a:rPr kumimoji="0" lang="en-US" altLang="en-US" sz="1350" b="0" i="0" u="none" strike="noStrike" cap="none" normalizeH="0" baseline="0" dirty="0" err="1">
                <a:ln>
                  <a:noFill/>
                </a:ln>
                <a:solidFill>
                  <a:srgbClr val="080808"/>
                </a:solidFill>
                <a:effectLst/>
                <a:latin typeface="JetBrains Mono"/>
              </a:rPr>
              <a:t>.onCreate</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savedInstanceState</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1" u="none" strike="noStrike" cap="none" normalizeH="0" baseline="0" dirty="0" err="1">
                <a:ln>
                  <a:noFill/>
                </a:ln>
                <a:solidFill>
                  <a:srgbClr val="00627A"/>
                </a:solidFill>
                <a:effectLst/>
                <a:latin typeface="JetBrains Mono"/>
              </a:rPr>
              <a:t>enableEdgeToEdge</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1" u="none" strike="noStrike" cap="none" normalizeH="0" baseline="0" dirty="0" err="1">
                <a:ln>
                  <a:noFill/>
                </a:ln>
                <a:solidFill>
                  <a:srgbClr val="00627A"/>
                </a:solidFill>
                <a:effectLst/>
                <a:latin typeface="JetBrains Mono"/>
              </a:rPr>
              <a:t>setContent</a:t>
            </a:r>
            <a:r>
              <a:rPr kumimoji="0" lang="en-US" altLang="en-US" sz="1350" b="0" i="1" u="none" strike="noStrike" cap="none" normalizeH="0" baseline="0" dirty="0">
                <a:ln>
                  <a:noFill/>
                </a:ln>
                <a:solidFill>
                  <a:srgbClr val="00627A"/>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9900"/>
                </a:solidFill>
                <a:effectLst/>
                <a:latin typeface="JetBrains Mono"/>
              </a:rPr>
              <a:t>ChatterPlayTheme</a:t>
            </a:r>
            <a:r>
              <a:rPr kumimoji="0" lang="en-US" altLang="en-US" sz="1350" b="0" i="0" u="none" strike="noStrike" cap="none" normalizeH="0" baseline="0" dirty="0">
                <a:ln>
                  <a:noFill/>
                </a:ln>
                <a:solidFill>
                  <a:srgbClr val="009900"/>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Scaffold</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4A86E8"/>
                </a:solidFill>
                <a:effectLst/>
                <a:latin typeface="JetBrains Mono"/>
              </a:rPr>
              <a:t>modifier = </a:t>
            </a:r>
            <a:r>
              <a:rPr kumimoji="0" lang="en-US" altLang="en-US" sz="1350" b="0" i="0" u="none" strike="noStrike" cap="none" normalizeH="0" baseline="0" dirty="0" err="1">
                <a:ln>
                  <a:noFill/>
                </a:ln>
                <a:solidFill>
                  <a:srgbClr val="000000"/>
                </a:solidFill>
                <a:effectLst/>
                <a:latin typeface="JetBrains Mono"/>
              </a:rPr>
              <a:t>Modifier</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00627A"/>
                </a:solidFill>
                <a:effectLst/>
                <a:latin typeface="JetBrains Mono"/>
              </a:rPr>
              <a:t>fillMaxSize</a:t>
            </a: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innerPadding</a:t>
            </a:r>
            <a:r>
              <a:rPr kumimoji="0" lang="en-US" altLang="en-US" sz="1350" b="0" i="0" u="none" strike="noStrike" cap="none" normalizeH="0" baseline="0" dirty="0">
                <a:ln>
                  <a:noFill/>
                </a:ln>
                <a:solidFill>
                  <a:srgbClr val="000000"/>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-&gt;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Box</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4A86E8"/>
                </a:solidFill>
                <a:effectLst/>
                <a:latin typeface="JetBrains Mono"/>
              </a:rPr>
              <a:t>modifier = </a:t>
            </a:r>
            <a:r>
              <a:rPr kumimoji="0" lang="en-US" altLang="en-US" sz="1350" b="0" i="0" u="none" strike="noStrike" cap="none" normalizeH="0" baseline="0" dirty="0" err="1">
                <a:ln>
                  <a:noFill/>
                </a:ln>
                <a:solidFill>
                  <a:srgbClr val="000000"/>
                </a:solidFill>
                <a:effectLst/>
                <a:latin typeface="JetBrains Mono"/>
              </a:rPr>
              <a:t>Modifier</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00627A"/>
                </a:solidFill>
                <a:effectLst/>
                <a:latin typeface="JetBrains Mono"/>
              </a:rPr>
              <a:t>padding</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err="1">
                <a:ln>
                  <a:noFill/>
                </a:ln>
                <a:solidFill>
                  <a:srgbClr val="000000"/>
                </a:solidFill>
                <a:effectLst/>
                <a:latin typeface="JetBrains Mono"/>
              </a:rPr>
              <a:t>innerPadding</a:t>
            </a: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9900"/>
                </a:solidFill>
                <a:effectLst/>
                <a:latin typeface="JetBrains Mono"/>
              </a:rPr>
              <a:t>Render</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1" i="0" u="none" strike="noStrike" cap="none" normalizeH="0" baseline="0" dirty="0">
                <a:ln>
                  <a:noFill/>
                </a:ln>
                <a:solidFill>
                  <a:srgbClr val="080808"/>
                </a:solidFill>
                <a:effectLst/>
                <a:latin typeface="JetBrains Mono"/>
              </a:rPr>
              <a:t>}</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br>
              <a:rPr kumimoji="0" lang="en-US" altLang="en-US" sz="1350" b="1" i="0" u="none" strike="noStrike" cap="none" normalizeH="0" baseline="0" dirty="0">
                <a:ln>
                  <a:noFill/>
                </a:ln>
                <a:solidFill>
                  <a:srgbClr val="080808"/>
                </a:solidFill>
                <a:effectLst/>
                <a:latin typeface="JetBrains Mono"/>
              </a:rPr>
            </a:br>
            <a:r>
              <a:rPr kumimoji="0" lang="en-US" altLang="en-US" sz="1350" b="1"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9E880D"/>
                </a:solidFill>
                <a:effectLst/>
                <a:latin typeface="JetBrains Mono"/>
              </a:rPr>
              <a:t>@Composable</a:t>
            </a:r>
            <a:br>
              <a:rPr kumimoji="0" lang="en-US" altLang="en-US" sz="1350" b="0" i="0" u="none" strike="noStrike" cap="none" normalizeH="0" baseline="0" dirty="0">
                <a:ln>
                  <a:noFill/>
                </a:ln>
                <a:solidFill>
                  <a:srgbClr val="9E880D"/>
                </a:solidFill>
                <a:effectLst/>
                <a:latin typeface="JetBrains Mono"/>
              </a:rPr>
            </a:br>
            <a:r>
              <a:rPr kumimoji="0" lang="en-US" altLang="en-US" sz="1350" b="0" i="0" u="none" strike="noStrike" cap="none" normalizeH="0" baseline="0" dirty="0">
                <a:ln>
                  <a:noFill/>
                </a:ln>
                <a:solidFill>
                  <a:srgbClr val="9E880D"/>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abstract fun </a:t>
            </a:r>
            <a:r>
              <a:rPr kumimoji="0" lang="en-US" altLang="en-US" sz="1350" b="0" i="0" u="none" strike="noStrike" cap="none" normalizeH="0" baseline="0" dirty="0">
                <a:ln>
                  <a:noFill/>
                </a:ln>
                <a:solidFill>
                  <a:srgbClr val="00627A"/>
                </a:solidFill>
                <a:effectLst/>
                <a:latin typeface="JetBrains Mono"/>
              </a:rPr>
              <a:t>Render</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40C1D38-ECC8-5BAB-7905-A700AC6ABBD1}"/>
              </a:ext>
            </a:extLst>
          </p:cNvPr>
          <p:cNvSpPr>
            <a:spLocks noChangeArrowheads="1"/>
          </p:cNvSpPr>
          <p:nvPr/>
        </p:nvSpPr>
        <p:spPr bwMode="auto">
          <a:xfrm>
            <a:off x="5519936" y="993716"/>
            <a:ext cx="6672064" cy="4870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0033B3"/>
                </a:solidFill>
                <a:effectLst/>
                <a:latin typeface="JetBrains Mono"/>
              </a:rPr>
              <a:t>class </a:t>
            </a:r>
            <a:r>
              <a:rPr kumimoji="0" lang="en-US" altLang="en-US" sz="1350" b="0" i="0" u="none" strike="noStrike" cap="none" normalizeH="0" baseline="0" dirty="0" err="1">
                <a:ln>
                  <a:noFill/>
                </a:ln>
                <a:solidFill>
                  <a:srgbClr val="000000"/>
                </a:solidFill>
                <a:effectLst/>
                <a:latin typeface="JetBrains Mono"/>
              </a:rPr>
              <a:t>ActivityHandler</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companion object </a:t>
            </a:r>
            <a:r>
              <a:rPr kumimoji="0" lang="en-US" altLang="en-US" sz="1350" b="0" i="0" u="none" strike="noStrike" cap="none" normalizeH="0" baseline="0" dirty="0">
                <a:ln>
                  <a:noFill/>
                </a:ln>
                <a:solidFill>
                  <a:srgbClr val="080808"/>
                </a:solidFill>
                <a:effectLst/>
                <a:latin typeface="JetBrains Mono"/>
              </a:rPr>
              <a:t>{ </a:t>
            </a:r>
            <a:r>
              <a:rPr lang="en-US" altLang="en-US" sz="1350" dirty="0">
                <a:solidFill>
                  <a:srgbClr val="080808"/>
                </a:solidFill>
                <a:latin typeface="JetBrains Mono"/>
              </a:rPr>
              <a:t>…</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fun </a:t>
            </a:r>
            <a:r>
              <a:rPr kumimoji="0" lang="en-US" altLang="en-US" sz="1350" b="0" i="0" u="none" strike="noStrike" cap="none" normalizeH="0" baseline="0" dirty="0" err="1">
                <a:ln>
                  <a:noFill/>
                </a:ln>
                <a:solidFill>
                  <a:srgbClr val="00627A"/>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Activity</a:t>
            </a: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val</a:t>
            </a:r>
            <a:r>
              <a:rPr kumimoji="0" lang="en-US" altLang="en-US" sz="1350" b="0" i="0" u="none" strike="noStrike" cap="none" normalizeH="0" baseline="0" dirty="0">
                <a:ln>
                  <a:noFill/>
                </a:ln>
                <a:solidFill>
                  <a:srgbClr val="0033B3"/>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targetClass</a:t>
            </a:r>
            <a:r>
              <a:rPr kumimoji="0" lang="en-US" altLang="en-US" sz="1350" b="0" i="0" u="none" strike="noStrike" cap="none" normalizeH="0" baseline="0" dirty="0">
                <a:ln>
                  <a:noFill/>
                </a:ln>
                <a:solidFill>
                  <a:srgbClr val="000000"/>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when </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CHAT_CREATE</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ChatCreationActivity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CHAT_LIST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ChatlistActivity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CHAT_JOIN</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ChatJoinActivity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CHAT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ChatActivity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GameActivitiy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GAME_INVITATION</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GameInvitationActivity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GAME_LIST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GameListActivity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USER_EDIT</a:t>
            </a: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EditUserActivity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Activity</a:t>
            </a:r>
            <a:r>
              <a:rPr kumimoji="0" lang="en-US" altLang="en-US" sz="1350" b="0" i="0" u="none" strike="noStrike" cap="none" normalizeH="0" baseline="0" dirty="0" err="1">
                <a:ln>
                  <a:noFill/>
                </a:ln>
                <a:solidFill>
                  <a:srgbClr val="080808"/>
                </a:solidFill>
                <a:effectLst/>
                <a:latin typeface="JetBrains Mono"/>
              </a:rPr>
              <a:t>.</a:t>
            </a:r>
            <a:r>
              <a:rPr kumimoji="0" lang="en-US" altLang="en-US" sz="1350" b="0" i="1" u="none" strike="noStrike" cap="none" normalizeH="0" baseline="0" dirty="0" err="1">
                <a:ln>
                  <a:noFill/>
                </a:ln>
                <a:solidFill>
                  <a:srgbClr val="871094"/>
                </a:solidFill>
                <a:effectLst/>
                <a:latin typeface="JetBrains Mono"/>
              </a:rPr>
              <a:t>USER_INFORMATION</a:t>
            </a:r>
            <a:r>
              <a:rPr lang="en-US" altLang="en-US" sz="1350" i="1" dirty="0">
                <a:solidFill>
                  <a:srgbClr val="871094"/>
                </a:solidFill>
                <a:latin typeface="JetBrains Mono"/>
              </a:rPr>
              <a:t>	</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0000"/>
                </a:solidFill>
                <a:effectLst/>
                <a:latin typeface="JetBrains Mono"/>
              </a:rPr>
              <a:t>UserInformationActivity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33B3"/>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a:t>
            </a:r>
            <a:r>
              <a:rPr kumimoji="0" lang="en-US" altLang="en-US" sz="1350" b="0" i="1" u="none" strike="noStrike" cap="none" normalizeH="0" baseline="0" dirty="0">
                <a:ln>
                  <a:noFill/>
                </a:ln>
                <a:solidFill>
                  <a:srgbClr val="871094"/>
                </a:solidFill>
                <a:effectLst/>
                <a:latin typeface="JetBrains Mono"/>
              </a:rPr>
              <a:t>java</a:t>
            </a:r>
            <a:br>
              <a:rPr kumimoji="0" lang="en-US" altLang="en-US" sz="1350" b="0" i="1" u="none" strike="noStrike" cap="none" normalizeH="0" baseline="0" dirty="0">
                <a:ln>
                  <a:noFill/>
                </a:ln>
                <a:solidFill>
                  <a:srgbClr val="871094"/>
                </a:solidFill>
                <a:effectLst/>
                <a:latin typeface="JetBrains Mono"/>
              </a:rPr>
            </a:br>
            <a:r>
              <a:rPr kumimoji="0" lang="en-US" altLang="en-US" sz="1350" b="0" i="1" u="none" strike="noStrike" cap="none" normalizeH="0" baseline="0" dirty="0">
                <a:ln>
                  <a:noFill/>
                </a:ln>
                <a:solidFill>
                  <a:srgbClr val="871094"/>
                </a:solidFill>
                <a:effectLst/>
                <a:latin typeface="JetBrains Mono"/>
              </a:rPr>
              <a:t>        </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33B3"/>
                </a:solidFill>
                <a:effectLst/>
                <a:latin typeface="JetBrains Mono"/>
              </a:rPr>
              <a:t>this</a:t>
            </a:r>
            <a:r>
              <a:rPr kumimoji="0" lang="en-US" altLang="en-US" sz="1350" b="0" i="0" u="none" strike="noStrike" cap="none" normalizeH="0" baseline="0" dirty="0" err="1">
                <a:ln>
                  <a:noFill/>
                </a:ln>
                <a:solidFill>
                  <a:srgbClr val="080808"/>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targetClass</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33B3"/>
                </a:solidFill>
                <a:effectLst/>
                <a:latin typeface="JetBrains Mono"/>
              </a:rPr>
              <a:t>private fun </a:t>
            </a:r>
            <a:r>
              <a:rPr kumimoji="0" lang="en-US" altLang="en-US" sz="1350" b="0" i="0" u="none" strike="noStrike" cap="none" normalizeH="0" baseline="0" dirty="0">
                <a:ln>
                  <a:noFill/>
                </a:ln>
                <a:solidFill>
                  <a:srgbClr val="080808"/>
                </a:solidFill>
                <a:effectLst/>
                <a:latin typeface="JetBrains Mono"/>
              </a:rPr>
              <a:t>&lt;</a:t>
            </a:r>
            <a:r>
              <a:rPr kumimoji="0" lang="en-US" altLang="en-US" sz="1350" b="0" i="0" u="none" strike="noStrike" cap="none" normalizeH="0" baseline="0" dirty="0">
                <a:ln>
                  <a:noFill/>
                </a:ln>
                <a:solidFill>
                  <a:srgbClr val="007E8A"/>
                </a:solidFill>
                <a:effectLst/>
                <a:latin typeface="JetBrains Mono"/>
              </a:rPr>
              <a:t>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AppActivity</a:t>
            </a:r>
            <a:r>
              <a:rPr kumimoji="0" lang="en-US" altLang="en-US" sz="1350" b="0" i="0" u="none" strike="noStrike" cap="none" normalizeH="0" baseline="0" dirty="0">
                <a:ln>
                  <a:noFill/>
                </a:ln>
                <a:solidFill>
                  <a:srgbClr val="080808"/>
                </a:solidFill>
                <a:effectLst/>
                <a:latin typeface="JetBrains Mono"/>
              </a:rPr>
              <a:t>&gt; </a:t>
            </a:r>
            <a:r>
              <a:rPr kumimoji="0" lang="en-US" altLang="en-US" sz="1350" b="0" i="0" u="none" strike="noStrike" cap="none" normalizeH="0" baseline="0" dirty="0" err="1">
                <a:ln>
                  <a:noFill/>
                </a:ln>
                <a:solidFill>
                  <a:srgbClr val="00627A"/>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ComponentActivity</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 </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Class</a:t>
            </a:r>
            <a:r>
              <a:rPr kumimoji="0" lang="en-US" altLang="en-US" sz="1350" b="0" i="0" u="none" strike="noStrike" cap="none" normalizeH="0" baseline="0" dirty="0">
                <a:ln>
                  <a:noFill/>
                </a:ln>
                <a:solidFill>
                  <a:srgbClr val="080808"/>
                </a:solidFill>
                <a:effectLst/>
                <a:latin typeface="JetBrains Mono"/>
              </a:rPr>
              <a:t>&lt;</a:t>
            </a:r>
            <a:r>
              <a:rPr kumimoji="0" lang="en-US" altLang="en-US" sz="1350" b="0" i="0" u="none" strike="noStrike" cap="none" normalizeH="0" baseline="0" dirty="0">
                <a:ln>
                  <a:noFill/>
                </a:ln>
                <a:solidFill>
                  <a:srgbClr val="007E8A"/>
                </a:solidFill>
                <a:effectLst/>
                <a:latin typeface="JetBrains Mono"/>
              </a:rPr>
              <a:t>T</a:t>
            </a:r>
            <a:r>
              <a:rPr kumimoji="0" lang="en-US" altLang="en-US" sz="1350" b="0" i="0" u="none" strike="noStrike" cap="none" normalizeH="0" baseline="0" dirty="0">
                <a:ln>
                  <a:noFill/>
                </a:ln>
                <a:solidFill>
                  <a:srgbClr val="080808"/>
                </a:solidFill>
                <a:effectLst/>
                <a:latin typeface="JetBrains Mono"/>
              </a:rPr>
              <a:t>&gt;)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err="1">
                <a:ln>
                  <a:noFill/>
                </a:ln>
                <a:solidFill>
                  <a:srgbClr val="000000"/>
                </a:solidFill>
                <a:effectLst/>
                <a:latin typeface="JetBrains Mono"/>
              </a:rPr>
              <a:t>source</a:t>
            </a:r>
            <a:r>
              <a:rPr kumimoji="0" lang="en-US" altLang="en-US" sz="1350" b="0" i="0" u="none" strike="noStrike" cap="none" normalizeH="0" baseline="0" dirty="0" err="1">
                <a:ln>
                  <a:noFill/>
                </a:ln>
                <a:solidFill>
                  <a:srgbClr val="080808"/>
                </a:solidFill>
                <a:effectLst/>
                <a:latin typeface="JetBrains Mono"/>
              </a:rPr>
              <a:t>.startActivity</a:t>
            </a:r>
            <a:r>
              <a:rPr kumimoji="0" lang="en-US" altLang="en-US" sz="1350" b="0" i="0" u="none" strike="noStrike" cap="none" normalizeH="0" baseline="0" dirty="0">
                <a:ln>
                  <a:noFill/>
                </a:ln>
                <a:solidFill>
                  <a:srgbClr val="080808"/>
                </a:solidFill>
                <a:effectLst/>
                <a:latin typeface="JetBrains Mono"/>
              </a:rPr>
              <a:t>(Intent(</a:t>
            </a:r>
            <a:r>
              <a:rPr kumimoji="0" lang="en-US" altLang="en-US" sz="1350" b="0" i="0" u="none" strike="noStrike" cap="none" normalizeH="0" baseline="0" dirty="0">
                <a:ln>
                  <a:noFill/>
                </a:ln>
                <a:solidFill>
                  <a:srgbClr val="000000"/>
                </a:solidFill>
                <a:effectLst/>
                <a:latin typeface="JetBrains Mono"/>
              </a:rPr>
              <a:t>source</a:t>
            </a:r>
            <a:r>
              <a:rPr kumimoji="0" lang="en-US" altLang="en-US" sz="1350" b="0" i="0" u="none" strike="noStrike" cap="none" normalizeH="0" baseline="0" dirty="0">
                <a:ln>
                  <a:noFill/>
                </a:ln>
                <a:solidFill>
                  <a:srgbClr val="080808"/>
                </a:solidFill>
                <a:effectLst/>
                <a:latin typeface="JetBrains Mono"/>
              </a:rPr>
              <a:t>, </a:t>
            </a:r>
            <a:r>
              <a:rPr kumimoji="0" lang="en-US" altLang="en-US" sz="1350" b="0" i="0" u="none" strike="noStrike" cap="none" normalizeH="0" baseline="0" dirty="0">
                <a:ln>
                  <a:noFill/>
                </a:ln>
                <a:solidFill>
                  <a:srgbClr val="000000"/>
                </a:solidFill>
                <a:effectLst/>
                <a:latin typeface="JetBrains Mono"/>
              </a:rPr>
              <a:t>target</a:t>
            </a:r>
            <a:r>
              <a:rPr kumimoji="0" lang="en-US" altLang="en-US" sz="1350" b="0" i="0" u="none" strike="noStrike" cap="none" normalizeH="0" baseline="0" dirty="0">
                <a:ln>
                  <a:noFill/>
                </a:ln>
                <a:solidFill>
                  <a:srgbClr val="080808"/>
                </a:solidFill>
                <a:effectLst/>
                <a:latin typeface="JetBrains Mono"/>
              </a:rPr>
              <a:t>))</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    }</a:t>
            </a:r>
            <a:br>
              <a:rPr kumimoji="0" lang="en-US" altLang="en-US" sz="1350" b="0" i="0" u="none" strike="noStrike" cap="none" normalizeH="0" baseline="0" dirty="0">
                <a:ln>
                  <a:noFill/>
                </a:ln>
                <a:solidFill>
                  <a:srgbClr val="080808"/>
                </a:solidFill>
                <a:effectLst/>
                <a:latin typeface="JetBrains Mono"/>
              </a:rPr>
            </a:br>
            <a:r>
              <a:rPr kumimoji="0" lang="en-US" altLang="en-US" sz="1350" b="0" i="0" u="none" strike="noStrike" cap="none" normalizeH="0" baseline="0" dirty="0">
                <a:ln>
                  <a:noFill/>
                </a:ln>
                <a:solidFill>
                  <a:srgbClr val="080808"/>
                </a:solidFill>
                <a:effectLst/>
                <a:latin typeface="JetBrains Mono"/>
              </a:rPr>
              <a:t>}</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93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366063-67FD-6FFD-4747-A667F0E9C1B9}"/>
              </a:ext>
            </a:extLst>
          </p:cNvPr>
          <p:cNvSpPr>
            <a:spLocks noGrp="1"/>
          </p:cNvSpPr>
          <p:nvPr>
            <p:ph type="title"/>
          </p:nvPr>
        </p:nvSpPr>
        <p:spPr/>
        <p:txBody>
          <a:bodyPr/>
          <a:lstStyle/>
          <a:p>
            <a:r>
              <a:rPr lang="de-DE"/>
              <a:t>Client Kommunikation</a:t>
            </a:r>
            <a:endParaRPr lang="en-US" dirty="0"/>
          </a:p>
        </p:txBody>
      </p:sp>
      <p:sp>
        <p:nvSpPr>
          <p:cNvPr id="3" name="Textplatzhalter 2">
            <a:extLst>
              <a:ext uri="{FF2B5EF4-FFF2-40B4-BE49-F238E27FC236}">
                <a16:creationId xmlns:a16="http://schemas.microsoft.com/office/drawing/2014/main" id="{B3A42D76-5E12-E611-733C-AFA3849B203E}"/>
              </a:ext>
            </a:extLst>
          </p:cNvPr>
          <p:cNvSpPr>
            <a:spLocks noGrp="1"/>
          </p:cNvSpPr>
          <p:nvPr>
            <p:ph type="body" sz="quarter" idx="11"/>
          </p:nvPr>
        </p:nvSpPr>
        <p:spPr/>
        <p:txBody>
          <a:bodyPr/>
          <a:lstStyle/>
          <a:p>
            <a:endParaRPr lang="en-US" dirty="0"/>
          </a:p>
        </p:txBody>
      </p:sp>
      <p:sp>
        <p:nvSpPr>
          <p:cNvPr id="4" name="Inhaltsplatzhalter 3">
            <a:extLst>
              <a:ext uri="{FF2B5EF4-FFF2-40B4-BE49-F238E27FC236}">
                <a16:creationId xmlns:a16="http://schemas.microsoft.com/office/drawing/2014/main" id="{C31EA49F-95B9-32A9-B5E0-20F226106794}"/>
              </a:ext>
            </a:extLst>
          </p:cNvPr>
          <p:cNvSpPr>
            <a:spLocks noGrp="1"/>
          </p:cNvSpPr>
          <p:nvPr>
            <p:ph sz="quarter" idx="16"/>
          </p:nvPr>
        </p:nvSpPr>
        <p:spPr/>
        <p:txBody>
          <a:bodyPr anchor="ctr"/>
          <a:lstStyle/>
          <a:p>
            <a:r>
              <a:rPr lang="de-DE" sz="2400" dirty="0">
                <a:latin typeface="Consolas" panose="020B0609020204030204" pitchFamily="49" charset="0"/>
                <a:ea typeface="MS UI Gothic" panose="020B0600070205080204" pitchFamily="34" charset="-128"/>
              </a:rPr>
              <a:t>	Client </a:t>
            </a:r>
            <a:r>
              <a:rPr lang="de-DE" sz="2400" dirty="0">
                <a:latin typeface="Consolas" panose="020B0609020204030204" pitchFamily="49" charset="0"/>
                <a:ea typeface="MS UI Gothic" panose="020B0600070205080204" pitchFamily="34" charset="-128"/>
                <a:sym typeface="Wingdings" panose="05000000000000000000" pitchFamily="2" charset="2"/>
              </a:rPr>
              <a:t> Server</a:t>
            </a:r>
            <a:r>
              <a:rPr lang="de-DE" sz="2400" dirty="0">
                <a:sym typeface="Wingdings" panose="05000000000000000000" pitchFamily="2" charset="2"/>
              </a:rPr>
              <a:t>: REST-Schnittstelle</a:t>
            </a:r>
          </a:p>
          <a:p>
            <a:pPr marL="285750" indent="-285750">
              <a:buFont typeface="Arial" panose="020B0604020202020204" pitchFamily="34" charset="0"/>
              <a:buChar char="•"/>
            </a:pPr>
            <a:endParaRPr lang="de-DE" sz="2400" dirty="0">
              <a:sym typeface="Wingdings" panose="05000000000000000000" pitchFamily="2" charset="2"/>
            </a:endParaRPr>
          </a:p>
          <a:p>
            <a:r>
              <a:rPr lang="de-DE" sz="2400" dirty="0">
                <a:latin typeface="Consolas" panose="020B0609020204030204" pitchFamily="49" charset="0"/>
                <a:ea typeface="MS UI Gothic" panose="020B0600070205080204" pitchFamily="34" charset="-128"/>
              </a:rPr>
              <a:t>	Server </a:t>
            </a:r>
            <a:r>
              <a:rPr lang="de-DE" sz="2400" dirty="0">
                <a:latin typeface="Consolas" panose="020B0609020204030204" pitchFamily="49" charset="0"/>
                <a:ea typeface="MS UI Gothic" panose="020B0600070205080204" pitchFamily="34" charset="-128"/>
                <a:sym typeface="Wingdings" panose="05000000000000000000" pitchFamily="2" charset="2"/>
              </a:rPr>
              <a:t> Client</a:t>
            </a:r>
            <a:r>
              <a:rPr lang="de-DE" sz="2400" dirty="0">
                <a:sym typeface="Wingdings" panose="05000000000000000000" pitchFamily="2" charset="2"/>
              </a:rPr>
              <a:t>: Sockets</a:t>
            </a:r>
          </a:p>
          <a:p>
            <a:pPr marL="285750" indent="-285750">
              <a:buFont typeface="Arial" panose="020B0604020202020204" pitchFamily="34" charset="0"/>
              <a:buChar char="•"/>
            </a:pPr>
            <a:endParaRPr lang="de-DE" sz="2400" dirty="0">
              <a:sym typeface="Wingdings" panose="05000000000000000000" pitchFamily="2" charset="2"/>
            </a:endParaRPr>
          </a:p>
          <a:p>
            <a:r>
              <a:rPr lang="de-DE" sz="2400" dirty="0">
                <a:latin typeface="Consolas" panose="020B0609020204030204" pitchFamily="49" charset="0"/>
                <a:ea typeface="MS UI Gothic" panose="020B0600070205080204" pitchFamily="34" charset="-128"/>
              </a:rPr>
              <a:t>	Client </a:t>
            </a:r>
            <a:r>
              <a:rPr lang="de-DE" sz="2400" dirty="0">
                <a:latin typeface="Consolas" panose="020B0609020204030204" pitchFamily="49" charset="0"/>
                <a:ea typeface="MS UI Gothic" panose="020B0600070205080204" pitchFamily="34" charset="-128"/>
                <a:sym typeface="Wingdings" panose="05000000000000000000" pitchFamily="2" charset="2"/>
              </a:rPr>
              <a:t> Client</a:t>
            </a:r>
            <a:r>
              <a:rPr lang="de-DE" sz="2400" dirty="0">
                <a:sym typeface="Wingdings" panose="05000000000000000000" pitchFamily="2" charset="2"/>
              </a:rPr>
              <a:t>: Sockets</a:t>
            </a:r>
          </a:p>
          <a:p>
            <a:endParaRPr lang="de-DE" sz="2400" dirty="0">
              <a:sym typeface="Wingdings" panose="05000000000000000000" pitchFamily="2" charset="2"/>
            </a:endParaRPr>
          </a:p>
        </p:txBody>
      </p:sp>
      <p:sp>
        <p:nvSpPr>
          <p:cNvPr id="5" name="Rectangle 1">
            <a:extLst>
              <a:ext uri="{FF2B5EF4-FFF2-40B4-BE49-F238E27FC236}">
                <a16:creationId xmlns:a16="http://schemas.microsoft.com/office/drawing/2014/main" id="{75C87A3B-BAD4-B90D-15F7-A973504257A1}"/>
              </a:ext>
            </a:extLst>
          </p:cNvPr>
          <p:cNvSpPr>
            <a:spLocks noChangeArrowheads="1"/>
          </p:cNvSpPr>
          <p:nvPr/>
        </p:nvSpPr>
        <p:spPr bwMode="auto">
          <a:xfrm>
            <a:off x="6215376" y="1522964"/>
            <a:ext cx="5616624"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class </a:t>
            </a:r>
            <a:r>
              <a:rPr kumimoji="0" lang="en-US" altLang="en-US" b="0" i="0" u="none" strike="noStrike" cap="none" normalizeH="0" baseline="0" dirty="0" err="1">
                <a:ln>
                  <a:noFill/>
                </a:ln>
                <a:solidFill>
                  <a:srgbClr val="000000"/>
                </a:solidFill>
                <a:effectLst/>
                <a:latin typeface="JetBrains Mono"/>
              </a:rPr>
              <a:t>UserSession</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033B3"/>
                </a:solidFill>
                <a:effectLst/>
                <a:latin typeface="JetBrains Mono"/>
              </a:rPr>
              <a:t>private constructor</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companion object </a:t>
            </a:r>
            <a:r>
              <a:rPr kumimoji="0" lang="en-US" altLang="en-US" b="0" i="0" u="none" strike="noStrike" cap="none" normalizeH="0" baseline="0" dirty="0">
                <a:ln>
                  <a:noFill/>
                </a:ln>
                <a:solidFill>
                  <a:srgbClr val="080808"/>
                </a:solidFill>
                <a:effectLst/>
                <a:latin typeface="JetBrains Mono"/>
              </a:rPr>
              <a:t>{</a:t>
            </a:r>
            <a:r>
              <a:rPr lang="en-US" altLang="en-US" dirty="0">
                <a:solidFill>
                  <a:srgbClr val="080808"/>
                </a:solidFill>
                <a:latin typeface="JetBrains Mono"/>
              </a:rPr>
              <a:t> …</a:t>
            </a: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871094"/>
                </a:solidFill>
                <a:effectLst/>
                <a:latin typeface="JetBrains Mono"/>
              </a:rPr>
              <a:t>user</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User</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currentChat</a:t>
            </a:r>
            <a:r>
              <a:rPr kumimoji="0" lang="en-US" altLang="en-US" b="0" i="0" u="none" strike="noStrike" cap="none" normalizeH="0" baseline="0" dirty="0">
                <a:ln>
                  <a:noFill/>
                </a:ln>
                <a:solidFill>
                  <a:srgbClr val="871094"/>
                </a:solidFill>
                <a:effectLst/>
                <a:latin typeface="JetBrains Mono"/>
              </a:rPr>
              <a:t> </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Chatroom</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a:ln>
                  <a:noFill/>
                </a:ln>
                <a:solidFill>
                  <a:srgbClr val="871094"/>
                </a:solidFill>
                <a:effectLst/>
                <a:latin typeface="JetBrains Mono"/>
              </a:rPr>
              <a:t>chats </a:t>
            </a:r>
            <a:r>
              <a:rPr kumimoji="0" lang="en-US" altLang="en-US" b="0" i="0" u="none" strike="noStrike" cap="none" normalizeH="0" baseline="0" dirty="0">
                <a:ln>
                  <a:noFill/>
                </a:ln>
                <a:solidFill>
                  <a:srgbClr val="080808"/>
                </a:solidFill>
                <a:effectLst/>
                <a:latin typeface="JetBrains Mono"/>
              </a:rPr>
              <a:t>= HashMap&lt;</a:t>
            </a:r>
            <a:r>
              <a:rPr kumimoji="0" lang="en-US" altLang="en-US" b="0" i="0" u="none" strike="noStrike" cap="none" normalizeH="0" baseline="0" dirty="0">
                <a:ln>
                  <a:noFill/>
                </a:ln>
                <a:solidFill>
                  <a:srgbClr val="000000"/>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Chatroom</a:t>
            </a:r>
            <a:r>
              <a:rPr kumimoji="0" lang="en-US" altLang="en-US" b="0" i="0" u="none" strike="noStrike" cap="none" normalizeH="0" baseline="0" dirty="0">
                <a:ln>
                  <a:noFill/>
                </a:ln>
                <a:solidFill>
                  <a:srgbClr val="080808"/>
                </a:solidFill>
                <a:effectLst/>
                <a:latin typeface="JetBrains Mono"/>
              </a:rPr>
              <a:t>&gt;()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private set</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selectedGame</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Game</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selectedGameAcitvity</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GameActivities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33B3"/>
                </a:solidFill>
                <a:effectLst/>
                <a:latin typeface="JetBrains Mono"/>
              </a:rPr>
              <a:t>null</a:t>
            </a:r>
            <a:br>
              <a:rPr kumimoji="0" lang="en-US" altLang="en-US" b="0" i="0" u="none" strike="noStrike" cap="none" normalizeH="0" baseline="0" dirty="0">
                <a:ln>
                  <a:noFill/>
                </a:ln>
                <a:solidFill>
                  <a:srgbClr val="0033B3"/>
                </a:solidFill>
                <a:effectLst/>
                <a:latin typeface="JetBrains Mono"/>
              </a:rPr>
            </a:br>
            <a:r>
              <a:rPr kumimoji="0" lang="en-US" altLang="en-US" b="0" i="0" u="none" strike="noStrike" cap="none" normalizeH="0" baseline="0" dirty="0">
                <a:ln>
                  <a:noFill/>
                </a:ln>
                <a:solidFill>
                  <a:srgbClr val="0033B3"/>
                </a:solidFill>
                <a:effectLst/>
                <a:latin typeface="JetBrains Mono"/>
              </a:rPr>
              <a:t>    var </a:t>
            </a:r>
            <a:r>
              <a:rPr kumimoji="0" lang="en-US" altLang="en-US" b="0" i="0" u="none" strike="noStrike" cap="none" normalizeH="0" baseline="0" dirty="0" err="1">
                <a:ln>
                  <a:noFill/>
                </a:ln>
                <a:solidFill>
                  <a:srgbClr val="871094"/>
                </a:solidFill>
                <a:effectLst/>
                <a:latin typeface="JetBrains Mono"/>
              </a:rPr>
              <a:t>currentGameId</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String </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67D17"/>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67D17"/>
                </a:solidFill>
                <a:effectLst/>
                <a:latin typeface="JetBrains Mono"/>
              </a:rPr>
            </a:br>
            <a:r>
              <a:rPr kumimoji="0" lang="en-US" altLang="en-US" b="0" i="0" u="none" strike="noStrike" cap="none" normalizeH="0" baseline="0" dirty="0">
                <a:ln>
                  <a:noFill/>
                </a:ln>
                <a:solidFill>
                  <a:srgbClr val="067D17"/>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B58BE-B060-0A8A-609D-2E13CE49E3B3}"/>
              </a:ext>
            </a:extLst>
          </p:cNvPr>
          <p:cNvSpPr>
            <a:spLocks noGrp="1"/>
          </p:cNvSpPr>
          <p:nvPr>
            <p:ph type="title"/>
          </p:nvPr>
        </p:nvSpPr>
        <p:spPr/>
        <p:txBody>
          <a:bodyPr/>
          <a:lstStyle/>
          <a:p>
            <a:r>
              <a:rPr lang="de-DE" sz="2400" dirty="0"/>
              <a:t>Demo</a:t>
            </a:r>
            <a:endParaRPr lang="en-US" sz="2400" dirty="0"/>
          </a:p>
        </p:txBody>
      </p:sp>
      <p:sp>
        <p:nvSpPr>
          <p:cNvPr id="3" name="Textfeld 2">
            <a:extLst>
              <a:ext uri="{FF2B5EF4-FFF2-40B4-BE49-F238E27FC236}">
                <a16:creationId xmlns:a16="http://schemas.microsoft.com/office/drawing/2014/main" id="{8F0B21E9-D142-A93F-8CBC-4806E9630EB8}"/>
              </a:ext>
            </a:extLst>
          </p:cNvPr>
          <p:cNvSpPr txBox="1"/>
          <p:nvPr/>
        </p:nvSpPr>
        <p:spPr>
          <a:xfrm>
            <a:off x="551384" y="2705725"/>
            <a:ext cx="11089232" cy="1446550"/>
          </a:xfrm>
          <a:prstGeom prst="rect">
            <a:avLst/>
          </a:prstGeom>
          <a:noFill/>
        </p:spPr>
        <p:txBody>
          <a:bodyPr wrap="square" rtlCol="0">
            <a:spAutoFit/>
          </a:bodyPr>
          <a:lstStyle/>
          <a:p>
            <a:pPr algn="l" defTabSz="215900" rtl="0" eaLnBrk="1" fontAlgn="base" hangingPunct="1">
              <a:spcBef>
                <a:spcPct val="0"/>
              </a:spcBef>
              <a:spcAft>
                <a:spcPct val="0"/>
              </a:spcAft>
              <a:buClr>
                <a:schemeClr val="tx2"/>
              </a:buClr>
              <a:tabLst>
                <a:tab pos="215900" algn="l"/>
              </a:tabLst>
            </a:pPr>
            <a:r>
              <a:rPr lang="de-DE" sz="8800" b="1" kern="1200" dirty="0">
                <a:solidFill>
                  <a:srgbClr val="00549F"/>
                </a:solidFill>
                <a:latin typeface="+mn-lt"/>
                <a:ea typeface="+mn-ea"/>
                <a:cs typeface="Arial" panose="020B0604020202020204" pitchFamily="34" charset="0"/>
              </a:rPr>
              <a:t>LIVE-VORFÜHRUNG</a:t>
            </a:r>
            <a:endParaRPr lang="en-US" sz="8800" b="1" kern="1200" dirty="0">
              <a:solidFill>
                <a:srgbClr val="00549F"/>
              </a:solidFill>
              <a:latin typeface="+mn-lt"/>
              <a:ea typeface="+mn-ea"/>
              <a:cs typeface="Arial" panose="020B0604020202020204" pitchFamily="34" charset="0"/>
            </a:endParaRPr>
          </a:p>
        </p:txBody>
      </p:sp>
    </p:spTree>
    <p:extLst>
      <p:ext uri="{BB962C8B-B14F-4D97-AF65-F5344CB8AC3E}">
        <p14:creationId xmlns:p14="http://schemas.microsoft.com/office/powerpoint/2010/main" val="108068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391A4-6F4E-2FBB-1C42-54C0318055A4}"/>
              </a:ext>
            </a:extLst>
          </p:cNvPr>
          <p:cNvSpPr>
            <a:spLocks noGrp="1"/>
          </p:cNvSpPr>
          <p:nvPr>
            <p:ph type="title"/>
          </p:nvPr>
        </p:nvSpPr>
        <p:spPr/>
        <p:txBody>
          <a:bodyPr/>
          <a:lstStyle/>
          <a:p>
            <a:r>
              <a:rPr lang="de-DE" dirty="0" err="1"/>
              <a:t>Lessons</a:t>
            </a:r>
            <a:r>
              <a:rPr lang="de-DE" dirty="0"/>
              <a:t> </a:t>
            </a:r>
            <a:r>
              <a:rPr lang="de-DE" dirty="0" err="1"/>
              <a:t>Learned</a:t>
            </a:r>
            <a:endParaRPr lang="en-US" dirty="0"/>
          </a:p>
        </p:txBody>
      </p:sp>
      <p:sp>
        <p:nvSpPr>
          <p:cNvPr id="3" name="Textplatzhalter 2">
            <a:extLst>
              <a:ext uri="{FF2B5EF4-FFF2-40B4-BE49-F238E27FC236}">
                <a16:creationId xmlns:a16="http://schemas.microsoft.com/office/drawing/2014/main" id="{F1AD39CB-BB1D-3165-1F8A-8FB615C82CC0}"/>
              </a:ext>
            </a:extLst>
          </p:cNvPr>
          <p:cNvSpPr>
            <a:spLocks noGrp="1"/>
          </p:cNvSpPr>
          <p:nvPr>
            <p:ph type="body" sz="quarter" idx="11"/>
          </p:nvPr>
        </p:nvSpPr>
        <p:spPr/>
        <p:txBody>
          <a:bodyPr/>
          <a:lstStyle/>
          <a:p>
            <a:endParaRPr lang="en-US"/>
          </a:p>
        </p:txBody>
      </p:sp>
      <p:sp>
        <p:nvSpPr>
          <p:cNvPr id="4" name="Inhaltsplatzhalter 3">
            <a:extLst>
              <a:ext uri="{FF2B5EF4-FFF2-40B4-BE49-F238E27FC236}">
                <a16:creationId xmlns:a16="http://schemas.microsoft.com/office/drawing/2014/main" id="{5E3D3ACE-EF51-49B6-31C1-3C9BA68F3A04}"/>
              </a:ext>
            </a:extLst>
          </p:cNvPr>
          <p:cNvSpPr>
            <a:spLocks noGrp="1"/>
          </p:cNvSpPr>
          <p:nvPr>
            <p:ph sz="quarter" idx="16"/>
          </p:nvPr>
        </p:nvSpPr>
        <p:spPr/>
        <p:txBody>
          <a:bodyPr anchor="ctr"/>
          <a:lstStyle/>
          <a:p>
            <a:pPr marL="285750" indent="-285750">
              <a:buFont typeface="Arial" panose="020B0604020202020204" pitchFamily="34" charset="0"/>
              <a:buChar char="•"/>
            </a:pPr>
            <a:r>
              <a:rPr lang="de-DE" sz="2400" dirty="0"/>
              <a:t>Berücksichtigung sonstiger Projekte (SWT, Seminararbeit) während Planung</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Bessere Aufgabenaufteilung je nach Erfahrung</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p:txBody>
      </p:sp>
    </p:spTree>
    <p:extLst>
      <p:ext uri="{BB962C8B-B14F-4D97-AF65-F5344CB8AC3E}">
        <p14:creationId xmlns:p14="http://schemas.microsoft.com/office/powerpoint/2010/main" val="358800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96FDF-444C-A530-06D6-565EC4B6DB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4CE8A55-1380-40DB-D17C-E10AA146A0D8}"/>
              </a:ext>
            </a:extLst>
          </p:cNvPr>
          <p:cNvSpPr>
            <a:spLocks noGrp="1"/>
          </p:cNvSpPr>
          <p:nvPr>
            <p:ph type="title"/>
          </p:nvPr>
        </p:nvSpPr>
        <p:spPr/>
        <p:txBody>
          <a:bodyPr/>
          <a:lstStyle/>
          <a:p>
            <a:r>
              <a:rPr lang="de-DE" sz="2400" dirty="0"/>
              <a:t>Ausblick</a:t>
            </a:r>
            <a:endParaRPr lang="en-US" sz="2400" dirty="0"/>
          </a:p>
        </p:txBody>
      </p:sp>
      <p:sp>
        <p:nvSpPr>
          <p:cNvPr id="3" name="Textplatzhalter 2">
            <a:extLst>
              <a:ext uri="{FF2B5EF4-FFF2-40B4-BE49-F238E27FC236}">
                <a16:creationId xmlns:a16="http://schemas.microsoft.com/office/drawing/2014/main" id="{34555010-A5F4-4492-3FC8-E0B3EF3D5937}"/>
              </a:ext>
            </a:extLst>
          </p:cNvPr>
          <p:cNvSpPr>
            <a:spLocks noGrp="1"/>
          </p:cNvSpPr>
          <p:nvPr>
            <p:ph type="body" sz="quarter" idx="11"/>
          </p:nvPr>
        </p:nvSpPr>
        <p:spPr/>
        <p:txBody>
          <a:bodyPr/>
          <a:lstStyle/>
          <a:p>
            <a:endParaRPr lang="en-US"/>
          </a:p>
        </p:txBody>
      </p:sp>
      <p:sp>
        <p:nvSpPr>
          <p:cNvPr id="5" name="Untertitel 2">
            <a:extLst>
              <a:ext uri="{FF2B5EF4-FFF2-40B4-BE49-F238E27FC236}">
                <a16:creationId xmlns:a16="http://schemas.microsoft.com/office/drawing/2014/main" id="{AC85578E-1425-9C58-262E-E8BBDBB407AE}"/>
              </a:ext>
            </a:extLst>
          </p:cNvPr>
          <p:cNvSpPr txBox="1">
            <a:spLocks/>
          </p:cNvSpPr>
          <p:nvPr/>
        </p:nvSpPr>
        <p:spPr>
          <a:xfrm>
            <a:off x="551384" y="1484784"/>
            <a:ext cx="6552728" cy="4032448"/>
          </a:xfrm>
          <a:prstGeom prst="rect">
            <a:avLst/>
          </a:prstGeom>
        </p:spPr>
        <p:txBody>
          <a:bodyPr/>
          <a:lstStyle>
            <a:lvl1pPr marL="215900" indent="-215900" algn="l" defTabSz="215900" rtl="0" eaLnBrk="1" fontAlgn="base" hangingPunct="1">
              <a:spcBef>
                <a:spcPct val="0"/>
              </a:spcBef>
              <a:spcAft>
                <a:spcPct val="0"/>
              </a:spcAft>
              <a:buClr>
                <a:schemeClr val="tx2"/>
              </a:buClr>
              <a:buFont typeface="Arial" charset="0"/>
              <a:buChar char="•"/>
              <a:tabLst>
                <a:tab pos="215900" algn="l"/>
              </a:tabLst>
              <a:defRPr kern="1200">
                <a:solidFill>
                  <a:schemeClr val="tx1"/>
                </a:solidFill>
                <a:latin typeface="+mn-lt"/>
                <a:ea typeface="+mn-ea"/>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itchFamily="18" charset="2"/>
              <a:buChar char="-"/>
              <a:tabLst>
                <a:tab pos="431800" algn="l"/>
              </a:tabLst>
              <a:defRPr sz="1600" kern="1200">
                <a:solidFill>
                  <a:schemeClr val="tx1"/>
                </a:solidFill>
                <a:latin typeface="+mn-lt"/>
                <a:ea typeface="+mn-ea"/>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mn-lt"/>
                <a:ea typeface="+mn-ea"/>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Tx/>
              <a:buChar char="-"/>
              <a:tabLst>
                <a:tab pos="863600" algn="l"/>
              </a:tabLst>
              <a:defRPr lang="de-DE" sz="1600" kern="1200" dirty="0" smtClean="0">
                <a:solidFill>
                  <a:schemeClr val="tx1"/>
                </a:solidFill>
                <a:latin typeface="+mn-lt"/>
                <a:ea typeface="+mn-ea"/>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Tx/>
              <a:buChar char="-"/>
              <a:tabLst>
                <a:tab pos="895350" algn="l"/>
              </a:tabLst>
              <a:defRPr lang="de-DE" sz="1600" kern="1200" dirty="0" smtClean="0">
                <a:solidFill>
                  <a:schemeClr val="tx1"/>
                </a:solidFill>
                <a:latin typeface="+mn-lt"/>
                <a:ea typeface="+mn-ea"/>
                <a:cs typeface="Arial" panose="020B0604020202020204" pitchFamily="34" charset="0"/>
              </a:defRPr>
            </a:lvl5pPr>
            <a:lvl6pPr marL="863600" indent="-215900" algn="l" defTabSz="914400" rtl="0" eaLnBrk="1" latinLnBrk="0" hangingPunct="1">
              <a:lnSpc>
                <a:spcPct val="90000"/>
              </a:lnSpc>
              <a:spcBef>
                <a:spcPts val="0"/>
              </a:spcBef>
              <a:buClr>
                <a:schemeClr val="tx2"/>
              </a:buClr>
              <a:buFontTx/>
              <a:buChar char="-"/>
              <a:defRPr sz="1600" kern="1200">
                <a:solidFill>
                  <a:schemeClr val="tx1"/>
                </a:solidFill>
                <a:latin typeface="+mn-lt"/>
                <a:ea typeface="+mn-ea"/>
                <a:cs typeface="+mn-cs"/>
              </a:defRPr>
            </a:lvl6pPr>
            <a:lvl7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7pPr>
            <a:lvl8pPr marL="863600" indent="-215900" algn="l" defTabSz="914400" rtl="0" eaLnBrk="1" latinLnBrk="0" hangingPunct="1">
              <a:lnSpc>
                <a:spcPct val="90000"/>
              </a:lnSpc>
              <a:spcBef>
                <a:spcPts val="0"/>
              </a:spcBef>
              <a:buClr>
                <a:schemeClr val="tx2"/>
              </a:buClr>
              <a:buFont typeface="Arial" panose="020B0604020202020204" pitchFamily="34" charset="0"/>
              <a:buChar char="-"/>
              <a:defRPr sz="1600" kern="1200">
                <a:solidFill>
                  <a:schemeClr val="tx1"/>
                </a:solidFill>
                <a:latin typeface="+mn-lt"/>
                <a:ea typeface="+mn-ea"/>
                <a:cs typeface="+mn-cs"/>
              </a:defRPr>
            </a:lvl8pPr>
            <a:lvl9pPr marL="863600" indent="-215900" algn="l" defTabSz="914400" rtl="0" eaLnBrk="1" latinLnBrk="0" hangingPunct="1">
              <a:lnSpc>
                <a:spcPct val="90000"/>
              </a:lnSpc>
              <a:spcBef>
                <a:spcPts val="0"/>
              </a:spcBef>
              <a:buFont typeface="Arial" panose="020B0604020202020204" pitchFamily="34" charset="0"/>
              <a:buChar char="-"/>
              <a:defRPr lang="de-DE" sz="1600" kern="1200" dirty="0" smtClean="0">
                <a:solidFill>
                  <a:schemeClr val="tx1"/>
                </a:solidFill>
                <a:latin typeface="+mn-lt"/>
                <a:ea typeface="+mn-ea"/>
                <a:cs typeface="Arial" panose="020B0604020202020204" pitchFamily="34" charset="0"/>
              </a:defRPr>
            </a:lvl9pPr>
          </a:lstStyle>
          <a:p>
            <a:pPr marL="342900" indent="-342900">
              <a:buFont typeface="Arial" panose="020B0604020202020204" pitchFamily="34" charset="0"/>
              <a:buChar char="•"/>
            </a:pPr>
            <a:r>
              <a:rPr lang="de-DE" sz="2400" dirty="0"/>
              <a:t>Ergänzung </a:t>
            </a:r>
            <a:r>
              <a:rPr lang="de-DE" sz="2400"/>
              <a:t>fehlender Funktionen</a:t>
            </a:r>
            <a:endParaRPr lang="de-DE" sz="2400" dirty="0"/>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Hinzufügen neuer Spiele</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Unterstützung von Gruppenanrufen</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Verbessertes Gruppen-/Nutzermanagement</a:t>
            </a:r>
          </a:p>
          <a:p>
            <a:pPr marL="342900" indent="-342900">
              <a:buFont typeface="Arial" panose="020B0604020202020204" pitchFamily="34" charset="0"/>
              <a:buChar char="•"/>
            </a:pPr>
            <a:endParaRPr lang="de-DE" sz="2400" dirty="0"/>
          </a:p>
          <a:p>
            <a:pPr marL="342900" indent="-342900">
              <a:buFont typeface="Arial" panose="020B0604020202020204" pitchFamily="34" charset="0"/>
              <a:buChar char="•"/>
            </a:pPr>
            <a:r>
              <a:rPr lang="de-DE" sz="2400" dirty="0"/>
              <a:t>Verschlüsselung von Nachrichten</a:t>
            </a:r>
          </a:p>
          <a:p>
            <a:pPr marL="342900" indent="-342900">
              <a:buFont typeface="Arial" panose="020B0604020202020204" pitchFamily="34" charset="0"/>
              <a:buChar char="•"/>
            </a:pPr>
            <a:endParaRPr lang="de-DE" sz="2400" dirty="0"/>
          </a:p>
          <a:p>
            <a:pPr marL="0" indent="0">
              <a:buNone/>
            </a:pPr>
            <a:r>
              <a:rPr lang="de-DE" sz="2400" dirty="0">
                <a:solidFill>
                  <a:srgbClr val="00549F"/>
                </a:solidFill>
                <a:sym typeface="Wingdings" panose="05000000000000000000" pitchFamily="2" charset="2"/>
              </a:rPr>
              <a:t></a:t>
            </a:r>
            <a:r>
              <a:rPr lang="de-DE" sz="2400" dirty="0">
                <a:sym typeface="Wingdings" panose="05000000000000000000" pitchFamily="2" charset="2"/>
              </a:rPr>
              <a:t> Ziel: </a:t>
            </a:r>
            <a:r>
              <a:rPr lang="de-DE" sz="2400" dirty="0"/>
              <a:t>Das neue “iMessage” für Android! ;)</a:t>
            </a:r>
          </a:p>
          <a:p>
            <a:pPr marL="0" indent="0">
              <a:buNone/>
            </a:pPr>
            <a:endParaRPr lang="de-DE" sz="2400" dirty="0"/>
          </a:p>
          <a:p>
            <a:pPr marL="342900" indent="-342900">
              <a:buFont typeface="Arial" panose="020B0604020202020204" pitchFamily="34" charset="0"/>
              <a:buChar char="•"/>
            </a:pPr>
            <a:endParaRPr lang="de-DE" sz="2400" dirty="0"/>
          </a:p>
        </p:txBody>
      </p:sp>
      <p:pic>
        <p:nvPicPr>
          <p:cNvPr id="9" name="Grafik 8">
            <a:extLst>
              <a:ext uri="{FF2B5EF4-FFF2-40B4-BE49-F238E27FC236}">
                <a16:creationId xmlns:a16="http://schemas.microsoft.com/office/drawing/2014/main" id="{2E09BE85-0831-4C2A-11FD-49766BD71BF9}"/>
              </a:ext>
            </a:extLst>
          </p:cNvPr>
          <p:cNvPicPr>
            <a:picLocks noChangeAspect="1"/>
          </p:cNvPicPr>
          <p:nvPr/>
        </p:nvPicPr>
        <p:blipFill>
          <a:blip r:embed="rId2"/>
          <a:stretch>
            <a:fillRect/>
          </a:stretch>
        </p:blipFill>
        <p:spPr>
          <a:xfrm>
            <a:off x="7201346" y="2191137"/>
            <a:ext cx="4439270" cy="2619741"/>
          </a:xfrm>
          <a:prstGeom prst="rect">
            <a:avLst/>
          </a:prstGeom>
        </p:spPr>
      </p:pic>
    </p:spTree>
    <p:extLst>
      <p:ext uri="{BB962C8B-B14F-4D97-AF65-F5344CB8AC3E}">
        <p14:creationId xmlns:p14="http://schemas.microsoft.com/office/powerpoint/2010/main" val="1552671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LANGUAGE_ID" val="1031"/>
  <p:tag name="EE4P_STYLE_ID" val="098bc8d7-a7b3-40e0-8015-9502664750b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WTH-blau_16_9_Standard_20230711_institute">
  <a:themeElements>
    <a:clrScheme name="RWTH-blau">
      <a:dk1>
        <a:sysClr val="windowText" lastClr="000000"/>
      </a:dk1>
      <a:lt1>
        <a:sysClr val="window" lastClr="FFFFFF"/>
      </a:lt1>
      <a:dk2>
        <a:srgbClr val="00549F"/>
      </a:dk2>
      <a:lt2>
        <a:srgbClr val="E8F1FA"/>
      </a:lt2>
      <a:accent1>
        <a:srgbClr val="00549F"/>
      </a:accent1>
      <a:accent2>
        <a:srgbClr val="407FB7"/>
      </a:accent2>
      <a:accent3>
        <a:srgbClr val="8EBAE5"/>
      </a:accent3>
      <a:accent4>
        <a:srgbClr val="C7DDF2"/>
      </a:accent4>
      <a:accent5>
        <a:srgbClr val="646567"/>
      </a:accent5>
      <a:accent6>
        <a:srgbClr val="9C9E9F"/>
      </a:accent6>
      <a:hlink>
        <a:srgbClr val="000000"/>
      </a:hlink>
      <a:folHlink>
        <a:srgbClr val="000000"/>
      </a:folHlink>
    </a:clrScheme>
    <a:fontScheme name="RWTH-Alltagsschrift">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solidFill>
              <a:schemeClr val="bg1"/>
            </a:solidFill>
          </a:defRPr>
        </a:defPPr>
      </a:lstStyle>
      <a:style>
        <a:lnRef idx="2">
          <a:schemeClr val="accent1"/>
        </a:lnRef>
        <a:fillRef idx="1">
          <a:schemeClr val="lt1"/>
        </a:fillRef>
        <a:effectRef idx="0">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215900" indent="-215900" algn="l" defTabSz="215900" rtl="0" eaLnBrk="1" fontAlgn="base" hangingPunct="1">
          <a:spcBef>
            <a:spcPct val="0"/>
          </a:spcBef>
          <a:spcAft>
            <a:spcPct val="0"/>
          </a:spcAft>
          <a:buClr>
            <a:schemeClr val="tx2"/>
          </a:buClr>
          <a:buFont typeface="Arial" charset="0"/>
          <a:buChar char="•"/>
          <a:tabLst>
            <a:tab pos="215900" algn="l"/>
          </a:tabLst>
          <a:defRPr kern="1200" dirty="0" smtClean="0">
            <a:solidFill>
              <a:schemeClr val="tx1"/>
            </a:solidFill>
            <a:latin typeface="+mn-lt"/>
            <a:ea typeface="+mn-ea"/>
            <a:cs typeface="Arial" panose="020B0604020202020204" pitchFamily="34" charset="0"/>
          </a:defRPr>
        </a:defPPr>
      </a:lstStyle>
    </a:txDef>
  </a:objectDefaults>
  <a:extraClrSchemeLst/>
  <a:custClrLst>
    <a:custClr name="RWTH-Bordeaux">
      <a:srgbClr val="A11035"/>
    </a:custClr>
    <a:custClr name="RWTH-Rot">
      <a:srgbClr val="CC071E"/>
    </a:custClr>
    <a:custClr name="RWTH-Magenta">
      <a:srgbClr val="E30066"/>
    </a:custClr>
    <a:custClr name="RWTH-Orange">
      <a:srgbClr val="F6A800"/>
    </a:custClr>
    <a:custClr name="RWTH-Maigrün">
      <a:srgbClr val="BDCD00"/>
    </a:custClr>
    <a:custClr name="RWTH-Grün">
      <a:srgbClr val="57AB27"/>
    </a:custClr>
    <a:custClr name="RWTH-Türkis">
      <a:srgbClr val="0098A1"/>
    </a:custClr>
    <a:custClr name="RWTH-Petrol">
      <a:srgbClr val="006165"/>
    </a:custClr>
    <a:custClr name="RWTH-Violett">
      <a:srgbClr val="612158"/>
    </a:custClr>
    <a:custClr name="RWTH-Lila">
      <a:srgbClr val="7A6FAC"/>
    </a:custClr>
    <a:custClr name="RWTH-Bordeaux-75">
      <a:srgbClr val="B65256"/>
    </a:custClr>
    <a:custClr name="RWTH-Rot-75">
      <a:srgbClr val="D85C41"/>
    </a:custClr>
    <a:custClr name="RWTH-Magenta-75">
      <a:srgbClr val="E96088"/>
    </a:custClr>
    <a:custClr name="RWTH-Orange-75">
      <a:srgbClr val="FABE50"/>
    </a:custClr>
    <a:custClr name="RWTH-Maigrün-75">
      <a:srgbClr val="D0D95C"/>
    </a:custClr>
    <a:custClr name="RWTH-Grün-75">
      <a:srgbClr val="8DC060"/>
    </a:custClr>
    <a:custClr name="RWTH-Türkis-75">
      <a:srgbClr val="00B1B7"/>
    </a:custClr>
    <a:custClr name="RWTH-Petrol-75">
      <a:srgbClr val="2D7F83"/>
    </a:custClr>
    <a:custClr name="RWTH-Violett-75">
      <a:srgbClr val="834E75"/>
    </a:custClr>
    <a:custClr name="RWTH-Lila-75">
      <a:srgbClr val="9B91C1"/>
    </a:custClr>
    <a:custClr name="RWTH-Bordeaux-50">
      <a:srgbClr val="CD8B87"/>
    </a:custClr>
    <a:custClr name="RWTH-Rot-50">
      <a:srgbClr val="E69679"/>
    </a:custClr>
    <a:custClr name="RWTH-Magenta-50">
      <a:srgbClr val="F19EB1"/>
    </a:custClr>
    <a:custClr name="RWTH-Orange-50">
      <a:srgbClr val="FDD48F"/>
    </a:custClr>
    <a:custClr name="RWTH-Maigrün-50">
      <a:srgbClr val="E0E69A"/>
    </a:custClr>
    <a:custClr name="RWTH-Grün-50">
      <a:srgbClr val="B8D698"/>
    </a:custClr>
    <a:custClr name="RWTH-Türkis-50">
      <a:srgbClr val="89CCCF"/>
    </a:custClr>
    <a:custClr name="RWTH-Petrol-50">
      <a:srgbClr val="7DA4A7"/>
    </a:custClr>
    <a:custClr name="RWTH-Violett-50">
      <a:srgbClr val="A8859E"/>
    </a:custClr>
    <a:custClr name="RWTH-Lila-50">
      <a:srgbClr val="BCB5D7"/>
    </a:custClr>
    <a:custClr name="RWTH-Bordeaux-25">
      <a:srgbClr val="E5C5C0"/>
    </a:custClr>
    <a:custClr name="RWTH-Rot-25">
      <a:srgbClr val="F3CDBB"/>
    </a:custClr>
    <a:custClr name="RWTH-Magenta-25">
      <a:srgbClr val="F9D2DA"/>
    </a:custClr>
    <a:custClr name="RWTH-Orange-25">
      <a:srgbClr val="FEEAC9"/>
    </a:custClr>
    <a:custClr name="RWTH-Maigrün-25">
      <a:srgbClr val="F0F3D0"/>
    </a:custClr>
    <a:custClr name="RWTH-Grün-25">
      <a:srgbClr val="DDEBCE"/>
    </a:custClr>
    <a:custClr name="RWTH-Türkis-25">
      <a:srgbClr val="CAE7E7"/>
    </a:custClr>
    <a:custClr name="RWTH-Petrol-25">
      <a:srgbClr val="BFD0D1"/>
    </a:custClr>
    <a:custClr name="RWTH-Violett-25">
      <a:srgbClr val="D2C0CD"/>
    </a:custClr>
    <a:custClr name="RWTH-Lila-25">
      <a:srgbClr val="DEDAEB"/>
    </a:custClr>
    <a:custClr name="RWTH-Gelb">
      <a:srgbClr val="FFED00"/>
    </a:custClr>
    <a:custClr name="RWTH-Schwarz-75">
      <a:srgbClr val="646567"/>
    </a:custClr>
    <a:custClr name="RWTH-Schwarz-50">
      <a:srgbClr val="9C9E9F"/>
    </a:custClr>
    <a:custClr name="RWTH-Schwarz-25">
      <a:srgbClr val="CFD1D2"/>
    </a:custClr>
    <a:custClr name="RWTH-Schwarz-10">
      <a:srgbClr val="ECEDED"/>
    </a:custClr>
    <a:custClr name="RWTH-Blau">
      <a:srgbClr val="00549F"/>
    </a:custClr>
    <a:custClr name="RWTH-Blau-75">
      <a:srgbClr val="407FB7"/>
    </a:custClr>
    <a:custClr name="RWTH-Blau-50">
      <a:srgbClr val="8EBAE5"/>
    </a:custClr>
    <a:custClr name="RWTH-Blau-25">
      <a:srgbClr val="C7DDF2"/>
    </a:custClr>
    <a:custClr name="RWTH-Blau-10">
      <a:srgbClr val="E8F1FA"/>
    </a:custClr>
    <a:custClr name="RWTH-Gelb-75">
      <a:srgbClr val="FFF055"/>
    </a:custClr>
    <a:custClr name="RWTH-Gelb-50">
      <a:srgbClr val="FFF59B"/>
    </a:custClr>
    <a:custClr name="RWTH-Gelb-25">
      <a:srgbClr val="FFFAD1"/>
    </a:custClr>
    <a:custClr name="RWTH-Bordeaux-10">
      <a:srgbClr val="F5E8E5"/>
    </a:custClr>
    <a:custClr name="RWTH-Rot-10">
      <a:srgbClr val="FAEBE3"/>
    </a:custClr>
    <a:custClr name="RWTH-Violett-10">
      <a:srgbClr val="EDE5EA"/>
    </a:custClr>
    <a:custClr name="RWTH-Lila-10">
      <a:srgbClr val="F2F0F7"/>
    </a:custClr>
    <a:custClr name="RWTH-Magenta">
      <a:srgbClr val="E30066"/>
    </a:custClr>
    <a:custClr name="RWTH-Magenta-10">
      <a:srgbClr val="FDEEF0"/>
    </a:custClr>
    <a:custClr name="RWTH-Türkis-10">
      <a:srgbClr val="EBF6F6"/>
    </a:custClr>
    <a:custClr name="RWTH-Petrol-10">
      <a:srgbClr val="E6ECEC"/>
    </a:custClr>
    <a:custClr name="RWTH-Gelb">
      <a:srgbClr val="FFED00"/>
    </a:custClr>
    <a:custClr name="RWTH-Grün-10">
      <a:srgbClr val="F2F7EC"/>
    </a:custClr>
    <a:custClr name="RWTH-Maigrün-10">
      <a:srgbClr val="F9FAED"/>
    </a:custClr>
    <a:custClr name="RWTH-Orange-10">
      <a:srgbClr val="FFF7EA"/>
    </a:custClr>
    <a:custClr name="RWTH-Gelb-10">
      <a:srgbClr val="FFFDEE"/>
    </a:custClr>
    <a:custClr name="RWTH-Schwarz">
      <a:srgbClr val="000000"/>
    </a:custClr>
  </a:custClrLst>
  <a:extLst>
    <a:ext uri="{05A4C25C-085E-4340-85A3-A5531E510DB2}">
      <thm15:themeFamily xmlns:thm15="http://schemas.microsoft.com/office/thememl/2012/main" name="RWTH_16_9_2023.pptx" id="{09A8B7A5-02CE-4579-B33D-062B268D3017}" vid="{92295465-2E48-428A-9C93-7AD1665A1FF5}"/>
    </a:ext>
  </a:extLst>
</a:theme>
</file>

<file path=ppt/theme/theme2.xml><?xml version="1.0" encoding="utf-8"?>
<a:theme xmlns:a="http://schemas.openxmlformats.org/drawingml/2006/main" name="Office Theme">
  <a:themeElements>
    <a:clrScheme name="RWTH-blau">
      <a:dk1>
        <a:sysClr val="windowText" lastClr="000000"/>
      </a:dk1>
      <a:lt1>
        <a:sysClr val="window" lastClr="FFFFFF"/>
      </a:lt1>
      <a:dk2>
        <a:srgbClr val="00549F"/>
      </a:dk2>
      <a:lt2>
        <a:srgbClr val="ECEDED"/>
      </a:lt2>
      <a:accent1>
        <a:srgbClr val="00549F"/>
      </a:accent1>
      <a:accent2>
        <a:srgbClr val="407FB7"/>
      </a:accent2>
      <a:accent3>
        <a:srgbClr val="8EBAE5"/>
      </a:accent3>
      <a:accent4>
        <a:srgbClr val="C7DDF2"/>
      </a:accent4>
      <a:accent5>
        <a:srgbClr val="E8F1FA"/>
      </a:accent5>
      <a:accent6>
        <a:srgbClr val="9C9E9F"/>
      </a:accent6>
      <a:hlink>
        <a:srgbClr val="000000"/>
      </a:hlink>
      <a:folHlink>
        <a:srgbClr val="61215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WTH-blau">
      <a:dk1>
        <a:sysClr val="windowText" lastClr="000000"/>
      </a:dk1>
      <a:lt1>
        <a:sysClr val="window" lastClr="FFFFFF"/>
      </a:lt1>
      <a:dk2>
        <a:srgbClr val="00549F"/>
      </a:dk2>
      <a:lt2>
        <a:srgbClr val="ECEDED"/>
      </a:lt2>
      <a:accent1>
        <a:srgbClr val="00549F"/>
      </a:accent1>
      <a:accent2>
        <a:srgbClr val="407FB7"/>
      </a:accent2>
      <a:accent3>
        <a:srgbClr val="8EBAE5"/>
      </a:accent3>
      <a:accent4>
        <a:srgbClr val="C7DDF2"/>
      </a:accent4>
      <a:accent5>
        <a:srgbClr val="E8F1FA"/>
      </a:accent5>
      <a:accent6>
        <a:srgbClr val="9C9E9F"/>
      </a:accent6>
      <a:hlink>
        <a:srgbClr val="000000"/>
      </a:hlink>
      <a:folHlink>
        <a:srgbClr val="612158"/>
      </a:folHlink>
    </a:clrScheme>
    <a:fontScheme name="outlook-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304B4D7EA72E4FAD5657036FA1D518" ma:contentTypeVersion="6" ma:contentTypeDescription="Ein neues Dokument erstellen." ma:contentTypeScope="" ma:versionID="03ae338e2c1c17b12bd95ab21f24ec37">
  <xsd:schema xmlns:xsd="http://www.w3.org/2001/XMLSchema" xmlns:xs="http://www.w3.org/2001/XMLSchema" xmlns:p="http://schemas.microsoft.com/office/2006/metadata/properties" xmlns:ns3="c5f773cb-4f3f-49ef-8641-38218f43023e" targetNamespace="http://schemas.microsoft.com/office/2006/metadata/properties" ma:root="true" ma:fieldsID="4b8ad193d239bb942442f4a1c29edddc" ns3:_="">
    <xsd:import namespace="c5f773cb-4f3f-49ef-8641-38218f43023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773cb-4f3f-49ef-8641-38218f43023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5f773cb-4f3f-49ef-8641-38218f43023e" xsi:nil="true"/>
  </documentManagement>
</p:properties>
</file>

<file path=customXml/itemProps1.xml><?xml version="1.0" encoding="utf-8"?>
<ds:datastoreItem xmlns:ds="http://schemas.openxmlformats.org/officeDocument/2006/customXml" ds:itemID="{3232C61F-E29A-4E36-A0FF-73212CEC8D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773cb-4f3f-49ef-8641-38218f430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8DEA03-4467-41B6-B650-D93DF5BADB1B}">
  <ds:schemaRefs>
    <ds:schemaRef ds:uri="http://schemas.microsoft.com/sharepoint/v3/contenttype/forms"/>
  </ds:schemaRefs>
</ds:datastoreItem>
</file>

<file path=customXml/itemProps3.xml><?xml version="1.0" encoding="utf-8"?>
<ds:datastoreItem xmlns:ds="http://schemas.openxmlformats.org/officeDocument/2006/customXml" ds:itemID="{4CF18742-E7F8-494A-8E75-FB20081A182A}">
  <ds:schemaRefs>
    <ds:schemaRef ds:uri="http://purl.org/dc/elements/1.1/"/>
    <ds:schemaRef ds:uri="http://schemas.openxmlformats.org/package/2006/metadata/core-properties"/>
    <ds:schemaRef ds:uri="http://schemas.microsoft.com/office/2006/documentManagement/types"/>
    <ds:schemaRef ds:uri="c5f773cb-4f3f-49ef-8641-38218f43023e"/>
    <ds:schemaRef ds:uri="http://www.w3.org/XML/1998/namespace"/>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Recherche zur einer Alternative zu AzubiHeftOnline</Template>
  <TotalTime>0</TotalTime>
  <Words>554</Words>
  <Application>Microsoft Office PowerPoint</Application>
  <PresentationFormat>Breitbild</PresentationFormat>
  <Paragraphs>74</Paragraphs>
  <Slides>10</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10</vt:i4>
      </vt:variant>
    </vt:vector>
  </HeadingPairs>
  <TitlesOfParts>
    <vt:vector size="17" baseType="lpstr">
      <vt:lpstr>Arial</vt:lpstr>
      <vt:lpstr>Consolas</vt:lpstr>
      <vt:lpstr>JetBrains Mono</vt:lpstr>
      <vt:lpstr>Symbol</vt:lpstr>
      <vt:lpstr>Wingdings</vt:lpstr>
      <vt:lpstr>RWTH-blau_16_9_Standard_20230711_institute</vt:lpstr>
      <vt:lpstr>think-cell Folie</vt:lpstr>
      <vt:lpstr>ChatterPlay</vt:lpstr>
      <vt:lpstr>Gliederung </vt:lpstr>
      <vt:lpstr>Idee</vt:lpstr>
      <vt:lpstr>Architektur</vt:lpstr>
      <vt:lpstr>Architektur</vt:lpstr>
      <vt:lpstr>Client Kommunikation</vt:lpstr>
      <vt:lpstr>Demo</vt:lpstr>
      <vt:lpstr>Lessons Learned</vt:lpstr>
      <vt:lpstr>Ausblick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Viktor Veselinov</dc:creator>
  <cp:keywords>Corporate Design</cp:keywords>
  <cp:lastModifiedBy>Luca Außem</cp:lastModifiedBy>
  <cp:revision>31</cp:revision>
  <dcterms:created xsi:type="dcterms:W3CDTF">2024-11-12T10:36:50Z</dcterms:created>
  <dcterms:modified xsi:type="dcterms:W3CDTF">2025-01-15T22:07:58Z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0x010100ED304B4D7EA72E4FAD5657036FA1D518</vt:lpwstr>
  </property>
  <property fmtid="{D5CDD505-2E9C-101B-9397-08002B2CF9AE}" pid="3" name="MediaServiceImageTags">
    <vt:lpwstr/>
  </property>
</Properties>
</file>