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e3b2235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e3b2235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e3b2235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4e3b2235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4e3b2235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4e3b2235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e3b2235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e3b2235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e3b2235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4e3b2235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4e3b2235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4e3b223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4e3b2235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4e3b2235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e3b2235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e3b2235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BreakThru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Board Game with AI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4294967295" type="title"/>
          </p:nvPr>
        </p:nvSpPr>
        <p:spPr>
          <a:xfrm>
            <a:off x="535775" y="712150"/>
            <a:ext cx="62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FFFFFF"/>
                </a:solidFill>
              </a:rPr>
              <a:t>Move ordering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Idea of ordering moves to make them more prone to be pruned.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This is due to the fact that moves with better scores are placed in the beginning and get explorated before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it">
                <a:solidFill>
                  <a:srgbClr val="000000"/>
                </a:solidFill>
              </a:rPr>
              <a:t>Ai programming, D. Galles, https://www.cs.usfca.edu/~galles/cs662/lecture/lecture5.pdf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35775" y="712150"/>
            <a:ext cx="62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FFFFFF"/>
                </a:solidFill>
              </a:rPr>
              <a:t>The Game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Based on a 11*11 board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Gold team: 12 pawns or ships + 1 flagship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>
                <a:latin typeface="Lato"/>
                <a:ea typeface="Lato"/>
                <a:cs typeface="Lato"/>
                <a:sym typeface="Lato"/>
              </a:rPr>
              <a:t>Silver team: 20 pawns or ships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375" y="925038"/>
            <a:ext cx="2260432" cy="3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535775" y="712150"/>
            <a:ext cx="62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Programming language and Libraries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CCCCCC"/>
              </a:solidFill>
            </a:endParaRPr>
          </a:p>
        </p:txBody>
      </p:sp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Lato"/>
              <a:buChar char="●"/>
            </a:pPr>
            <a:r>
              <a:rPr lang="it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sz="2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Lato"/>
              <a:buChar char="●"/>
            </a:pPr>
            <a:r>
              <a:rPr lang="it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pygame 1.9.6</a:t>
            </a:r>
            <a:endParaRPr sz="2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Lato"/>
              <a:buChar char="●"/>
            </a:pPr>
            <a:r>
              <a:rPr lang="it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PyCharm</a:t>
            </a:r>
            <a:endParaRPr sz="2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855550" y="5521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Menu and Board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it" sz="11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850" y="1609650"/>
            <a:ext cx="5070901" cy="29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8" y="1609650"/>
            <a:ext cx="2480322" cy="2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1441500" y="712150"/>
            <a:ext cx="62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rgbClr val="000000"/>
                </a:solidFill>
              </a:rPr>
              <a:t>Moves logic and turn handling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394875" y="1480150"/>
            <a:ext cx="5387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def moveCost(self, move):</a:t>
            </a:r>
            <a:b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	 if move.pieceCaptured != "-"</a:t>
            </a: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b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self.secondMove = 2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self.pieceCaptured.append(move.pieceCaptured)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if move.pieceCaptured == 'gFS':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    self.flagShip = 0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elif move.pieceCaptured[0] == 'g':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    self.goldFleet -= 1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else: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    self.silverFleet -= 1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elif move.pieceMoved[1] == "F":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self.secondMove = 2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else: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           self.secondMove += 1</a:t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499000" y="1480150"/>
            <a:ext cx="36450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   def changeTurn(self):</a:t>
            </a:r>
            <a:endParaRPr sz="13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self.goldToMove = not self.goldToMove</a:t>
            </a:r>
            <a:endParaRPr sz="13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self.turnCounter += 1</a:t>
            </a:r>
            <a:endParaRPr sz="13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self.secondMove = 0</a:t>
            </a:r>
            <a:endParaRPr sz="13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496450" y="552150"/>
            <a:ext cx="4151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Evaluation function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89600"/>
            <a:ext cx="8142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silver ships and number of gold ships plus flagship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Flagship under attack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Flagship can escape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Flagship movements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1869750" y="552150"/>
            <a:ext cx="5026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Minimax  &amp; Alpha beta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8142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Calculate the score of a state using the evaluation function, </a:t>
            </a: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according to the player. 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Uses the score to save the best move that has to be executed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nextState( action, gameState)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AutoNum type="alphaLcPeriod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Does a copy of the state and executes the move 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Alpha Beta introduces the prunings, thanks to un upper and a lower bound decides when to prune a node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394875" y="712150"/>
            <a:ext cx="62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rgbClr val="FFFFFF"/>
                </a:solidFill>
              </a:rPr>
              <a:t>Iterative deepening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/>
          <p:nvPr>
            <p:ph idx="4294967295" type="title"/>
          </p:nvPr>
        </p:nvSpPr>
        <p:spPr>
          <a:xfrm>
            <a:off x="394875" y="1480150"/>
            <a:ext cx="8403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Lato"/>
                <a:ea typeface="Lato"/>
                <a:cs typeface="Lato"/>
                <a:sym typeface="Lato"/>
              </a:rPr>
              <a:t>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it" sz="2200">
                <a:latin typeface="Lato"/>
                <a:ea typeface="Lato"/>
                <a:cs typeface="Lato"/>
                <a:sym typeface="Lato"/>
              </a:rPr>
              <a:t>Introduces a new loop when we have to decide the move.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it" sz="2200">
                <a:latin typeface="Lato"/>
                <a:ea typeface="Lato"/>
                <a:cs typeface="Lato"/>
                <a:sym typeface="Lato"/>
              </a:rPr>
              <a:t>uses a timer to stop the execution if we go out of time or we reach the max defined depth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869750" y="552150"/>
            <a:ext cx="50265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Transposition Table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389600"/>
            <a:ext cx="8142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Reduces the number of visited nodes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an hashkey of 64 bit to represent the state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it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Store all the values inside a table to avoid calculating the same state more than once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