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c9e551d4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c9e551d4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ca96d3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ca96d3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c9e551d4e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c9e551d4e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c9e551d4e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c9e551d4e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9e551d4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c9e551d4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c9e551d4e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c9e551d4e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c9e551d4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c9e551d4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c9e551d4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c9e551d4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c9e551d4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c9e551d4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c9e551d4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c9e551d4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094475" y="1606275"/>
            <a:ext cx="5627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Resleeve Assesment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5377" y="3185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Luca Brugaletta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to deploy a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easy way, Github.</a:t>
            </a:r>
            <a:br>
              <a:rPr lang="it"/>
            </a:br>
            <a:r>
              <a:rPr lang="it"/>
              <a:t>This is the way I adopted. Sadly, I don’t have experience with other approaches.</a:t>
            </a:r>
            <a:br>
              <a:rPr lang="it"/>
            </a:br>
            <a:r>
              <a:rPr lang="it"/>
              <a:t>Steps required to deploy a project with github is to create a virtual environment, share all the libraries that are adopted in a txt or yml file and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The proper way, Docker</a:t>
            </a:r>
            <a:br>
              <a:rPr lang="it"/>
            </a:br>
            <a:r>
              <a:rPr lang="it"/>
              <a:t>“Simply”, downloading an image and creating a container. Make easy to share and test a model in different environment. This would involve testing the openposi api on ubuntu, that I was not able to 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About the test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enjoyed making the test and It was a way to go out of my routine. There are still things that can be implemented and improved in project but they require time.   I believe that what i did represent me and my approach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0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project was created using the cookiecutter data science template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packages that have been used are listed in requirements.txt and they are installed with conda.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scripts that are in the main folder are: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t</a:t>
            </a:r>
            <a:r>
              <a:rPr lang="it"/>
              <a:t>est_pretrained.py :	to infere the data from the test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test_extdata.py:		to preprocess and predict external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test_pretrained.py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Mostly reuse the functions that were used in the CPVTON+.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 is readapted  doing the inference of the 2 models (GMM,TOM) in a single run, reason why it includes the checkpoint params of both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When the inference is completed it  calculates two statistics: structural similarity index and learned perceptual image similarity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test_extdata.py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This script requires the folder where the cloth and images are saved. In addition a txt file needs to be prepared with the pairs (person, cloth).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After taking all the paths of the raw image pairs from the label text file, it includes two main steps: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The first part processes the images with the function </a:t>
            </a:r>
            <a:r>
              <a:rPr i="1" lang="it"/>
              <a:t>process_images</a:t>
            </a:r>
            <a:r>
              <a:rPr lang="it"/>
              <a:t>. The results are listed in the processed folder, which will contain: normal images, masks and the keypoints.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it"/>
              <a:t>to perform these operations i integrated graphonomy and openpose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On the other hand, the second function is  </a:t>
            </a:r>
            <a:r>
              <a:rPr i="1" lang="it"/>
              <a:t>make_try_on() </a:t>
            </a:r>
            <a:r>
              <a:rPr lang="it"/>
              <a:t> that utilize the warper model and the try on module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/>
              <a:t>Graphonomy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478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 of the Graphonomy project with the pretrained model are introduced to perfom human parsing.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results are saved in image-parse and image-parse-new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function to accomplish the results is located in graphonomy/inference.py and it is used inside test_exdata.py with the function inference() ~ line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25" y="1474925"/>
            <a:ext cx="1487925" cy="198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0875" y="1444975"/>
            <a:ext cx="1487925" cy="198388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944600" y="3526325"/>
            <a:ext cx="30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1)image-mask and cloth-mask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5650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Both of the functions to obtain the masks are contained in src/data/build_image_mask.py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 create the image mask i used the body_mask function that was available in previous commit of the cp-viton-plus. the input comes from graphonomy’s output (grayscale segmented image)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To create the cloth mask I have done it using binary thresholdig, where i get an initial mask that gets filled, applying noise removal and erosion.</a:t>
            </a:r>
            <a:br>
              <a:rPr lang="it"/>
            </a:br>
            <a:r>
              <a:rPr lang="it"/>
              <a:t>I did a bit of try and error and I adopted the thresholding parameters that were looking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075" y="2409125"/>
            <a:ext cx="1200450" cy="16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9675" y="2409125"/>
            <a:ext cx="1200450" cy="16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/>
              <a:t>openpose API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81"/>
              <a:t>The folder openpose_api comes from the passages made to build their api.</a:t>
            </a:r>
            <a:endParaRPr sz="14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81"/>
              <a:t>The file that allows me to interact with the api is openpose_api/keypoints_from_im</a:t>
            </a:r>
            <a:r>
              <a:rPr lang="it" sz="1481"/>
              <a:t>ages.py with the function </a:t>
            </a:r>
            <a:r>
              <a:rPr i="1" lang="it" sz="1481"/>
              <a:t>find_keypoints(). After exposind the  api the integration was streaightforward and the main adjustments were to set the parameters.</a:t>
            </a:r>
            <a:endParaRPr i="1" sz="14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81"/>
              <a:t>Lastly. after being saved in data/preprocessed/pose the json files are then renamed to match the naming of the initial files. </a:t>
            </a:r>
            <a:endParaRPr sz="14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paths are not teste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2)warp cloth and warp masks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After obtaining all the images needed to use the GMM model, I follow the same structure for the CP dataset and feed the input to the GMM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warped images are then moved to the processed folder to obtain the final try on 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metrics are implemented according to their official implementation, but they looks far from their paper, the approach that I used, involves the use of the virtual tryon compared with the groundtrugh. According to the paper and some issues found on the github repository it should be the proper approach.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SSIM: 0.7435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LPIPS: 0.2677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