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1996ct@gmail.com" initials="l" lastIdx="2" clrIdx="0">
    <p:extLst>
      <p:ext uri="{19B8F6BF-5375-455C-9EA6-DF929625EA0E}">
        <p15:presenceInfo xmlns:p15="http://schemas.microsoft.com/office/powerpoint/2012/main" userId="a2e4536a259b98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41240-BC47-4FDF-8167-911F559A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674E0F-5E3E-4EBD-A74C-33169CD39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CBF5F7-99FB-4EA0-B0FE-11FFBF51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6BCDA8-B6C8-40F6-A9AF-7B8634E7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A1AEA9-AB70-4515-8C77-59EC3F5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0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F21CE-4967-4641-90C5-CAFBFD3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925D10-22B0-40E0-8B62-69FF228B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DE0B97-2372-442D-AFEB-7BC8E7ED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15FCFF-9FD1-455D-9405-390A0651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67487-42AF-40FF-9116-AEDEACA1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1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4250B-B56E-408C-BC77-2A2B0475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7AD656-5985-49A4-9C20-948825F0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411078-E0F9-447C-AB78-65D569C0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7EDF01-CCBB-408E-84A4-8A2CC54E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C71DBE-91DB-4D64-AD2A-5C07EDE5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37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90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3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6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71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27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68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77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6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6F563-2C5C-4D6A-9F2F-2EF986C2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EF3A4-9002-4828-8697-99AC4563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12775-8B7E-4F8B-8D46-DE2947A7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EAF1D-45B0-40E2-A9B4-35509B25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9C17-A009-4886-B575-9B049C78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38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159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66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498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79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256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715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48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376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5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C90C7-A9F7-4DE5-B00C-6DEAA7FA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7D9B1C-A7F8-4F72-942D-0B799054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A8DEFF-9C76-4327-8A05-011886A2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8BA89-0EAB-4E11-AE69-21FBC44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BC624-ED57-445D-B430-3A306AAC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39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1934D-0851-4FD6-9DF3-0EC63396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697F77-C1BF-4A81-BB4E-DD2E67FA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62AAC5-9620-4426-8737-DA4C87630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E91BA-35F6-44BD-9BA8-F5DACE71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EEDCE7-2482-45F9-AAF5-C2228664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E1664D-15E3-4A1E-922F-7FFFF36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25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4EB26-D15A-416D-AE3F-19D39935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3D299F-ADAF-4CFE-98DB-221497F0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2765A0-35B8-46EC-9513-941BC02A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AD7E5E-7BB3-444F-AA29-3B361603F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D9A6D9-A2D1-4042-A8D0-F13E25B8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00CD05-70A8-401F-8890-68D9F0D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170A83-BE59-4BB7-AC1F-2F5D1BBB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95B604-F0C6-4919-9DF1-47DF3CDA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71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8A345-639E-42B6-9CC9-1A7F8B07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5D1494-6FA6-4764-8482-74EB3C2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68E46C-39A3-4D18-A4D7-9751451C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75DF23-203B-4240-9FCD-6B151249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39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587400-97A0-4D1E-8D60-6BADC000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2E906-1544-4A82-B41C-AB098B51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FA036D-0BB0-47D8-97D4-1E0DDE3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70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E7238-9A51-47BB-9C95-84CCBD99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BF76BB-DC1A-4D7E-84F4-60EAF7C4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906EF8-6B0E-4F26-8B84-8134CF57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42319-A9AE-4566-B5F5-AAE46415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2A3CC5-12AF-49E4-B802-4E4B9A8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C69B93-D8AE-4E57-AB3F-6823F4D4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77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C244-9FD9-4953-BFAB-740ACB59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A79A6-2E42-4313-A04F-51DBBAA12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7E3EFC-B589-4A2E-85FE-B60BAA30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BF17C6-A543-43D2-82B5-A1BE3D9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DA3A8E-72F3-4184-8BC8-E679123F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BA6A9-231A-41FC-9BAA-19760289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9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9AE23D-BBFE-40A0-B9D3-9C180D6E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0C6BB4-FF2F-4E66-9950-FA1B5D8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16D7B-E7BA-44B2-94C9-D12F99E0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B435-F5D3-4D67-8F98-C43C4BD7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5D5DA7-3CE0-440F-8421-0CC12FA1C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1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B13D76-B18B-4BB9-8124-2A2FDCB9E298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77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955689-6BD0-4EA6-8962-CADA1A472F67}"/>
              </a:ext>
            </a:extLst>
          </p:cNvPr>
          <p:cNvSpPr txBox="1"/>
          <p:nvPr/>
        </p:nvSpPr>
        <p:spPr>
          <a:xfrm>
            <a:off x="7707086" y="1155558"/>
            <a:ext cx="44849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Mini-</a:t>
            </a:r>
            <a:r>
              <a:rPr lang="it-IT" sz="4400" dirty="0" err="1"/>
              <a:t>Homework</a:t>
            </a:r>
            <a:r>
              <a:rPr lang="it-IT" sz="4400" dirty="0"/>
              <a:t> 3</a:t>
            </a:r>
          </a:p>
          <a:p>
            <a:endParaRPr lang="it-IT" sz="4400" dirty="0"/>
          </a:p>
          <a:p>
            <a:r>
              <a:rPr lang="it-IT" sz="4400" dirty="0"/>
              <a:t>Rodolico</a:t>
            </a:r>
          </a:p>
          <a:p>
            <a:r>
              <a:rPr lang="it-IT" sz="4400" dirty="0"/>
              <a:t>Luca</a:t>
            </a:r>
          </a:p>
          <a:p>
            <a:r>
              <a:rPr lang="it-IT" sz="4400" dirty="0"/>
              <a:t>O46001856</a:t>
            </a:r>
          </a:p>
        </p:txBody>
      </p:sp>
      <p:pic>
        <p:nvPicPr>
          <p:cNvPr id="4" name="Immagine 3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7CBB7F18-A9B3-4046-9588-2004D107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7332956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3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0D892-E34D-47EC-8BB3-2BFB476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6493"/>
            <a:ext cx="10823576" cy="1507067"/>
          </a:xfrm>
        </p:spPr>
        <p:txBody>
          <a:bodyPr/>
          <a:lstStyle/>
          <a:p>
            <a:pPr algn="ctr"/>
            <a:r>
              <a:rPr lang="it-IT" dirty="0"/>
              <a:t>	CODICE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21A73FD-041B-44B4-B67E-328F3B425744}"/>
              </a:ext>
            </a:extLst>
          </p:cNvPr>
          <p:cNvSpPr/>
          <p:nvPr/>
        </p:nvSpPr>
        <p:spPr>
          <a:xfrm>
            <a:off x="684212" y="1790090"/>
            <a:ext cx="1082357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300" dirty="0"/>
              <a:t>Per il mini-</a:t>
            </a:r>
            <a:r>
              <a:rPr lang="it-IT" sz="2300" dirty="0" err="1"/>
              <a:t>homework</a:t>
            </a:r>
            <a:r>
              <a:rPr lang="it-IT" sz="2300" dirty="0"/>
              <a:t> 3 ho apportato delle modifiche a quello precedente.</a:t>
            </a:r>
          </a:p>
          <a:p>
            <a:r>
              <a:rPr lang="it-IT" sz="2300" dirty="0"/>
              <a:t>Ho utilizzato tre API REST: una con autenticazione API key e due con autenticazione OAuth2.</a:t>
            </a:r>
          </a:p>
          <a:p>
            <a:r>
              <a:rPr lang="it-IT" sz="2300" dirty="0"/>
              <a:t>La prima API REST serve a caricare dinamicamente nel sito un certo numero di offerte presenti nel sito ‘adzuna.com’. </a:t>
            </a:r>
          </a:p>
          <a:p>
            <a:r>
              <a:rPr lang="it-IT" sz="2300" dirty="0"/>
              <a:t>Con le API con autenticazione OAuth2 diamo informazioni meteorologiche (attualmente solo la temperatura di Catania ma con lo scopo di aggiungere più informazioni in futuro).</a:t>
            </a:r>
          </a:p>
        </p:txBody>
      </p:sp>
    </p:spTree>
    <p:extLst>
      <p:ext uri="{BB962C8B-B14F-4D97-AF65-F5344CB8AC3E}">
        <p14:creationId xmlns:p14="http://schemas.microsoft.com/office/powerpoint/2010/main" val="370135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0D892-E34D-47EC-8BB3-2BFB476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6493"/>
            <a:ext cx="10823576" cy="1507067"/>
          </a:xfrm>
        </p:spPr>
        <p:txBody>
          <a:bodyPr/>
          <a:lstStyle/>
          <a:p>
            <a:pPr algn="ctr"/>
            <a:r>
              <a:rPr lang="it-IT" dirty="0"/>
              <a:t>API REST CON autenticazione API 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07104-2FA1-4EB2-A570-B44C1815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658118"/>
            <a:ext cx="10823575" cy="3286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Con la funzione ‘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cercaLavoro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()’ entriamo in contatto con il sito ‘adzuna.com’ ottenendo il permesso (grazie alla key e all’endpoint ottenuti iscrivendomi al sito) di prelevare le informazioni che utilizzerò per il mio sito.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Nella funzione ‘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onJson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json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)’, utilizzando lo stesso metodo del precedente homework, creo questi ‘box’ contenenti le informazioni del sito di 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adzuna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Le informazioni prese sono: il titolo (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title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), la descrizione (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description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) e l’URL (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redirect_url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6120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0D892-E34D-47EC-8BB3-2BFB476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6493"/>
            <a:ext cx="10823576" cy="1507067"/>
          </a:xfrm>
        </p:spPr>
        <p:txBody>
          <a:bodyPr/>
          <a:lstStyle/>
          <a:p>
            <a:pPr algn="ctr"/>
            <a:r>
              <a:rPr lang="it-IT" dirty="0"/>
              <a:t>	api </a:t>
            </a:r>
            <a:r>
              <a:rPr lang="it-IT" dirty="0" err="1"/>
              <a:t>rest</a:t>
            </a:r>
            <a:r>
              <a:rPr lang="it-IT" dirty="0"/>
              <a:t> con autenticazione OAUTH2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1FA2003-5924-4177-BC10-2CD9AACE6155}"/>
              </a:ext>
            </a:extLst>
          </p:cNvPr>
          <p:cNvSpPr/>
          <p:nvPr/>
        </p:nvSpPr>
        <p:spPr>
          <a:xfrm>
            <a:off x="684212" y="1790090"/>
            <a:ext cx="10823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All’apertura della pagina (grazie all’user, alla password e all’endpoint ottenuti iscrivendomi al sito ‘foreca.com’) entriamo in contatto col sito per ottenere il permesso di prelevare il token (tramite la funzione ‘</a:t>
            </a:r>
            <a:r>
              <a:rPr lang="it-IT" sz="2000" dirty="0" err="1"/>
              <a:t>getToken</a:t>
            </a:r>
            <a:r>
              <a:rPr lang="it-IT" sz="2000" dirty="0"/>
              <a:t>(</a:t>
            </a:r>
            <a:r>
              <a:rPr lang="it-IT" sz="2000" dirty="0" err="1"/>
              <a:t>json</a:t>
            </a:r>
            <a:r>
              <a:rPr lang="it-IT" sz="2000" dirty="0"/>
              <a:t>)’) da usare come ‘chiave’ per utilizzare le informazione del sito.</a:t>
            </a:r>
          </a:p>
          <a:p>
            <a:r>
              <a:rPr lang="it-IT" sz="2000" dirty="0"/>
              <a:t>Con la funzione ‘meteo()’ otteniamo tutte le informazioni delle città chiamate ‘Catania’ e nella funzione ‘</a:t>
            </a:r>
            <a:r>
              <a:rPr lang="it-IT" sz="2000" dirty="0" err="1"/>
              <a:t>onJson</a:t>
            </a:r>
            <a:r>
              <a:rPr lang="it-IT" sz="2000" dirty="0"/>
              <a:t>(</a:t>
            </a:r>
            <a:r>
              <a:rPr lang="it-IT" sz="2000" dirty="0" err="1"/>
              <a:t>json</a:t>
            </a:r>
            <a:r>
              <a:rPr lang="it-IT" sz="2000" dirty="0"/>
              <a:t>)’ prendiamo l’ID del primo elemento dell’array (che corrisponde all’ID di Catania(Sicilia).</a:t>
            </a:r>
          </a:p>
          <a:p>
            <a:r>
              <a:rPr lang="it-IT" sz="2000" dirty="0"/>
              <a:t>In seguito si attiva la funzione ‘</a:t>
            </a:r>
            <a:r>
              <a:rPr lang="it-IT" sz="2000" dirty="0" err="1"/>
              <a:t>meteoCatania</a:t>
            </a:r>
            <a:r>
              <a:rPr lang="it-IT" sz="2000" dirty="0"/>
              <a:t>(citta)’ che, grazie all’ID precedentemente ottenuto, ritorna tutte le informazioni relative alla città di Catania(Sicilia) e tramite la funzione ‘</a:t>
            </a:r>
            <a:r>
              <a:rPr lang="it-IT" sz="2000" dirty="0" err="1"/>
              <a:t>onJsonCitta</a:t>
            </a:r>
            <a:r>
              <a:rPr lang="it-IT" sz="2000" dirty="0"/>
              <a:t>(</a:t>
            </a:r>
            <a:r>
              <a:rPr lang="it-IT" sz="2000" dirty="0" err="1"/>
              <a:t>json</a:t>
            </a:r>
            <a:r>
              <a:rPr lang="it-IT" sz="2000" dirty="0"/>
              <a:t>)’ prendiamo la temperatura.</a:t>
            </a:r>
          </a:p>
          <a:p>
            <a:r>
              <a:rPr lang="it-IT" sz="2000" dirty="0"/>
              <a:t>La temperatura sarà visibile nel ‘</a:t>
            </a:r>
            <a:r>
              <a:rPr lang="it-IT" sz="2000" dirty="0" err="1"/>
              <a:t>footer</a:t>
            </a:r>
            <a:r>
              <a:rPr lang="it-IT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28549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3</vt:lpstr>
      <vt:lpstr>Tema di Office</vt:lpstr>
      <vt:lpstr>Sezione</vt:lpstr>
      <vt:lpstr>Presentazione standard di PowerPoint</vt:lpstr>
      <vt:lpstr> CODICE javascript</vt:lpstr>
      <vt:lpstr>API REST CON autenticazione API key</vt:lpstr>
      <vt:lpstr> api rest con autenticazione OAUTH2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luca1996ct@gmail.com</dc:creator>
  <cp:lastModifiedBy>luca1996ct@gmail.com</cp:lastModifiedBy>
  <cp:revision>22</cp:revision>
  <dcterms:created xsi:type="dcterms:W3CDTF">2021-03-27T18:56:16Z</dcterms:created>
  <dcterms:modified xsi:type="dcterms:W3CDTF">2021-04-26T21:46:13Z</dcterms:modified>
</cp:coreProperties>
</file>