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1996ct@gmail.com" initials="l" lastIdx="2" clrIdx="0">
    <p:extLst>
      <p:ext uri="{19B8F6BF-5375-455C-9EA6-DF929625EA0E}">
        <p15:presenceInfo xmlns:p15="http://schemas.microsoft.com/office/powerpoint/2012/main" userId="a2e4536a259b9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41240-BC47-4FDF-8167-911F559A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674E0F-5E3E-4EBD-A74C-33169CD3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BF5F7-99FB-4EA0-B0FE-11FFBF51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6BCDA8-B6C8-40F6-A9AF-7B8634E7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1AEA9-AB70-4515-8C77-59EC3F5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0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F21CE-4967-4641-90C5-CAFBFD31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925D10-22B0-40E0-8B62-69FF228B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DE0B97-2372-442D-AFEB-7BC8E7ED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15FCFF-9FD1-455D-9405-390A0651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67487-42AF-40FF-9116-AEDEACA1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1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4250B-B56E-408C-BC77-2A2B0475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7AD656-5985-49A4-9C20-948825F0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11078-E0F9-447C-AB78-65D569C0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EDF01-CCBB-408E-84A4-8A2CC54E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C71DBE-91DB-4D64-AD2A-5C07EDE5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37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90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3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6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71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27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8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77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6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6F563-2C5C-4D6A-9F2F-2EF986C2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EF3A4-9002-4828-8697-99AC4563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12775-8B7E-4F8B-8D46-DE2947A7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EAF1D-45B0-40E2-A9B4-35509B25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9C17-A009-4886-B575-9B049C7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3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159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66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49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79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256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715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48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376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5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C90C7-A9F7-4DE5-B00C-6DEAA7FA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7D9B1C-A7F8-4F72-942D-0B799054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A8DEFF-9C76-4327-8A05-011886A2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8BA89-0EAB-4E11-AE69-21FBC44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BC624-ED57-445D-B430-3A306AAC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39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1934D-0851-4FD6-9DF3-0EC63396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697F77-C1BF-4A81-BB4E-DD2E67FA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62AAC5-9620-4426-8737-DA4C8763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E91BA-35F6-44BD-9BA8-F5DACE71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EEDCE7-2482-45F9-AAF5-C2228664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E1664D-15E3-4A1E-922F-7FFFF36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25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4EB26-D15A-416D-AE3F-19D39935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3D299F-ADAF-4CFE-98DB-221497F0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2765A0-35B8-46EC-9513-941BC02A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AD7E5E-7BB3-444F-AA29-3B361603F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D9A6D9-A2D1-4042-A8D0-F13E25B8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00CD05-70A8-401F-8890-68D9F0D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170A83-BE59-4BB7-AC1F-2F5D1BB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95B604-F0C6-4919-9DF1-47DF3CDA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71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8A345-639E-42B6-9CC9-1A7F8B07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5D1494-6FA6-4764-8482-74EB3C2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68E46C-39A3-4D18-A4D7-9751451C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75DF23-203B-4240-9FCD-6B151249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39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87400-97A0-4D1E-8D60-6BADC00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2E906-1544-4A82-B41C-AB098B5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FA036D-0BB0-47D8-97D4-1E0DDE3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0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E7238-9A51-47BB-9C95-84CCBD99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BF76BB-DC1A-4D7E-84F4-60EAF7C4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906EF8-6B0E-4F26-8B84-8134CF57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42319-A9AE-4566-B5F5-AAE46415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2A3CC5-12AF-49E4-B802-4E4B9A8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C69B93-D8AE-4E57-AB3F-6823F4D4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7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C244-9FD9-4953-BFAB-740ACB59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A79A6-2E42-4313-A04F-51DBBAA12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E3EFC-B589-4A2E-85FE-B60BAA30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BF17C6-A543-43D2-82B5-A1BE3D9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DA3A8E-72F3-4184-8BC8-E679123F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BA6A9-231A-41FC-9BAA-19760289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9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9AE23D-BBFE-40A0-B9D3-9C180D6E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0C6BB4-FF2F-4E66-9950-FA1B5D8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16D7B-E7BA-44B2-94C9-D12F99E0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B435-F5D3-4D67-8F98-C43C4BD7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5D5DA7-3CE0-440F-8421-0CC12FA1C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1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13D76-B18B-4BB9-8124-2A2FDCB9E298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283567-3BD6-4FCD-816D-7B0DAEDF1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77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DB03E7B-C284-4BE2-B8CC-4BACB274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" y="405764"/>
            <a:ext cx="7644765" cy="62161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955689-6BD0-4EA6-8962-CADA1A472F67}"/>
              </a:ext>
            </a:extLst>
          </p:cNvPr>
          <p:cNvSpPr txBox="1"/>
          <p:nvPr/>
        </p:nvSpPr>
        <p:spPr>
          <a:xfrm>
            <a:off x="7707086" y="1155558"/>
            <a:ext cx="44849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Mini-</a:t>
            </a:r>
            <a:r>
              <a:rPr lang="it-IT" sz="4400" dirty="0" err="1"/>
              <a:t>Homework</a:t>
            </a:r>
            <a:r>
              <a:rPr lang="it-IT" sz="4400" dirty="0"/>
              <a:t> 1</a:t>
            </a:r>
          </a:p>
          <a:p>
            <a:endParaRPr lang="it-IT" sz="4400" dirty="0"/>
          </a:p>
          <a:p>
            <a:r>
              <a:rPr lang="it-IT" sz="4400" dirty="0"/>
              <a:t>Rodolico</a:t>
            </a:r>
          </a:p>
          <a:p>
            <a:r>
              <a:rPr lang="it-IT" sz="4400" dirty="0"/>
              <a:t>Luca</a:t>
            </a:r>
          </a:p>
          <a:p>
            <a:r>
              <a:rPr lang="it-IT" sz="4400" dirty="0"/>
              <a:t>O46001856</a:t>
            </a:r>
          </a:p>
        </p:txBody>
      </p:sp>
    </p:spTree>
    <p:extLst>
      <p:ext uri="{BB962C8B-B14F-4D97-AF65-F5344CB8AC3E}">
        <p14:creationId xmlns:p14="http://schemas.microsoft.com/office/powerpoint/2010/main" val="13670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	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07104-2FA1-4EB2-A570-B44C1815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28800"/>
            <a:ext cx="10823575" cy="4340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Il file HTML è composto dall’head e dal body.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Il primo contiene il titolo e i link dei font di Google e del file CSS, mentre il secondo contiene l’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header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, il corpo principale del sito e il footer.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L’header è composto dal da un overlay, il nome del sito, da links (che diventano invisibili per far spazio e 3 div di classe &lt;menu&gt; quando la larghezza dello schermo si riduce a meno di 770px)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Il corpo principale è un div di classe &lt;main&gt; che contiene tutti i div di classe &lt;offerte&gt;. Quest’ultimo è composto da un immagine (src) e da un testo.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Il footer, infine, è composto da i crediti del sito.</a:t>
            </a:r>
          </a:p>
        </p:txBody>
      </p:sp>
    </p:spTree>
    <p:extLst>
      <p:ext uri="{BB962C8B-B14F-4D97-AF65-F5344CB8AC3E}">
        <p14:creationId xmlns:p14="http://schemas.microsoft.com/office/powerpoint/2010/main" val="37013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	CODICE CSS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07104-2FA1-4EB2-A570-B44C1815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28800"/>
            <a:ext cx="10823575" cy="4340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Nel file CSS troviamo tutte le specifiche che ci permettono di strutturare la pagina.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L’header è posizionato in alto ed è composto da un immagine (con un overlay che lo rende più opaco), dal nome del sito e dal menu(che si «trasforma» in un menu a tendina quando la larghezza dello schermo scende sotto i 770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px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 grazie alle media query).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Il corpo principale (div di classe &lt;main&gt;) è posizionato tra l’header e il footer con display: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inline-block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Tutti i div di classe &lt;offerta&gt;, figli del div di classe &lt;main&gt;, sono display: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flex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 contenenti un immagine sulla destra e un testo sulla sinistra con un link.</a:t>
            </a:r>
          </a:p>
        </p:txBody>
      </p:sp>
    </p:spTree>
    <p:extLst>
      <p:ext uri="{BB962C8B-B14F-4D97-AF65-F5344CB8AC3E}">
        <p14:creationId xmlns:p14="http://schemas.microsoft.com/office/powerpoint/2010/main" val="66120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0D892-E34D-47EC-8BB3-2BFB476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6493"/>
            <a:ext cx="10823576" cy="1507067"/>
          </a:xfrm>
        </p:spPr>
        <p:txBody>
          <a:bodyPr/>
          <a:lstStyle/>
          <a:p>
            <a:pPr algn="ctr"/>
            <a:r>
              <a:rPr lang="it-IT" dirty="0"/>
              <a:t>	CODICE CSS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07104-2FA1-4EB2-A570-B44C1815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80730"/>
            <a:ext cx="10823575" cy="4340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Nella parte inferiore del sito troviamo il footer con i crediti distanziati grazie a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justify-content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space-between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Tutte le dimensioni (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height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width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margin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,..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ecc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) sono in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px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 o %(quest’ultimo per adattare la pagina alle dimensioni dello schermo).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Per i caratteri dei testi sono stati usati i link di </a:t>
            </a:r>
            <a:r>
              <a:rPr lang="it-IT" sz="2400" dirty="0" err="1">
                <a:solidFill>
                  <a:schemeClr val="tx1">
                    <a:lumMod val="95000"/>
                  </a:schemeClr>
                </a:solidFill>
              </a:rPr>
              <a:t>google</a:t>
            </a:r>
            <a:r>
              <a:rPr lang="it-IT" sz="2400" dirty="0">
                <a:solidFill>
                  <a:schemeClr val="tx1">
                    <a:lumMod val="95000"/>
                  </a:schemeClr>
                </a:solidFill>
              </a:rPr>
              <a:t> font o i font standard.</a:t>
            </a:r>
          </a:p>
        </p:txBody>
      </p:sp>
    </p:spTree>
    <p:extLst>
      <p:ext uri="{BB962C8B-B14F-4D97-AF65-F5344CB8AC3E}">
        <p14:creationId xmlns:p14="http://schemas.microsoft.com/office/powerpoint/2010/main" val="228549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3</vt:lpstr>
      <vt:lpstr>Tema di Office</vt:lpstr>
      <vt:lpstr>Sezione</vt:lpstr>
      <vt:lpstr>Presentazione standard di PowerPoint</vt:lpstr>
      <vt:lpstr> CODICE HTML</vt:lpstr>
      <vt:lpstr> CODICE CSS</vt:lpstr>
      <vt:lpstr> CODICE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luca1996ct@gmail.com</dc:creator>
  <cp:lastModifiedBy>luca1996ct@gmail.com</cp:lastModifiedBy>
  <cp:revision>9</cp:revision>
  <dcterms:created xsi:type="dcterms:W3CDTF">2021-03-27T18:56:16Z</dcterms:created>
  <dcterms:modified xsi:type="dcterms:W3CDTF">2021-03-27T20:20:05Z</dcterms:modified>
</cp:coreProperties>
</file>