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0" r:id="rId2"/>
  </p:sldMasterIdLst>
  <p:sldIdLst>
    <p:sldId id="256" r:id="rId3"/>
    <p:sldId id="257" r:id="rId4"/>
    <p:sldId id="258" r:id="rId5"/>
    <p:sldId id="259" r:id="rId6"/>
    <p:sldId id="260" r:id="rId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ca1996ct@gmail.com" initials="l" lastIdx="2" clrIdx="0">
    <p:extLst>
      <p:ext uri="{19B8F6BF-5375-455C-9EA6-DF929625EA0E}">
        <p15:presenceInfo xmlns:p15="http://schemas.microsoft.com/office/powerpoint/2012/main" userId="a2e4536a259b98b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1"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341240-BC47-4FDF-8167-911F559A45C4}"/>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80674E0F-5E3E-4EBD-A74C-33169CD39F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F5CBF5F7-99FB-4EA0-B0FE-11FFBF516C94}"/>
              </a:ext>
            </a:extLst>
          </p:cNvPr>
          <p:cNvSpPr>
            <a:spLocks noGrp="1"/>
          </p:cNvSpPr>
          <p:nvPr>
            <p:ph type="dt" sz="half" idx="10"/>
          </p:nvPr>
        </p:nvSpPr>
        <p:spPr/>
        <p:txBody>
          <a:bodyPr/>
          <a:lstStyle/>
          <a:p>
            <a:fld id="{D5B13D76-B18B-4BB9-8124-2A2FDCB9E298}" type="datetimeFigureOut">
              <a:rPr lang="it-IT" smtClean="0"/>
              <a:t>12/04/2021</a:t>
            </a:fld>
            <a:endParaRPr lang="it-IT"/>
          </a:p>
        </p:txBody>
      </p:sp>
      <p:sp>
        <p:nvSpPr>
          <p:cNvPr id="5" name="Segnaposto piè di pagina 4">
            <a:extLst>
              <a:ext uri="{FF2B5EF4-FFF2-40B4-BE49-F238E27FC236}">
                <a16:creationId xmlns:a16="http://schemas.microsoft.com/office/drawing/2014/main" id="{286BCDA8-B6C8-40F6-A9AF-7B8634E71AF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9A1AEA9-AB70-4515-8C77-59EC3F52E3FA}"/>
              </a:ext>
            </a:extLst>
          </p:cNvPr>
          <p:cNvSpPr>
            <a:spLocks noGrp="1"/>
          </p:cNvSpPr>
          <p:nvPr>
            <p:ph type="sldNum" sz="quarter" idx="12"/>
          </p:nvPr>
        </p:nvSpPr>
        <p:spPr/>
        <p:txBody>
          <a:bodyPr/>
          <a:lstStyle/>
          <a:p>
            <a:fld id="{EE283567-3BD6-4FCD-816D-7B0DAEDF15ED}" type="slidenum">
              <a:rPr lang="it-IT" smtClean="0"/>
              <a:t>‹N›</a:t>
            </a:fld>
            <a:endParaRPr lang="it-IT"/>
          </a:p>
        </p:txBody>
      </p:sp>
    </p:spTree>
    <p:extLst>
      <p:ext uri="{BB962C8B-B14F-4D97-AF65-F5344CB8AC3E}">
        <p14:creationId xmlns:p14="http://schemas.microsoft.com/office/powerpoint/2010/main" val="2989000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6F21CE-4967-4641-90C5-CAFBFD310AFB}"/>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0925D10-22B0-40E0-8B62-69FF228B003A}"/>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9DE0B97-2372-442D-AFEB-7BC8E7ED654A}"/>
              </a:ext>
            </a:extLst>
          </p:cNvPr>
          <p:cNvSpPr>
            <a:spLocks noGrp="1"/>
          </p:cNvSpPr>
          <p:nvPr>
            <p:ph type="dt" sz="half" idx="10"/>
          </p:nvPr>
        </p:nvSpPr>
        <p:spPr/>
        <p:txBody>
          <a:bodyPr/>
          <a:lstStyle/>
          <a:p>
            <a:fld id="{D5B13D76-B18B-4BB9-8124-2A2FDCB9E298}" type="datetimeFigureOut">
              <a:rPr lang="it-IT" smtClean="0"/>
              <a:t>12/04/2021</a:t>
            </a:fld>
            <a:endParaRPr lang="it-IT"/>
          </a:p>
        </p:txBody>
      </p:sp>
      <p:sp>
        <p:nvSpPr>
          <p:cNvPr id="5" name="Segnaposto piè di pagina 4">
            <a:extLst>
              <a:ext uri="{FF2B5EF4-FFF2-40B4-BE49-F238E27FC236}">
                <a16:creationId xmlns:a16="http://schemas.microsoft.com/office/drawing/2014/main" id="{9315FCFF-9FD1-455D-9405-390A0651F5C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EB67487-42AF-40FF-9116-AEDEACA1F97F}"/>
              </a:ext>
            </a:extLst>
          </p:cNvPr>
          <p:cNvSpPr>
            <a:spLocks noGrp="1"/>
          </p:cNvSpPr>
          <p:nvPr>
            <p:ph type="sldNum" sz="quarter" idx="12"/>
          </p:nvPr>
        </p:nvSpPr>
        <p:spPr/>
        <p:txBody>
          <a:bodyPr/>
          <a:lstStyle/>
          <a:p>
            <a:fld id="{EE283567-3BD6-4FCD-816D-7B0DAEDF15ED}" type="slidenum">
              <a:rPr lang="it-IT" smtClean="0"/>
              <a:t>‹N›</a:t>
            </a:fld>
            <a:endParaRPr lang="it-IT"/>
          </a:p>
        </p:txBody>
      </p:sp>
    </p:spTree>
    <p:extLst>
      <p:ext uri="{BB962C8B-B14F-4D97-AF65-F5344CB8AC3E}">
        <p14:creationId xmlns:p14="http://schemas.microsoft.com/office/powerpoint/2010/main" val="452711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124250B-B56E-408C-BC77-2A2B0475A08D}"/>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CA7AD656-5985-49A4-9C20-948825F0DD85}"/>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2411078-E0F9-447C-AB78-65D569C046A8}"/>
              </a:ext>
            </a:extLst>
          </p:cNvPr>
          <p:cNvSpPr>
            <a:spLocks noGrp="1"/>
          </p:cNvSpPr>
          <p:nvPr>
            <p:ph type="dt" sz="half" idx="10"/>
          </p:nvPr>
        </p:nvSpPr>
        <p:spPr/>
        <p:txBody>
          <a:bodyPr/>
          <a:lstStyle/>
          <a:p>
            <a:fld id="{D5B13D76-B18B-4BB9-8124-2A2FDCB9E298}" type="datetimeFigureOut">
              <a:rPr lang="it-IT" smtClean="0"/>
              <a:t>12/04/2021</a:t>
            </a:fld>
            <a:endParaRPr lang="it-IT"/>
          </a:p>
        </p:txBody>
      </p:sp>
      <p:sp>
        <p:nvSpPr>
          <p:cNvPr id="5" name="Segnaposto piè di pagina 4">
            <a:extLst>
              <a:ext uri="{FF2B5EF4-FFF2-40B4-BE49-F238E27FC236}">
                <a16:creationId xmlns:a16="http://schemas.microsoft.com/office/drawing/2014/main" id="{AB7EDF01-CCBB-408E-84A4-8A2CC54E4B2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5C71DBE-91DB-4D64-AD2A-5C07EDE5F356}"/>
              </a:ext>
            </a:extLst>
          </p:cNvPr>
          <p:cNvSpPr>
            <a:spLocks noGrp="1"/>
          </p:cNvSpPr>
          <p:nvPr>
            <p:ph type="sldNum" sz="quarter" idx="12"/>
          </p:nvPr>
        </p:nvSpPr>
        <p:spPr/>
        <p:txBody>
          <a:bodyPr/>
          <a:lstStyle/>
          <a:p>
            <a:fld id="{EE283567-3BD6-4FCD-816D-7B0DAEDF15ED}" type="slidenum">
              <a:rPr lang="it-IT" smtClean="0"/>
              <a:t>‹N›</a:t>
            </a:fld>
            <a:endParaRPr lang="it-IT"/>
          </a:p>
        </p:txBody>
      </p:sp>
    </p:spTree>
    <p:extLst>
      <p:ext uri="{BB962C8B-B14F-4D97-AF65-F5344CB8AC3E}">
        <p14:creationId xmlns:p14="http://schemas.microsoft.com/office/powerpoint/2010/main" val="23453751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D5B13D76-B18B-4BB9-8124-2A2FDCB9E298}" type="datetimeFigureOut">
              <a:rPr lang="it-IT" smtClean="0"/>
              <a:t>12/04/2021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E283567-3BD6-4FCD-816D-7B0DAEDF15ED}" type="slidenum">
              <a:rPr lang="it-IT" smtClean="0"/>
              <a:t>‹N›</a:t>
            </a:fld>
            <a:endParaRPr lang="it-IT"/>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1490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5B13D76-B18B-4BB9-8124-2A2FDCB9E298}" type="datetimeFigureOut">
              <a:rPr lang="it-IT" smtClean="0"/>
              <a:t>12/04/2021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E283567-3BD6-4FCD-816D-7B0DAEDF15ED}" type="slidenum">
              <a:rPr lang="it-IT" smtClean="0"/>
              <a:t>‹N›</a:t>
            </a:fld>
            <a:endParaRPr lang="it-IT"/>
          </a:p>
        </p:txBody>
      </p:sp>
    </p:spTree>
    <p:extLst>
      <p:ext uri="{BB962C8B-B14F-4D97-AF65-F5344CB8AC3E}">
        <p14:creationId xmlns:p14="http://schemas.microsoft.com/office/powerpoint/2010/main" val="4269933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5B13D76-B18B-4BB9-8124-2A2FDCB9E298}" type="datetimeFigureOut">
              <a:rPr lang="it-IT" smtClean="0"/>
              <a:t>12/04/2021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E283567-3BD6-4FCD-816D-7B0DAEDF15ED}" type="slidenum">
              <a:rPr lang="it-IT" smtClean="0"/>
              <a:t>‹N›</a:t>
            </a:fld>
            <a:endParaRPr lang="it-IT"/>
          </a:p>
        </p:txBody>
      </p:sp>
    </p:spTree>
    <p:extLst>
      <p:ext uri="{BB962C8B-B14F-4D97-AF65-F5344CB8AC3E}">
        <p14:creationId xmlns:p14="http://schemas.microsoft.com/office/powerpoint/2010/main" val="1608657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D5B13D76-B18B-4BB9-8124-2A2FDCB9E298}" type="datetimeFigureOut">
              <a:rPr lang="it-IT" smtClean="0"/>
              <a:t>12/04/2021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EE283567-3BD6-4FCD-816D-7B0DAEDF15ED}" type="slidenum">
              <a:rPr lang="it-IT" smtClean="0"/>
              <a:t>‹N›</a:t>
            </a:fld>
            <a:endParaRPr lang="it-IT"/>
          </a:p>
        </p:txBody>
      </p:sp>
    </p:spTree>
    <p:extLst>
      <p:ext uri="{BB962C8B-B14F-4D97-AF65-F5344CB8AC3E}">
        <p14:creationId xmlns:p14="http://schemas.microsoft.com/office/powerpoint/2010/main" val="6737156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D5B13D76-B18B-4BB9-8124-2A2FDCB9E298}" type="datetimeFigureOut">
              <a:rPr lang="it-IT" smtClean="0"/>
              <a:t>12/04/2021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EE283567-3BD6-4FCD-816D-7B0DAEDF15ED}" type="slidenum">
              <a:rPr lang="it-IT" smtClean="0"/>
              <a:t>‹N›</a:t>
            </a:fld>
            <a:endParaRPr lang="it-IT"/>
          </a:p>
        </p:txBody>
      </p:sp>
    </p:spTree>
    <p:extLst>
      <p:ext uri="{BB962C8B-B14F-4D97-AF65-F5344CB8AC3E}">
        <p14:creationId xmlns:p14="http://schemas.microsoft.com/office/powerpoint/2010/main" val="3837270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D5B13D76-B18B-4BB9-8124-2A2FDCB9E298}" type="datetimeFigureOut">
              <a:rPr lang="it-IT" smtClean="0"/>
              <a:t>12/04/2021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EE283567-3BD6-4FCD-816D-7B0DAEDF15ED}" type="slidenum">
              <a:rPr lang="it-IT" smtClean="0"/>
              <a:t>‹N›</a:t>
            </a:fld>
            <a:endParaRPr lang="it-IT"/>
          </a:p>
        </p:txBody>
      </p:sp>
    </p:spTree>
    <p:extLst>
      <p:ext uri="{BB962C8B-B14F-4D97-AF65-F5344CB8AC3E}">
        <p14:creationId xmlns:p14="http://schemas.microsoft.com/office/powerpoint/2010/main" val="31756840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B13D76-B18B-4BB9-8124-2A2FDCB9E298}" type="datetimeFigureOut">
              <a:rPr lang="it-IT" smtClean="0"/>
              <a:t>12/04/2021</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EE283567-3BD6-4FCD-816D-7B0DAEDF15ED}" type="slidenum">
              <a:rPr lang="it-IT" smtClean="0"/>
              <a:t>‹N›</a:t>
            </a:fld>
            <a:endParaRPr lang="it-IT"/>
          </a:p>
        </p:txBody>
      </p:sp>
    </p:spTree>
    <p:extLst>
      <p:ext uri="{BB962C8B-B14F-4D97-AF65-F5344CB8AC3E}">
        <p14:creationId xmlns:p14="http://schemas.microsoft.com/office/powerpoint/2010/main" val="20477798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5B13D76-B18B-4BB9-8124-2A2FDCB9E298}" type="datetimeFigureOut">
              <a:rPr lang="it-IT" smtClean="0"/>
              <a:t>12/04/2021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EE283567-3BD6-4FCD-816D-7B0DAEDF15ED}" type="slidenum">
              <a:rPr lang="it-IT" smtClean="0"/>
              <a:t>‹N›</a:t>
            </a:fld>
            <a:endParaRPr lang="it-IT"/>
          </a:p>
        </p:txBody>
      </p:sp>
    </p:spTree>
    <p:extLst>
      <p:ext uri="{BB962C8B-B14F-4D97-AF65-F5344CB8AC3E}">
        <p14:creationId xmlns:p14="http://schemas.microsoft.com/office/powerpoint/2010/main" val="3352627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C6F563-2C5C-4D6A-9F2F-2EF986C2718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3DEF3A4-9002-4828-8697-99AC45633E9C}"/>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E412775-8B7E-4F8B-8D46-DE2947A7D6F1}"/>
              </a:ext>
            </a:extLst>
          </p:cNvPr>
          <p:cNvSpPr>
            <a:spLocks noGrp="1"/>
          </p:cNvSpPr>
          <p:nvPr>
            <p:ph type="dt" sz="half" idx="10"/>
          </p:nvPr>
        </p:nvSpPr>
        <p:spPr/>
        <p:txBody>
          <a:bodyPr/>
          <a:lstStyle/>
          <a:p>
            <a:fld id="{D5B13D76-B18B-4BB9-8124-2A2FDCB9E298}" type="datetimeFigureOut">
              <a:rPr lang="it-IT" smtClean="0"/>
              <a:t>12/04/2021</a:t>
            </a:fld>
            <a:endParaRPr lang="it-IT"/>
          </a:p>
        </p:txBody>
      </p:sp>
      <p:sp>
        <p:nvSpPr>
          <p:cNvPr id="5" name="Segnaposto piè di pagina 4">
            <a:extLst>
              <a:ext uri="{FF2B5EF4-FFF2-40B4-BE49-F238E27FC236}">
                <a16:creationId xmlns:a16="http://schemas.microsoft.com/office/drawing/2014/main" id="{3D4EAF1D-45B0-40E2-A9B4-35509B2546D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9A49C17-A009-4886-B575-9B049C7880F5}"/>
              </a:ext>
            </a:extLst>
          </p:cNvPr>
          <p:cNvSpPr>
            <a:spLocks noGrp="1"/>
          </p:cNvSpPr>
          <p:nvPr>
            <p:ph type="sldNum" sz="quarter" idx="12"/>
          </p:nvPr>
        </p:nvSpPr>
        <p:spPr/>
        <p:txBody>
          <a:bodyPr/>
          <a:lstStyle/>
          <a:p>
            <a:fld id="{EE283567-3BD6-4FCD-816D-7B0DAEDF15ED}" type="slidenum">
              <a:rPr lang="it-IT" smtClean="0"/>
              <a:t>‹N›</a:t>
            </a:fld>
            <a:endParaRPr lang="it-IT"/>
          </a:p>
        </p:txBody>
      </p:sp>
    </p:spTree>
    <p:extLst>
      <p:ext uri="{BB962C8B-B14F-4D97-AF65-F5344CB8AC3E}">
        <p14:creationId xmlns:p14="http://schemas.microsoft.com/office/powerpoint/2010/main" val="1833638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it-IT"/>
              <a:t>Fare clic per modificare lo stile del titolo dello schema</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5B13D76-B18B-4BB9-8124-2A2FDCB9E298}" type="datetimeFigureOut">
              <a:rPr lang="it-IT" smtClean="0"/>
              <a:t>12/04/2021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EE283567-3BD6-4FCD-816D-7B0DAEDF15ED}" type="slidenum">
              <a:rPr lang="it-IT" smtClean="0"/>
              <a:t>‹N›</a:t>
            </a:fld>
            <a:endParaRPr lang="it-IT"/>
          </a:p>
        </p:txBody>
      </p:sp>
    </p:spTree>
    <p:extLst>
      <p:ext uri="{BB962C8B-B14F-4D97-AF65-F5344CB8AC3E}">
        <p14:creationId xmlns:p14="http://schemas.microsoft.com/office/powerpoint/2010/main" val="1630159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D5B13D76-B18B-4BB9-8124-2A2FDCB9E298}" type="datetimeFigureOut">
              <a:rPr lang="it-IT" smtClean="0"/>
              <a:t>12/04/2021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EE283567-3BD6-4FCD-816D-7B0DAEDF15ED}" type="slidenum">
              <a:rPr lang="it-IT" smtClean="0"/>
              <a:t>‹N›</a:t>
            </a:fld>
            <a:endParaRPr lang="it-IT"/>
          </a:p>
        </p:txBody>
      </p:sp>
    </p:spTree>
    <p:extLst>
      <p:ext uri="{BB962C8B-B14F-4D97-AF65-F5344CB8AC3E}">
        <p14:creationId xmlns:p14="http://schemas.microsoft.com/office/powerpoint/2010/main" val="23045664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5B13D76-B18B-4BB9-8124-2A2FDCB9E298}" type="datetimeFigureOut">
              <a:rPr lang="it-IT" smtClean="0"/>
              <a:t>12/04/2021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E283567-3BD6-4FCD-816D-7B0DAEDF15ED}" type="slidenum">
              <a:rPr lang="it-IT" smtClean="0"/>
              <a:t>‹N›</a:t>
            </a:fld>
            <a:endParaRPr lang="it-IT"/>
          </a:p>
        </p:txBody>
      </p:sp>
    </p:spTree>
    <p:extLst>
      <p:ext uri="{BB962C8B-B14F-4D97-AF65-F5344CB8AC3E}">
        <p14:creationId xmlns:p14="http://schemas.microsoft.com/office/powerpoint/2010/main" val="7264987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5B13D76-B18B-4BB9-8124-2A2FDCB9E298}" type="datetimeFigureOut">
              <a:rPr lang="it-IT" smtClean="0"/>
              <a:t>12/04/2021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E283567-3BD6-4FCD-816D-7B0DAEDF15ED}" type="slidenum">
              <a:rPr lang="it-IT" smtClean="0"/>
              <a:t>‹N›</a:t>
            </a:fld>
            <a:endParaRPr lang="it-IT"/>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137991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5B13D76-B18B-4BB9-8124-2A2FDCB9E298}" type="datetimeFigureOut">
              <a:rPr lang="it-IT" smtClean="0"/>
              <a:t>12/04/2021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E283567-3BD6-4FCD-816D-7B0DAEDF15ED}" type="slidenum">
              <a:rPr lang="it-IT" smtClean="0"/>
              <a:t>‹N›</a:t>
            </a:fld>
            <a:endParaRPr lang="it-IT"/>
          </a:p>
        </p:txBody>
      </p:sp>
    </p:spTree>
    <p:extLst>
      <p:ext uri="{BB962C8B-B14F-4D97-AF65-F5344CB8AC3E}">
        <p14:creationId xmlns:p14="http://schemas.microsoft.com/office/powerpoint/2010/main" val="31282567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t-IT"/>
              <a:t>Fare clic per modificare gli stili del testo dello schema</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5B13D76-B18B-4BB9-8124-2A2FDCB9E298}" type="datetimeFigureOut">
              <a:rPr lang="it-IT" smtClean="0"/>
              <a:t>12/04/2021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E283567-3BD6-4FCD-816D-7B0DAEDF15ED}" type="slidenum">
              <a:rPr lang="it-IT" smtClean="0"/>
              <a:t>‹N›</a:t>
            </a:fld>
            <a:endParaRPr lang="it-IT"/>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647150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it-IT"/>
              <a:t>Fare clic per modificare lo stile del titolo dello schema</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t-IT"/>
              <a:t>Fare clic per modificare gli stili del testo dello schema</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5B13D76-B18B-4BB9-8124-2A2FDCB9E298}" type="datetimeFigureOut">
              <a:rPr lang="it-IT" smtClean="0"/>
              <a:t>12/04/2021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E283567-3BD6-4FCD-816D-7B0DAEDF15ED}" type="slidenum">
              <a:rPr lang="it-IT" smtClean="0"/>
              <a:t>‹N›</a:t>
            </a:fld>
            <a:endParaRPr lang="it-IT"/>
          </a:p>
        </p:txBody>
      </p:sp>
    </p:spTree>
    <p:extLst>
      <p:ext uri="{BB962C8B-B14F-4D97-AF65-F5344CB8AC3E}">
        <p14:creationId xmlns:p14="http://schemas.microsoft.com/office/powerpoint/2010/main" val="33039489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5B13D76-B18B-4BB9-8124-2A2FDCB9E298}" type="datetimeFigureOut">
              <a:rPr lang="it-IT" smtClean="0"/>
              <a:t>12/04/2021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E283567-3BD6-4FCD-816D-7B0DAEDF15ED}" type="slidenum">
              <a:rPr lang="it-IT" smtClean="0"/>
              <a:t>‹N›</a:t>
            </a:fld>
            <a:endParaRPr lang="it-IT"/>
          </a:p>
        </p:txBody>
      </p:sp>
    </p:spTree>
    <p:extLst>
      <p:ext uri="{BB962C8B-B14F-4D97-AF65-F5344CB8AC3E}">
        <p14:creationId xmlns:p14="http://schemas.microsoft.com/office/powerpoint/2010/main" val="15403766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5B13D76-B18B-4BB9-8124-2A2FDCB9E298}" type="datetimeFigureOut">
              <a:rPr lang="it-IT" smtClean="0"/>
              <a:t>12/04/2021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E283567-3BD6-4FCD-816D-7B0DAEDF15ED}" type="slidenum">
              <a:rPr lang="it-IT" smtClean="0"/>
              <a:t>‹N›</a:t>
            </a:fld>
            <a:endParaRPr lang="it-IT"/>
          </a:p>
        </p:txBody>
      </p:sp>
    </p:spTree>
    <p:extLst>
      <p:ext uri="{BB962C8B-B14F-4D97-AF65-F5344CB8AC3E}">
        <p14:creationId xmlns:p14="http://schemas.microsoft.com/office/powerpoint/2010/main" val="2532514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BC90C7-A9F7-4DE5-B00C-6DEAA7FA0898}"/>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0E7D9B1C-A7F8-4F72-942D-0B799054B7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CA8DEFF-9C76-4327-8A05-011886A20DE5}"/>
              </a:ext>
            </a:extLst>
          </p:cNvPr>
          <p:cNvSpPr>
            <a:spLocks noGrp="1"/>
          </p:cNvSpPr>
          <p:nvPr>
            <p:ph type="dt" sz="half" idx="10"/>
          </p:nvPr>
        </p:nvSpPr>
        <p:spPr/>
        <p:txBody>
          <a:bodyPr/>
          <a:lstStyle/>
          <a:p>
            <a:fld id="{D5B13D76-B18B-4BB9-8124-2A2FDCB9E298}" type="datetimeFigureOut">
              <a:rPr lang="it-IT" smtClean="0"/>
              <a:t>12/04/2021</a:t>
            </a:fld>
            <a:endParaRPr lang="it-IT"/>
          </a:p>
        </p:txBody>
      </p:sp>
      <p:sp>
        <p:nvSpPr>
          <p:cNvPr id="5" name="Segnaposto piè di pagina 4">
            <a:extLst>
              <a:ext uri="{FF2B5EF4-FFF2-40B4-BE49-F238E27FC236}">
                <a16:creationId xmlns:a16="http://schemas.microsoft.com/office/drawing/2014/main" id="{5B38BA89-0EAB-4E11-AE69-21FBC449511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ACBC624-ED57-445D-B430-3A306AAC7851}"/>
              </a:ext>
            </a:extLst>
          </p:cNvPr>
          <p:cNvSpPr>
            <a:spLocks noGrp="1"/>
          </p:cNvSpPr>
          <p:nvPr>
            <p:ph type="sldNum" sz="quarter" idx="12"/>
          </p:nvPr>
        </p:nvSpPr>
        <p:spPr/>
        <p:txBody>
          <a:bodyPr/>
          <a:lstStyle/>
          <a:p>
            <a:fld id="{EE283567-3BD6-4FCD-816D-7B0DAEDF15ED}" type="slidenum">
              <a:rPr lang="it-IT" smtClean="0"/>
              <a:t>‹N›</a:t>
            </a:fld>
            <a:endParaRPr lang="it-IT"/>
          </a:p>
        </p:txBody>
      </p:sp>
    </p:spTree>
    <p:extLst>
      <p:ext uri="{BB962C8B-B14F-4D97-AF65-F5344CB8AC3E}">
        <p14:creationId xmlns:p14="http://schemas.microsoft.com/office/powerpoint/2010/main" val="376939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E1934D-0851-4FD6-9DF3-0EC6339639C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3697F77-C1BF-4A81-BB4E-DD2E67FADAE7}"/>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0562AAC5-9620-4426-8737-DA4C87630750}"/>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9FBE91BA-35F6-44BD-9BA8-F5DACE717613}"/>
              </a:ext>
            </a:extLst>
          </p:cNvPr>
          <p:cNvSpPr>
            <a:spLocks noGrp="1"/>
          </p:cNvSpPr>
          <p:nvPr>
            <p:ph type="dt" sz="half" idx="10"/>
          </p:nvPr>
        </p:nvSpPr>
        <p:spPr/>
        <p:txBody>
          <a:bodyPr/>
          <a:lstStyle/>
          <a:p>
            <a:fld id="{D5B13D76-B18B-4BB9-8124-2A2FDCB9E298}" type="datetimeFigureOut">
              <a:rPr lang="it-IT" smtClean="0"/>
              <a:t>12/04/2021</a:t>
            </a:fld>
            <a:endParaRPr lang="it-IT"/>
          </a:p>
        </p:txBody>
      </p:sp>
      <p:sp>
        <p:nvSpPr>
          <p:cNvPr id="6" name="Segnaposto piè di pagina 5">
            <a:extLst>
              <a:ext uri="{FF2B5EF4-FFF2-40B4-BE49-F238E27FC236}">
                <a16:creationId xmlns:a16="http://schemas.microsoft.com/office/drawing/2014/main" id="{41EEDCE7-2482-45F9-AAF5-C2228664B1D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1E1664D-15E3-4A1E-922F-7FFFF36FE2ED}"/>
              </a:ext>
            </a:extLst>
          </p:cNvPr>
          <p:cNvSpPr>
            <a:spLocks noGrp="1"/>
          </p:cNvSpPr>
          <p:nvPr>
            <p:ph type="sldNum" sz="quarter" idx="12"/>
          </p:nvPr>
        </p:nvSpPr>
        <p:spPr/>
        <p:txBody>
          <a:bodyPr/>
          <a:lstStyle/>
          <a:p>
            <a:fld id="{EE283567-3BD6-4FCD-816D-7B0DAEDF15ED}" type="slidenum">
              <a:rPr lang="it-IT" smtClean="0"/>
              <a:t>‹N›</a:t>
            </a:fld>
            <a:endParaRPr lang="it-IT"/>
          </a:p>
        </p:txBody>
      </p:sp>
    </p:spTree>
    <p:extLst>
      <p:ext uri="{BB962C8B-B14F-4D97-AF65-F5344CB8AC3E}">
        <p14:creationId xmlns:p14="http://schemas.microsoft.com/office/powerpoint/2010/main" val="1345251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84EB26-D15A-416D-AE3F-19D3993598EC}"/>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23D299F-ADAF-4CFE-98DB-221497F06C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C32765A0-35B8-46EC-9513-941BC02ADB4E}"/>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B2AD7E5E-7BB3-444F-AA29-3B361603FF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8D9A6D9-A2D1-4042-A8D0-F13E25B8658E}"/>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0700CD05-70A8-401F-8890-68D9F0D10C02}"/>
              </a:ext>
            </a:extLst>
          </p:cNvPr>
          <p:cNvSpPr>
            <a:spLocks noGrp="1"/>
          </p:cNvSpPr>
          <p:nvPr>
            <p:ph type="dt" sz="half" idx="10"/>
          </p:nvPr>
        </p:nvSpPr>
        <p:spPr/>
        <p:txBody>
          <a:bodyPr/>
          <a:lstStyle/>
          <a:p>
            <a:fld id="{D5B13D76-B18B-4BB9-8124-2A2FDCB9E298}" type="datetimeFigureOut">
              <a:rPr lang="it-IT" smtClean="0"/>
              <a:t>12/04/2021</a:t>
            </a:fld>
            <a:endParaRPr lang="it-IT"/>
          </a:p>
        </p:txBody>
      </p:sp>
      <p:sp>
        <p:nvSpPr>
          <p:cNvPr id="8" name="Segnaposto piè di pagina 7">
            <a:extLst>
              <a:ext uri="{FF2B5EF4-FFF2-40B4-BE49-F238E27FC236}">
                <a16:creationId xmlns:a16="http://schemas.microsoft.com/office/drawing/2014/main" id="{D4170A83-BE59-4BB7-AC1F-2F5D1BBBBA0B}"/>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F95B604-F0C6-4919-9DF1-47DF3CDA6C45}"/>
              </a:ext>
            </a:extLst>
          </p:cNvPr>
          <p:cNvSpPr>
            <a:spLocks noGrp="1"/>
          </p:cNvSpPr>
          <p:nvPr>
            <p:ph type="sldNum" sz="quarter" idx="12"/>
          </p:nvPr>
        </p:nvSpPr>
        <p:spPr/>
        <p:txBody>
          <a:bodyPr/>
          <a:lstStyle/>
          <a:p>
            <a:fld id="{EE283567-3BD6-4FCD-816D-7B0DAEDF15ED}" type="slidenum">
              <a:rPr lang="it-IT" smtClean="0"/>
              <a:t>‹N›</a:t>
            </a:fld>
            <a:endParaRPr lang="it-IT"/>
          </a:p>
        </p:txBody>
      </p:sp>
    </p:spTree>
    <p:extLst>
      <p:ext uri="{BB962C8B-B14F-4D97-AF65-F5344CB8AC3E}">
        <p14:creationId xmlns:p14="http://schemas.microsoft.com/office/powerpoint/2010/main" val="3115715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A8A345-639E-42B6-9CC9-1A7F8B07E028}"/>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A5D1494-6FA6-4764-8482-74EB3C28A415}"/>
              </a:ext>
            </a:extLst>
          </p:cNvPr>
          <p:cNvSpPr>
            <a:spLocks noGrp="1"/>
          </p:cNvSpPr>
          <p:nvPr>
            <p:ph type="dt" sz="half" idx="10"/>
          </p:nvPr>
        </p:nvSpPr>
        <p:spPr/>
        <p:txBody>
          <a:bodyPr/>
          <a:lstStyle/>
          <a:p>
            <a:fld id="{D5B13D76-B18B-4BB9-8124-2A2FDCB9E298}" type="datetimeFigureOut">
              <a:rPr lang="it-IT" smtClean="0"/>
              <a:t>12/04/2021</a:t>
            </a:fld>
            <a:endParaRPr lang="it-IT"/>
          </a:p>
        </p:txBody>
      </p:sp>
      <p:sp>
        <p:nvSpPr>
          <p:cNvPr id="4" name="Segnaposto piè di pagina 3">
            <a:extLst>
              <a:ext uri="{FF2B5EF4-FFF2-40B4-BE49-F238E27FC236}">
                <a16:creationId xmlns:a16="http://schemas.microsoft.com/office/drawing/2014/main" id="{5168E46C-39A3-4D18-A4D7-9751451C6098}"/>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5C75DF23-203B-4240-9FCD-6B1512499CEA}"/>
              </a:ext>
            </a:extLst>
          </p:cNvPr>
          <p:cNvSpPr>
            <a:spLocks noGrp="1"/>
          </p:cNvSpPr>
          <p:nvPr>
            <p:ph type="sldNum" sz="quarter" idx="12"/>
          </p:nvPr>
        </p:nvSpPr>
        <p:spPr/>
        <p:txBody>
          <a:bodyPr/>
          <a:lstStyle/>
          <a:p>
            <a:fld id="{EE283567-3BD6-4FCD-816D-7B0DAEDF15ED}" type="slidenum">
              <a:rPr lang="it-IT" smtClean="0"/>
              <a:t>‹N›</a:t>
            </a:fld>
            <a:endParaRPr lang="it-IT"/>
          </a:p>
        </p:txBody>
      </p:sp>
    </p:spTree>
    <p:extLst>
      <p:ext uri="{BB962C8B-B14F-4D97-AF65-F5344CB8AC3E}">
        <p14:creationId xmlns:p14="http://schemas.microsoft.com/office/powerpoint/2010/main" val="2725398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E7587400-97A0-4D1E-8D60-6BADC0009625}"/>
              </a:ext>
            </a:extLst>
          </p:cNvPr>
          <p:cNvSpPr>
            <a:spLocks noGrp="1"/>
          </p:cNvSpPr>
          <p:nvPr>
            <p:ph type="dt" sz="half" idx="10"/>
          </p:nvPr>
        </p:nvSpPr>
        <p:spPr/>
        <p:txBody>
          <a:bodyPr/>
          <a:lstStyle/>
          <a:p>
            <a:fld id="{D5B13D76-B18B-4BB9-8124-2A2FDCB9E298}" type="datetimeFigureOut">
              <a:rPr lang="it-IT" smtClean="0"/>
              <a:t>12/04/2021</a:t>
            </a:fld>
            <a:endParaRPr lang="it-IT"/>
          </a:p>
        </p:txBody>
      </p:sp>
      <p:sp>
        <p:nvSpPr>
          <p:cNvPr id="3" name="Segnaposto piè di pagina 2">
            <a:extLst>
              <a:ext uri="{FF2B5EF4-FFF2-40B4-BE49-F238E27FC236}">
                <a16:creationId xmlns:a16="http://schemas.microsoft.com/office/drawing/2014/main" id="{1B82E906-1544-4A82-B41C-AB098B51AFD3}"/>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1FFA036D-0BB0-47D8-97D4-1E0DDE3E097A}"/>
              </a:ext>
            </a:extLst>
          </p:cNvPr>
          <p:cNvSpPr>
            <a:spLocks noGrp="1"/>
          </p:cNvSpPr>
          <p:nvPr>
            <p:ph type="sldNum" sz="quarter" idx="12"/>
          </p:nvPr>
        </p:nvSpPr>
        <p:spPr/>
        <p:txBody>
          <a:bodyPr/>
          <a:lstStyle/>
          <a:p>
            <a:fld id="{EE283567-3BD6-4FCD-816D-7B0DAEDF15ED}" type="slidenum">
              <a:rPr lang="it-IT" smtClean="0"/>
              <a:t>‹N›</a:t>
            </a:fld>
            <a:endParaRPr lang="it-IT"/>
          </a:p>
        </p:txBody>
      </p:sp>
    </p:spTree>
    <p:extLst>
      <p:ext uri="{BB962C8B-B14F-4D97-AF65-F5344CB8AC3E}">
        <p14:creationId xmlns:p14="http://schemas.microsoft.com/office/powerpoint/2010/main" val="1422700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CE7238-9A51-47BB-9C95-84CCBD99C3F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6BF76BB-DC1A-4D7E-84F4-60EAF7C400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2A906EF8-6B0E-4F26-8B84-8134CF57A3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C2042319-A9AE-4566-B5F5-AAE46415C8DB}"/>
              </a:ext>
            </a:extLst>
          </p:cNvPr>
          <p:cNvSpPr>
            <a:spLocks noGrp="1"/>
          </p:cNvSpPr>
          <p:nvPr>
            <p:ph type="dt" sz="half" idx="10"/>
          </p:nvPr>
        </p:nvSpPr>
        <p:spPr/>
        <p:txBody>
          <a:bodyPr/>
          <a:lstStyle/>
          <a:p>
            <a:fld id="{D5B13D76-B18B-4BB9-8124-2A2FDCB9E298}" type="datetimeFigureOut">
              <a:rPr lang="it-IT" smtClean="0"/>
              <a:t>12/04/2021</a:t>
            </a:fld>
            <a:endParaRPr lang="it-IT"/>
          </a:p>
        </p:txBody>
      </p:sp>
      <p:sp>
        <p:nvSpPr>
          <p:cNvPr id="6" name="Segnaposto piè di pagina 5">
            <a:extLst>
              <a:ext uri="{FF2B5EF4-FFF2-40B4-BE49-F238E27FC236}">
                <a16:creationId xmlns:a16="http://schemas.microsoft.com/office/drawing/2014/main" id="{472A3CC5-12AF-49E4-B802-4E4B9A88215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CC69B93-D8AE-4E57-AB3F-6823F4D40061}"/>
              </a:ext>
            </a:extLst>
          </p:cNvPr>
          <p:cNvSpPr>
            <a:spLocks noGrp="1"/>
          </p:cNvSpPr>
          <p:nvPr>
            <p:ph type="sldNum" sz="quarter" idx="12"/>
          </p:nvPr>
        </p:nvSpPr>
        <p:spPr/>
        <p:txBody>
          <a:bodyPr/>
          <a:lstStyle/>
          <a:p>
            <a:fld id="{EE283567-3BD6-4FCD-816D-7B0DAEDF15ED}" type="slidenum">
              <a:rPr lang="it-IT" smtClean="0"/>
              <a:t>‹N›</a:t>
            </a:fld>
            <a:endParaRPr lang="it-IT"/>
          </a:p>
        </p:txBody>
      </p:sp>
    </p:spTree>
    <p:extLst>
      <p:ext uri="{BB962C8B-B14F-4D97-AF65-F5344CB8AC3E}">
        <p14:creationId xmlns:p14="http://schemas.microsoft.com/office/powerpoint/2010/main" val="2496779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ECC244-9FD9-4953-BFAB-740ACB59B8D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ECDA79A6-2E42-4313-A04F-51DBBAA12D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557E3EFC-B589-4A2E-85FE-B60BAA30C9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DBF17C6-A543-43D2-82B5-A1BE3D9E1DCB}"/>
              </a:ext>
            </a:extLst>
          </p:cNvPr>
          <p:cNvSpPr>
            <a:spLocks noGrp="1"/>
          </p:cNvSpPr>
          <p:nvPr>
            <p:ph type="dt" sz="half" idx="10"/>
          </p:nvPr>
        </p:nvSpPr>
        <p:spPr/>
        <p:txBody>
          <a:bodyPr/>
          <a:lstStyle/>
          <a:p>
            <a:fld id="{D5B13D76-B18B-4BB9-8124-2A2FDCB9E298}" type="datetimeFigureOut">
              <a:rPr lang="it-IT" smtClean="0"/>
              <a:t>12/04/2021</a:t>
            </a:fld>
            <a:endParaRPr lang="it-IT"/>
          </a:p>
        </p:txBody>
      </p:sp>
      <p:sp>
        <p:nvSpPr>
          <p:cNvPr id="6" name="Segnaposto piè di pagina 5">
            <a:extLst>
              <a:ext uri="{FF2B5EF4-FFF2-40B4-BE49-F238E27FC236}">
                <a16:creationId xmlns:a16="http://schemas.microsoft.com/office/drawing/2014/main" id="{A6DA3A8E-72F3-4184-8BC8-E679123FB25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2CBA6A9-231A-41FC-9BAA-19760289E89B}"/>
              </a:ext>
            </a:extLst>
          </p:cNvPr>
          <p:cNvSpPr>
            <a:spLocks noGrp="1"/>
          </p:cNvSpPr>
          <p:nvPr>
            <p:ph type="sldNum" sz="quarter" idx="12"/>
          </p:nvPr>
        </p:nvSpPr>
        <p:spPr/>
        <p:txBody>
          <a:bodyPr/>
          <a:lstStyle/>
          <a:p>
            <a:fld id="{EE283567-3BD6-4FCD-816D-7B0DAEDF15ED}" type="slidenum">
              <a:rPr lang="it-IT" smtClean="0"/>
              <a:t>‹N›</a:t>
            </a:fld>
            <a:endParaRPr lang="it-IT"/>
          </a:p>
        </p:txBody>
      </p:sp>
    </p:spTree>
    <p:extLst>
      <p:ext uri="{BB962C8B-B14F-4D97-AF65-F5344CB8AC3E}">
        <p14:creationId xmlns:p14="http://schemas.microsoft.com/office/powerpoint/2010/main" val="2158964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7C9AE23D-BBFE-40A0-B9D3-9C180D6E40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40C6BB4-FF2F-4E66-9950-FA1B5D86BF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FA16D7B-E7BA-44B2-94C9-D12F99E040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B13D76-B18B-4BB9-8124-2A2FDCB9E298}" type="datetimeFigureOut">
              <a:rPr lang="it-IT" smtClean="0"/>
              <a:t>12/04/2021</a:t>
            </a:fld>
            <a:endParaRPr lang="it-IT"/>
          </a:p>
        </p:txBody>
      </p:sp>
      <p:sp>
        <p:nvSpPr>
          <p:cNvPr id="5" name="Segnaposto piè di pagina 4">
            <a:extLst>
              <a:ext uri="{FF2B5EF4-FFF2-40B4-BE49-F238E27FC236}">
                <a16:creationId xmlns:a16="http://schemas.microsoft.com/office/drawing/2014/main" id="{9431B435-F5D3-4D67-8F98-C43C4BD761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225D5DA7-3CE0-440F-8421-0CC12FA1C7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283567-3BD6-4FCD-816D-7B0DAEDF15ED}" type="slidenum">
              <a:rPr lang="it-IT" smtClean="0"/>
              <a:t>‹N›</a:t>
            </a:fld>
            <a:endParaRPr lang="it-IT"/>
          </a:p>
        </p:txBody>
      </p:sp>
    </p:spTree>
    <p:extLst>
      <p:ext uri="{BB962C8B-B14F-4D97-AF65-F5344CB8AC3E}">
        <p14:creationId xmlns:p14="http://schemas.microsoft.com/office/powerpoint/2010/main" val="163418086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5B13D76-B18B-4BB9-8124-2A2FDCB9E298}" type="datetimeFigureOut">
              <a:rPr lang="it-IT" smtClean="0"/>
              <a:t>12/04/2021</a:t>
            </a:fld>
            <a:endParaRPr lang="it-IT"/>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it-IT"/>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E283567-3BD6-4FCD-816D-7B0DAEDF15ED}" type="slidenum">
              <a:rPr lang="it-IT" smtClean="0"/>
              <a:t>‹N›</a:t>
            </a:fld>
            <a:endParaRPr lang="it-IT"/>
          </a:p>
        </p:txBody>
      </p:sp>
    </p:spTree>
    <p:extLst>
      <p:ext uri="{BB962C8B-B14F-4D97-AF65-F5344CB8AC3E}">
        <p14:creationId xmlns:p14="http://schemas.microsoft.com/office/powerpoint/2010/main" val="1073779400"/>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4B955689-6BD0-4EA6-8962-CADA1A472F67}"/>
              </a:ext>
            </a:extLst>
          </p:cNvPr>
          <p:cNvSpPr txBox="1"/>
          <p:nvPr/>
        </p:nvSpPr>
        <p:spPr>
          <a:xfrm>
            <a:off x="7707086" y="1155558"/>
            <a:ext cx="4484914" cy="3477875"/>
          </a:xfrm>
          <a:prstGeom prst="rect">
            <a:avLst/>
          </a:prstGeom>
          <a:noFill/>
        </p:spPr>
        <p:txBody>
          <a:bodyPr wrap="square" rtlCol="0">
            <a:spAutoFit/>
          </a:bodyPr>
          <a:lstStyle/>
          <a:p>
            <a:r>
              <a:rPr lang="it-IT" sz="4400" dirty="0"/>
              <a:t>Mini-</a:t>
            </a:r>
            <a:r>
              <a:rPr lang="it-IT" sz="4400" dirty="0" err="1"/>
              <a:t>Homework</a:t>
            </a:r>
            <a:r>
              <a:rPr lang="it-IT" sz="4400" dirty="0"/>
              <a:t> 2</a:t>
            </a:r>
          </a:p>
          <a:p>
            <a:endParaRPr lang="it-IT" sz="4400" dirty="0"/>
          </a:p>
          <a:p>
            <a:r>
              <a:rPr lang="it-IT" sz="4400" dirty="0"/>
              <a:t>Rodolico</a:t>
            </a:r>
          </a:p>
          <a:p>
            <a:r>
              <a:rPr lang="it-IT" sz="4400" dirty="0"/>
              <a:t>Luca</a:t>
            </a:r>
          </a:p>
          <a:p>
            <a:r>
              <a:rPr lang="it-IT" sz="4400" dirty="0"/>
              <a:t>O46001856</a:t>
            </a:r>
          </a:p>
        </p:txBody>
      </p:sp>
      <p:pic>
        <p:nvPicPr>
          <p:cNvPr id="3" name="Immagine 2">
            <a:extLst>
              <a:ext uri="{FF2B5EF4-FFF2-40B4-BE49-F238E27FC236}">
                <a16:creationId xmlns:a16="http://schemas.microsoft.com/office/drawing/2014/main" id="{9990D234-3397-4948-B7C1-EB61DEAA26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6858000"/>
          </a:xfrm>
          <a:prstGeom prst="rect">
            <a:avLst/>
          </a:prstGeom>
        </p:spPr>
      </p:pic>
    </p:spTree>
    <p:extLst>
      <p:ext uri="{BB962C8B-B14F-4D97-AF65-F5344CB8AC3E}">
        <p14:creationId xmlns:p14="http://schemas.microsoft.com/office/powerpoint/2010/main" val="1367037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30D892-E34D-47EC-8BB3-2BFB476A930D}"/>
              </a:ext>
            </a:extLst>
          </p:cNvPr>
          <p:cNvSpPr>
            <a:spLocks noGrp="1"/>
          </p:cNvSpPr>
          <p:nvPr>
            <p:ph type="title"/>
          </p:nvPr>
        </p:nvSpPr>
        <p:spPr>
          <a:xfrm>
            <a:off x="684212" y="156493"/>
            <a:ext cx="10823576" cy="1507067"/>
          </a:xfrm>
        </p:spPr>
        <p:txBody>
          <a:bodyPr/>
          <a:lstStyle/>
          <a:p>
            <a:pPr algn="ctr"/>
            <a:r>
              <a:rPr lang="it-IT" dirty="0"/>
              <a:t>	CODICE HTML e </a:t>
            </a:r>
            <a:r>
              <a:rPr lang="it-IT" dirty="0" err="1"/>
              <a:t>css</a:t>
            </a:r>
            <a:endParaRPr lang="it-IT" dirty="0"/>
          </a:p>
        </p:txBody>
      </p:sp>
      <p:sp>
        <p:nvSpPr>
          <p:cNvPr id="4" name="Rettangolo 3">
            <a:extLst>
              <a:ext uri="{FF2B5EF4-FFF2-40B4-BE49-F238E27FC236}">
                <a16:creationId xmlns:a16="http://schemas.microsoft.com/office/drawing/2014/main" id="{821A73FD-041B-44B4-B67E-328F3B425744}"/>
              </a:ext>
            </a:extLst>
          </p:cNvPr>
          <p:cNvSpPr/>
          <p:nvPr/>
        </p:nvSpPr>
        <p:spPr>
          <a:xfrm>
            <a:off x="684212" y="1790090"/>
            <a:ext cx="10823576" cy="2923877"/>
          </a:xfrm>
          <a:prstGeom prst="rect">
            <a:avLst/>
          </a:prstGeom>
        </p:spPr>
        <p:txBody>
          <a:bodyPr wrap="square">
            <a:spAutoFit/>
          </a:bodyPr>
          <a:lstStyle/>
          <a:p>
            <a:r>
              <a:rPr lang="it-IT" sz="2300" dirty="0"/>
              <a:t>Per il secondo mini-</a:t>
            </a:r>
            <a:r>
              <a:rPr lang="it-IT" sz="2300" dirty="0" err="1"/>
              <a:t>homework</a:t>
            </a:r>
            <a:r>
              <a:rPr lang="it-IT" sz="2300" dirty="0"/>
              <a:t> ho apportato delle modifiche al primo mini-</a:t>
            </a:r>
            <a:r>
              <a:rPr lang="it-IT" sz="2300" dirty="0" err="1"/>
              <a:t>homework</a:t>
            </a:r>
            <a:r>
              <a:rPr lang="it-IT" sz="2300" dirty="0"/>
              <a:t>.</a:t>
            </a:r>
          </a:p>
          <a:p>
            <a:r>
              <a:rPr lang="it-IT" sz="2300" dirty="0"/>
              <a:t>Il codice HTML è pressoché simile. Ho aggiunto la barra per le ricerche, </a:t>
            </a:r>
          </a:p>
          <a:p>
            <a:r>
              <a:rPr lang="it-IT" sz="2300" dirty="0"/>
              <a:t>il blocco per i preferiti separato dalle altre "offerte", un avviso che si rende</a:t>
            </a:r>
          </a:p>
          <a:p>
            <a:r>
              <a:rPr lang="it-IT" sz="2300" dirty="0"/>
              <a:t>visibile solo quando non ci sono altre "offerte" (implementato nella parte js) e infine le "offerte" sono state implementate tramite js.</a:t>
            </a:r>
          </a:p>
          <a:p>
            <a:r>
              <a:rPr lang="it-IT" sz="2300" dirty="0"/>
              <a:t>Nel file CSS ho apportato delle modifiche per migliorare l'aspetto estetico </a:t>
            </a:r>
          </a:p>
          <a:p>
            <a:r>
              <a:rPr lang="it-IT" sz="2300" dirty="0"/>
              <a:t>del sito web.</a:t>
            </a:r>
          </a:p>
        </p:txBody>
      </p:sp>
    </p:spTree>
    <p:extLst>
      <p:ext uri="{BB962C8B-B14F-4D97-AF65-F5344CB8AC3E}">
        <p14:creationId xmlns:p14="http://schemas.microsoft.com/office/powerpoint/2010/main" val="3701357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30D892-E34D-47EC-8BB3-2BFB476A930D}"/>
              </a:ext>
            </a:extLst>
          </p:cNvPr>
          <p:cNvSpPr>
            <a:spLocks noGrp="1"/>
          </p:cNvSpPr>
          <p:nvPr>
            <p:ph type="title"/>
          </p:nvPr>
        </p:nvSpPr>
        <p:spPr>
          <a:xfrm>
            <a:off x="684212" y="156493"/>
            <a:ext cx="10823576" cy="1507067"/>
          </a:xfrm>
        </p:spPr>
        <p:txBody>
          <a:bodyPr/>
          <a:lstStyle/>
          <a:p>
            <a:pPr algn="ctr"/>
            <a:r>
              <a:rPr lang="it-IT" dirty="0"/>
              <a:t>File contents e cerca_lavoro</a:t>
            </a:r>
          </a:p>
        </p:txBody>
      </p:sp>
      <p:sp>
        <p:nvSpPr>
          <p:cNvPr id="3" name="Segnaposto contenuto 2">
            <a:extLst>
              <a:ext uri="{FF2B5EF4-FFF2-40B4-BE49-F238E27FC236}">
                <a16:creationId xmlns:a16="http://schemas.microsoft.com/office/drawing/2014/main" id="{9BB07104-2FA1-4EB2-A570-B44C1815A95A}"/>
              </a:ext>
            </a:extLst>
          </p:cNvPr>
          <p:cNvSpPr>
            <a:spLocks noGrp="1"/>
          </p:cNvSpPr>
          <p:nvPr>
            <p:ph idx="1"/>
          </p:nvPr>
        </p:nvSpPr>
        <p:spPr>
          <a:xfrm>
            <a:off x="684213" y="1658118"/>
            <a:ext cx="10823575" cy="4852650"/>
          </a:xfrm>
        </p:spPr>
        <p:txBody>
          <a:bodyPr>
            <a:noAutofit/>
          </a:bodyPr>
          <a:lstStyle/>
          <a:p>
            <a:pPr marL="0" indent="0">
              <a:buNone/>
            </a:pPr>
            <a:r>
              <a:rPr lang="it-IT" dirty="0">
                <a:solidFill>
                  <a:schemeClr val="tx1">
                    <a:lumMod val="95000"/>
                  </a:schemeClr>
                </a:solidFill>
              </a:rPr>
              <a:t>Sono stati aggiunti due nuovi file: contents.js (contenente i dati di ogni singola "offerta") e Cerca_Lavoro.js (per caricare dinamicamente il contenuto).</a:t>
            </a:r>
          </a:p>
          <a:p>
            <a:pPr marL="0" indent="0">
              <a:buNone/>
            </a:pPr>
            <a:r>
              <a:rPr lang="it-IT" dirty="0">
                <a:solidFill>
                  <a:schemeClr val="tx1">
                    <a:lumMod val="95000"/>
                  </a:schemeClr>
                </a:solidFill>
              </a:rPr>
              <a:t>Nel file Cerca_Lavoro.js, tramite "document.getElementById" restituisco un oggetto Element con id: "main" (per il blocco principale con tutte le offerte), "bloccoPreferiti"(per il blocco con tutte le offerte preferite dall'utente e inizialmente reso invisibile),"avviso"(per indicare la mancanza di offerte e reso inizialmente invisibile). Tramite un ciclo for creo tutti gli elementi (document.createElement) da inserire in un "offerta", aggiungo il nome alle classi (classList.add) e inserisco il contenuto. Un "offerta" sarà quindi composta da: un immagine, un link, un titolo, </a:t>
            </a:r>
          </a:p>
          <a:p>
            <a:pPr marL="0" indent="0">
              <a:buNone/>
            </a:pPr>
            <a:r>
              <a:rPr lang="it-IT" dirty="0">
                <a:solidFill>
                  <a:schemeClr val="tx1">
                    <a:lumMod val="95000"/>
                  </a:schemeClr>
                </a:solidFill>
              </a:rPr>
              <a:t>una descrizione (resa inizialmente invisibile), due immagini più piccole </a:t>
            </a:r>
          </a:p>
          <a:p>
            <a:pPr marL="0" indent="0">
              <a:buNone/>
            </a:pPr>
            <a:r>
              <a:rPr lang="it-IT" dirty="0">
                <a:solidFill>
                  <a:schemeClr val="tx1">
                    <a:lumMod val="95000"/>
                  </a:schemeClr>
                </a:solidFill>
              </a:rPr>
              <a:t>rappresentanti una stella rossa (inizialmente invisibile) e una bianca con bordo </a:t>
            </a:r>
          </a:p>
          <a:p>
            <a:pPr marL="0" indent="0">
              <a:buNone/>
            </a:pPr>
            <a:r>
              <a:rPr lang="it-IT" dirty="0">
                <a:solidFill>
                  <a:schemeClr val="tx1">
                    <a:lumMod val="95000"/>
                  </a:schemeClr>
                </a:solidFill>
              </a:rPr>
              <a:t>rosso e due bottoni (di cui uno inizialmente invisibile) tutti "appesi" tramite "appendChild".</a:t>
            </a:r>
          </a:p>
        </p:txBody>
      </p:sp>
    </p:spTree>
    <p:extLst>
      <p:ext uri="{BB962C8B-B14F-4D97-AF65-F5344CB8AC3E}">
        <p14:creationId xmlns:p14="http://schemas.microsoft.com/office/powerpoint/2010/main" val="661202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30D892-E34D-47EC-8BB3-2BFB476A930D}"/>
              </a:ext>
            </a:extLst>
          </p:cNvPr>
          <p:cNvSpPr>
            <a:spLocks noGrp="1"/>
          </p:cNvSpPr>
          <p:nvPr>
            <p:ph type="title"/>
          </p:nvPr>
        </p:nvSpPr>
        <p:spPr>
          <a:xfrm>
            <a:off x="684212" y="156493"/>
            <a:ext cx="10823576" cy="1507067"/>
          </a:xfrm>
        </p:spPr>
        <p:txBody>
          <a:bodyPr/>
          <a:lstStyle/>
          <a:p>
            <a:pPr algn="ctr"/>
            <a:r>
              <a:rPr lang="it-IT" dirty="0"/>
              <a:t>	CODICE JS</a:t>
            </a:r>
          </a:p>
        </p:txBody>
      </p:sp>
      <p:sp>
        <p:nvSpPr>
          <p:cNvPr id="4" name="Rettangolo 3">
            <a:extLst>
              <a:ext uri="{FF2B5EF4-FFF2-40B4-BE49-F238E27FC236}">
                <a16:creationId xmlns:a16="http://schemas.microsoft.com/office/drawing/2014/main" id="{51FA2003-5924-4177-BC10-2CD9AACE6155}"/>
              </a:ext>
            </a:extLst>
          </p:cNvPr>
          <p:cNvSpPr/>
          <p:nvPr/>
        </p:nvSpPr>
        <p:spPr>
          <a:xfrm>
            <a:off x="684212" y="1790090"/>
            <a:ext cx="10823576" cy="4401205"/>
          </a:xfrm>
          <a:prstGeom prst="rect">
            <a:avLst/>
          </a:prstGeom>
        </p:spPr>
        <p:txBody>
          <a:bodyPr wrap="square">
            <a:spAutoFit/>
          </a:bodyPr>
          <a:lstStyle/>
          <a:p>
            <a:r>
              <a:rPr lang="it-IT" sz="2000" dirty="0"/>
              <a:t>I bottoni servono a mostrare o nascondere le descrizioni di un offerta.</a:t>
            </a:r>
          </a:p>
          <a:p>
            <a:r>
              <a:rPr lang="it-IT" sz="2000" dirty="0"/>
              <a:t>Al verificarsi dell'evento "click" (addEventListener) si attivano le funzioni "mostraDescrizione" e "nascondiDescrizione" che nascondono il bottone cliccato e </a:t>
            </a:r>
          </a:p>
          <a:p>
            <a:r>
              <a:rPr lang="it-IT" sz="2000" dirty="0"/>
              <a:t>rendono visibile l'altro bottone e, nello specifico, la prima rende visibile la descrizione mentre la seconda la nasconde.</a:t>
            </a:r>
          </a:p>
          <a:p>
            <a:r>
              <a:rPr lang="it-IT" sz="2000" dirty="0"/>
              <a:t>L'immagine della stella ha lo scopo di selezionare le offerte preferite dall'utente. Al verificarsi dell'evento "click" si attiva la funzione "</a:t>
            </a:r>
            <a:r>
              <a:rPr lang="it-IT" sz="2000" dirty="0" err="1"/>
              <a:t>aggiungiPreferiti</a:t>
            </a:r>
            <a:r>
              <a:rPr lang="it-IT" sz="2000" dirty="0"/>
              <a:t>" (se la stella è bianca col bordo rosso).</a:t>
            </a:r>
          </a:p>
          <a:p>
            <a:r>
              <a:rPr lang="it-IT" sz="2000" dirty="0"/>
              <a:t>In questa funzione modifico il nome della classe in modo tale da "spostare l'offerta" nel blocco dei preferiti, cambiare l'immagine dell'attuale stella con quella rossa, cambiare l'evento (il quale attiverà la funzione "</a:t>
            </a:r>
            <a:r>
              <a:rPr lang="it-IT" sz="2000" dirty="0" err="1"/>
              <a:t>rimuoviPreferiti</a:t>
            </a:r>
            <a:r>
              <a:rPr lang="it-IT" sz="2000" dirty="0"/>
              <a:t>") e, tramite due </a:t>
            </a:r>
            <a:r>
              <a:rPr lang="it-IT" sz="2000" dirty="0" err="1"/>
              <a:t>if</a:t>
            </a:r>
            <a:r>
              <a:rPr lang="it-IT" sz="2000" dirty="0"/>
              <a:t>, rendere visibile o invisibile l'intero blocco dei preferiti nel caso in cui non ci siano offerte tra i preferiti.</a:t>
            </a:r>
          </a:p>
          <a:p>
            <a:r>
              <a:rPr lang="it-IT" sz="2000" dirty="0"/>
              <a:t>La funzione "</a:t>
            </a:r>
            <a:r>
              <a:rPr lang="it-IT" sz="2000" dirty="0" err="1"/>
              <a:t>rimuoviPreferiti</a:t>
            </a:r>
            <a:r>
              <a:rPr lang="it-IT" sz="2000" dirty="0"/>
              <a:t>" sarà opposta alla funzione "</a:t>
            </a:r>
            <a:r>
              <a:rPr lang="it-IT" sz="2000" dirty="0" err="1"/>
              <a:t>aggiungiPreferiti</a:t>
            </a:r>
            <a:r>
              <a:rPr lang="it-IT" sz="2000" dirty="0"/>
              <a:t>".</a:t>
            </a:r>
          </a:p>
        </p:txBody>
      </p:sp>
    </p:spTree>
    <p:extLst>
      <p:ext uri="{BB962C8B-B14F-4D97-AF65-F5344CB8AC3E}">
        <p14:creationId xmlns:p14="http://schemas.microsoft.com/office/powerpoint/2010/main" val="2285494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30D892-E34D-47EC-8BB3-2BFB476A930D}"/>
              </a:ext>
            </a:extLst>
          </p:cNvPr>
          <p:cNvSpPr>
            <a:spLocks noGrp="1"/>
          </p:cNvSpPr>
          <p:nvPr>
            <p:ph type="title"/>
          </p:nvPr>
        </p:nvSpPr>
        <p:spPr>
          <a:xfrm>
            <a:off x="684212" y="156493"/>
            <a:ext cx="10823576" cy="1507067"/>
          </a:xfrm>
        </p:spPr>
        <p:txBody>
          <a:bodyPr/>
          <a:lstStyle/>
          <a:p>
            <a:pPr algn="ctr"/>
            <a:r>
              <a:rPr lang="it-IT" dirty="0"/>
              <a:t>	CODICE JS</a:t>
            </a:r>
          </a:p>
        </p:txBody>
      </p:sp>
      <p:sp>
        <p:nvSpPr>
          <p:cNvPr id="3" name="Rettangolo 2">
            <a:extLst>
              <a:ext uri="{FF2B5EF4-FFF2-40B4-BE49-F238E27FC236}">
                <a16:creationId xmlns:a16="http://schemas.microsoft.com/office/drawing/2014/main" id="{FC51E20E-5A1C-4AED-8C46-661EF446B349}"/>
              </a:ext>
            </a:extLst>
          </p:cNvPr>
          <p:cNvSpPr/>
          <p:nvPr/>
        </p:nvSpPr>
        <p:spPr>
          <a:xfrm>
            <a:off x="684212" y="1663560"/>
            <a:ext cx="10412875" cy="3477875"/>
          </a:xfrm>
          <a:prstGeom prst="rect">
            <a:avLst/>
          </a:prstGeom>
        </p:spPr>
        <p:txBody>
          <a:bodyPr wrap="square">
            <a:spAutoFit/>
          </a:bodyPr>
          <a:lstStyle/>
          <a:p>
            <a:r>
              <a:rPr lang="it-IT" sz="2000" dirty="0"/>
              <a:t>Infine la funzione "ricerca" serve a velocizzare la ricerca di un offerta nel blocco delle offerte. Inizialmente prendiamo la sottostringa che vogliamo cercare nel titolo delle offerte (</a:t>
            </a:r>
            <a:r>
              <a:rPr lang="it-IT" sz="2000" dirty="0" err="1"/>
              <a:t>ricerca.value</a:t>
            </a:r>
            <a:r>
              <a:rPr lang="it-IT" sz="2000" dirty="0"/>
              <a:t>), tramite un ciclo for controlliamo tutte le offerte presenti nella sezione Offerte di lavoro, prendiamo la parte testuale dell'offerta e il titolo dell'offerta e li trasformiamo in minuscolo in maniera tale da non avere problemi con il Case Sensitive (</a:t>
            </a:r>
            <a:r>
              <a:rPr lang="it-IT" sz="2000" dirty="0" err="1"/>
              <a:t>toLowerCase</a:t>
            </a:r>
            <a:r>
              <a:rPr lang="it-IT" sz="2000" dirty="0"/>
              <a:t>()).</a:t>
            </a:r>
          </a:p>
          <a:p>
            <a:r>
              <a:rPr lang="it-IT" sz="2000" dirty="0"/>
              <a:t>Faccio un confronto con </a:t>
            </a:r>
            <a:r>
              <a:rPr lang="it-IT" sz="2000" dirty="0" err="1"/>
              <a:t>indexOf</a:t>
            </a:r>
            <a:r>
              <a:rPr lang="it-IT" sz="2000" dirty="0"/>
              <a:t> il quale ritorna la posizione della sottostringa cercata nel titolo (Se non è presente ritorna -1).</a:t>
            </a:r>
          </a:p>
          <a:p>
            <a:r>
              <a:rPr lang="it-IT" sz="2000" dirty="0"/>
              <a:t>Con un </a:t>
            </a:r>
            <a:r>
              <a:rPr lang="it-IT" sz="2000" dirty="0" err="1"/>
              <a:t>if</a:t>
            </a:r>
            <a:r>
              <a:rPr lang="it-IT" sz="2000" dirty="0"/>
              <a:t> nascondo le offerte con esito negativo e mostro quelle con esito positivo.</a:t>
            </a:r>
          </a:p>
          <a:p>
            <a:r>
              <a:rPr lang="it-IT" sz="2000" dirty="0"/>
              <a:t>L'ultimo </a:t>
            </a:r>
            <a:r>
              <a:rPr lang="it-IT" sz="2000" dirty="0" err="1"/>
              <a:t>if</a:t>
            </a:r>
            <a:r>
              <a:rPr lang="it-IT" sz="2000" dirty="0"/>
              <a:t> serve a mostrare la scritta "Non ci sono altre offerte." nel caso in cui non ci siano offerte corrispondenti alla ricerca.</a:t>
            </a:r>
          </a:p>
        </p:txBody>
      </p:sp>
    </p:spTree>
    <p:extLst>
      <p:ext uri="{BB962C8B-B14F-4D97-AF65-F5344CB8AC3E}">
        <p14:creationId xmlns:p14="http://schemas.microsoft.com/office/powerpoint/2010/main" val="231147785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zione">
  <a:themeElements>
    <a:clrScheme name="Sezion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zion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zion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
  <TotalTime>135</TotalTime>
  <Words>619</Words>
  <Application>Microsoft Office PowerPoint</Application>
  <PresentationFormat>Widescreen</PresentationFormat>
  <Paragraphs>30</Paragraphs>
  <Slides>5</Slides>
  <Notes>0</Notes>
  <HiddenSlides>0</HiddenSlides>
  <MMClips>0</MMClips>
  <ScaleCrop>false</ScaleCrop>
  <HeadingPairs>
    <vt:vector size="6" baseType="variant">
      <vt:variant>
        <vt:lpstr>Caratteri utilizzati</vt:lpstr>
      </vt:variant>
      <vt:variant>
        <vt:i4>5</vt:i4>
      </vt:variant>
      <vt:variant>
        <vt:lpstr>Tema</vt:lpstr>
      </vt:variant>
      <vt:variant>
        <vt:i4>2</vt:i4>
      </vt:variant>
      <vt:variant>
        <vt:lpstr>Titoli diapositive</vt:lpstr>
      </vt:variant>
      <vt:variant>
        <vt:i4>5</vt:i4>
      </vt:variant>
    </vt:vector>
  </HeadingPairs>
  <TitlesOfParts>
    <vt:vector size="12" baseType="lpstr">
      <vt:lpstr>Arial</vt:lpstr>
      <vt:lpstr>Calibri</vt:lpstr>
      <vt:lpstr>Calibri Light</vt:lpstr>
      <vt:lpstr>Century Gothic</vt:lpstr>
      <vt:lpstr>Wingdings 3</vt:lpstr>
      <vt:lpstr>Tema di Office</vt:lpstr>
      <vt:lpstr>Sezione</vt:lpstr>
      <vt:lpstr>Presentazione standard di PowerPoint</vt:lpstr>
      <vt:lpstr> CODICE HTML e css</vt:lpstr>
      <vt:lpstr>File contents e cerca_lavoro</vt:lpstr>
      <vt:lpstr> CODICE JS</vt:lpstr>
      <vt:lpstr> CODICE JS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luca1996ct@gmail.com</dc:creator>
  <cp:lastModifiedBy>luca1996ct@gmail.com</cp:lastModifiedBy>
  <cp:revision>14</cp:revision>
  <dcterms:created xsi:type="dcterms:W3CDTF">2021-03-27T18:56:16Z</dcterms:created>
  <dcterms:modified xsi:type="dcterms:W3CDTF">2021-04-12T18:38:14Z</dcterms:modified>
</cp:coreProperties>
</file>