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001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graphicFrame>
        <p:nvGraphicFramePr>
          <p:cNvPr id="2" name="Add-in" descr="Add-in content for Microsoft Power BI."/>
          <p:cNvGraphicFramePr/>
          <p:nvPr/>
        </p:nvGraphicFramePr>
        <p:xfrm>
          <a:off x="721012" y="1170879"/>
          <a:ext cx="10749976" cy="5335725"/>
        </p:xfrm>
        <a:graphic>
          <a:graphicData uri="http://schemas.microsoft.com/office/webextensions/webextension/2010/11">
            <we:webextensionref xmlns:we="http://schemas.microsoft.com/office/webextensions/webextension/2010/11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https://pages.store.office.com/addinsinstallpage.aspx?rs=en-001&amp;assetid=WA200003233&amp;isWac=True&amp;ui=en-US&amp;ad=US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fe4d9d2-e234-4ae5-95fc-b883da765bf0}">
  <we:reference id="WA200003233" version="2.0.0.3" store="en-001" storeType="OMEX"/>
  <we:alternateReferences/>
  <we:properties>
    <we:property name="Microsoft.Office.CampaignId" value="&quot;none&quot;"/>
    <we:property name="embedUrl" value="&quot;/reportEmbed?reportId=69ec4026-1bb5-4dbf-a081-8c2d527676a8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ZzW7bRhB+FYOXXORg/5f0LXaSImgQGI3hHgojmN0dygwoUiUp12rgp+mhpx576bF5sQ5JKbZl2bJlW3HaAgJs7g5nv/lmdnZ2+CkKWT3OYfoORhjtRG+KkHkIZbUlokFU9INSoJWcMQkudloaniSaZstxk5VFHe18ihqohtgcZvUE8lYTDf50NIggz/dh2D6lkNc4iMZY1WUBefYr9sI01VQTPBtEeDrOywpale8baLBVe0Li9EwQ+HNJK4JvshN8j77pRyFNhEQnEw1eJRKsdpzE6l6gQ7ZUpFXdLb9XFg1kBS3TjjGfMmlAJUwbHoSVhnWyaZY3MxE3fXU6rsg6snk6bsl5EU6g8BiizoQK6x7xp+jFcFjhEJrZ46tLk3tlPhktGX9fTiqPP2DaTRVN1kxpDRwRN1PEDwHHUDVEcNFEZ0TaflUSpZ3Mu3KEW3slSWJTboWS/s/BEaPkzE729aSY8abbx+Pyl70KiegQ7bCzIxqps2KYz/xyTtFBb6bPJzWRgKFHvndMONoYcB+J7JYaUlBWAavdacfOy6yau0kMFox80sycHc3jjFR8vBBJe8TVsKx68x4JJYF7eS5SkszRWSsHynulg43BMp0wwRjgysicAab9nF8JzrvhJ9jNh7z00JOxgPwtTdCOhs+/f/4Ta2K3IEEsIEAvejnSBqt3zkOCe/f3X4uU3jn2G3A5vjq9ZbjzxXDfHNdttAwipa0LzAV0KlgJwnou2yVutLE+Bvp7ycJWl7AiWEjiJEEXEiY9creuLi4VB68dYyrRIgk2icNKXdmIDpCrumyaypTHMWoZgrHAYo/r4nLeBsWFt0xomZhYCbUaV4OnjStPr2rTnKEPVsdMS8+tYjqIdZEFLUJqvdEsSBPixDm2Wtc1jKEE6ZwT3jiulPImJGptXSlIFM5wwTiSQg9sNfvX6Ao6NbGX3MY6QQZcEmHr6lIcyUamuWlP8YQnMbB1dRlBu8hAwkxMtQA4lSj2jabclQluBOPF5PbQR+B97OnPwJAq7pRnLqaf5soq455EdbbGAXRecYh1ajGowhOove5rd39apcKDoNQUe68t1zEyo5+EW78UbU3ZQE6l2wd/XjfiVXsXq8zvqFou6B7zALX30/D3oxHSB4KVsbFSKxEbITgd6cKYbzEQDlqprYAXrxkzqXOr2U2F8YOeIne8b/zrLoYP67THuB2ueyl0mFotU8M8SIvKGcuT6zfMrJfzupuUCoKTaaINixFt4FS0ktOWxl+vrtV2OG/HkONeV+Wo0ztrHLU7cKlFg6gPFNZS9+MxRcqMoiJkc0e/WeCqvj2L/UMHYIG7l9BA59Eqa+uK3zriBtEh5JOuP0UrvM3Isj6mu+FWDdneZCN8RsUj22ZmmycHjO10v2edhtXvmW2mt4W463uJ2macfpffO+ry46OlgWUsXc4BfNOZaQ7pTfH5D59dOTq+fta87lD7+sgeIJ/XeeZpu1/M4NEIq2F3waNohW5vjvuFM+zny9BNY5dslsb5s12oM99G9Py8f7T2yRq+uzatf8kWm8Ex2+hQ1PM2eL92Vebdf3M8BDfHE8z72Z8nWE0JQCdxYeHn165E72c1GZTDuG7jou3B01DADv73ON2gyS2U/awo5jjajXOzRYtRfo01t9d6Q8bZNFM3Jr+rXNFIVZZNq32OaR6yxSTP5x1B5LHQjAMaEyME67n9RnsZt2gfP5Ur7pIaf2X2DWUxaZ5KDX1f6x+pWL5nH8kBS0SiUYfY88CEDWbDjb3/bnGx6S8pa5UCrawUiuk45RYUiISpGMX/zYh7xtdD9o/umlbRk6Ky7m6cBxXO5b5+jt10n4Iw5ZAVu/f6jH1vB66sc89h3lDqrsBz5/J3ndIKUuPiVAbFHQOjnGNm9Scn6PyxO2kaovvKlycwTMah/fKaOBOEVk6v/uZ6k8pO67LrXDlp6jF43IcCl1zrOg8FDCuudi1bX+51Z2f/AC2aOaRTJAAA&quot;"/>
    <we:property name="datasetId" value="&quot;e30208c0-9c64-4c6c-b72b-543e1dd9dd22&quot;"/>
    <we:property name="pageName" value="&quot;af923eb395ac493a75b1&quot;"/>
    <we:property name="reportUrl" value="&quot;/links/CBBQ2x3ldS?ctid=4691154b-2243-4b64-a80a-efd776e005b5&amp;bookmarkGuid=dfb21970-83c3-4bd4-9456-5e63614a24ab&quot;"/>
    <we:property name="reportState" value="&quot;CONNECTED&quot;"/>
    <we:property name="artifactViewState" value="&quot;live&quot;"/>
    <we:property name="reportEmbeddedTime" value="&quot;2024-09-04T07:40:22.158Z&quot;"/>
    <we:property name="creatorSessionId" value="&quot;0989c767-592b-496a-b94e-c873b014db90&quot;"/>
    <we:property name="creatorUserId" value="&quot;10032003A4262111&quot;"/>
    <we:property name="creatorTenantId" value="&quot;4691154b-2243-4b64-a80a-efd776e005b5&quot;"/>
    <we:property name="pageDisplayName" value="&quot;Departamentos&quot;"/>
    <we:property name="reportName" value="&quot;Desafio Modulo 3&quot;"/>
    <we:property name="isVisualContainerHeaderHidden" value="false"/>
    <we:property name="isFiltersActionButtonVisible" value="true"/>
    <we:property name="initialStateBookmark" value="&quot;H4sIAAAAAAAAA+1ZUW/bNhD+K4Fe+uIUJEVSUt6SNB2KtmnQBt3DEARH8uSokCVPkrN4RX7NHva0x73scf1jO0p2kzhOnDiJ624DDCQiT8fvvjsej6fPgcvqYQ7jfRhgsBW8KlxmwZXVhgh6QdEN7rx79/rt9vvXx/vbb/douBw2WVnUwdbnoIGqj83HrB5B7lXQ4E9HvQDy/AD6/imFvMZeMMSqLgvIs1+xE6apphrheS/As2FeVuBVfmigQa/2lMTpmdbmz0NaEWyTneIHtE03CmkiQjRhosDKJIRIGU5idSfQIpsr4lW3y++WRQNZQcv4MWZTFmqQCVOaOxGFmrWyaZY3ExEz3jsbVmQd2Tweela23SkUFl3QmlBh3SH+HGz3+xX2oZk87l2Z3C3z0WDO+IdyVFl8j2k7VTRZM6Y1cEDcjBGPHQ6haojgognOibSDqiRKW5n9coAbuyVJYlNuuJL+z8EQo+TFVvblqJjwpvzjSfnLboVEtAu22PkRjdRZ0c8nfrmg6LAz0+ajmkhA1yHfPSEcPgbMJyLbU0MKysphtTNu2XmRVVM3id6MkWvNzPnRNM5IxadLkbRLXPXLqjPviVASuBcXIiXJHJ17OZDWSuWiGCKmEiYYA1wYmRPAtJHza8F5P/wEuznOSwsdGTPI39AE7Wj48vuXP7EmdgsSxAIcdKJXI623eOc8Jrj9v/+apfTesd+AyXHv7I7hzmfDfXVc+2jpBVJFxjHj0EgXhSAiy0O/xK021idAf69Y6HWJSLgIkjhJ0LiEhRa5WVYXDyUHqwxjMlEicVESu4W6sgEdINd1RWkapjyOUYXO6QhYbHFZXMZGTnJhIyZUmOhYCrkYV4NnjSnPrmtTnKF1kYqZCi2PJFNOLIvMKeHSyGrFXKhdnBjDFuu6gTEMITTGCKsNl1Ja7RK5tK4UQhRGc8E4kkILbDH7N+hyKtWxDXkUqwQZ8JAIW1aX5Eg2MsW1P8UTnsTAltWlBe0iDQnTMdUCYGQi2XeachcmuAEMZ5PbYx+BD7GnOwNdKrmRlpmYforLSGqzFtXZEgfQRcUhlqnFoHJrUHs91O7utEqFBUGpKbZWRVzFyLRaC7d+LdqasoGcSrdje1E34nV7Z6vMH6haLuge8wi193r4+8kI6QIhCmMdhUqKWAvB6UgXWn+PgXDopTYcXr5mTKQurGa3FcaPeorc877xr7sYPq7TnuJ2uOyl0GAaqTDVzEIYoTQ64snNG2bSxHnZToYSnAnTRGkWI0aOU9FKTpsbf506r+3jtB1DjntZlYNW76Rj5HfgXIt6QRcozFP34wlFyoSiwmVTR7+a4aq+O4vdQwtghrsX0EDr0SrzdcVvLXG94CPko7Y/RSu8yciyLqbbYa+GbG+yAT6j4pFtMr3Jk0PGttrfs1bD4vf0JlObQtz3vURuMk6/q+8dtfnxydLAPJau5gC+6sw0hfSq+PKHza4dHd8+a950qH17ZI+Qz+s8s7TdL2fwYIBVv73gUbRCuzeH3cIZdvOla6exTTZz4/zZDtSZ9RE9Pe+frH2yhO9uTOtfs8VqcEw2OhT1tA3erV2VefvfFA/BzfEU82725xFWYwLQSlxa+PmNK9H7WU0G5TCsfVz4HjwNOWzhv8bxCk32UA6yopji8Bvndotmo/wGa+6u9ZaMs2qmbk1+17mikaosG699imkassUoz6cdQeSxUIwDah0juMjy6DvtZdyhfbwuV9w5Nf7C7OvKYtSsSw39UOufqFh+YB/JAEtEolC52HLHROT0iht7/93iYtVfUpYqBbxsKCRTccojkCASJmMU/zcjHhhfj9k/um9aRUuKyrq9cR5WOJX79jl21X0KwpRDVuw86DP2gx24sM69gHlLqbsAz73L32VKK0i1idPQSW4YaGkM04s/OUHrj51R0xDd1748gWZh7PyX18RoJ5Q0avE319tUtlrnXefKUVMPweIBFDjnWtd6yKFbcLXzbAXtGoQoowR/R/nuQD7/B2rhx3N8JAAA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7" ma:contentTypeDescription="Create a new document." ma:contentTypeScope="" ma:versionID="494388dab000d3589ee33216531581af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bac03f58105d2ec42145d3be0283fbe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Last_x0020_Modified_x0020_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Last_x0020_Modified_x0020_by" ma:index="22" nillable="true" ma:displayName="Last Modified by" ma:description="Last Modified by" ma:format="Dropdown" ma:list="UserInfo" ma:SharePointGroup="0" ma:internalName="Last_x0020_Modified_x0020_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  <Last_x0020_Modified_x0020_by xmlns="f577acbf-5b0b-4b4f-9948-268e97f8d3a4">
      <UserInfo>
        <DisplayName/>
        <AccountId xsi:nil="true"/>
        <AccountType/>
      </UserInfo>
    </Last_x0020_Modified_x0020_by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F6B6F-3551-427A-B903-8EA2D9F78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</dc:title>
  <dc:creator/>
  <cp:lastModifiedBy/>
  <cp:revision>6</cp:revision>
  <dcterms:created xsi:type="dcterms:W3CDTF">2024-09-04T07:39:48Z</dcterms:created>
  <dcterms:modified xsi:type="dcterms:W3CDTF">2024-09-04T07:40:48Z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