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13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7" r:id="rId9"/>
    <p:sldId id="266" r:id="rId10"/>
    <p:sldId id="270" r:id="rId11"/>
    <p:sldId id="271" r:id="rId12"/>
    <p:sldId id="259" r:id="rId13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Genova - luca.genova2@studio.unibo.it" initials="LGl" lastIdx="1" clrIdx="0">
    <p:extLst>
      <p:ext uri="{19B8F6BF-5375-455C-9EA6-DF929625EA0E}">
        <p15:presenceInfo xmlns:p15="http://schemas.microsoft.com/office/powerpoint/2012/main" userId="Luca Genova - luca.genova2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9CF06-0475-4475-8AC7-27C32B6D2E0F}" v="32" dt="2021-10-10T17:10:23.332"/>
  </p1510:revLst>
</p1510:revInfo>
</file>

<file path=ppt/tableStyles.xml><?xml version="1.0" encoding="utf-8"?>
<a:tblStyleLst xmlns:a="http://schemas.openxmlformats.org/drawingml/2006/main" def="{E31E76D2-9343-45DB-96B6-7848AEE562CA}">
  <a:tblStyle styleId="{E31E76D2-9343-45DB-96B6-7848AEE562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Genova - luca.genova2@studio.unibo.it" userId="4554fb10-a7bb-4144-bfee-6dbacc6898f4" providerId="ADAL" clId="{A799CF06-0475-4475-8AC7-27C32B6D2E0F}"/>
    <pc:docChg chg="undo redo custSel addSld delSld modSld sldOrd">
      <pc:chgData name="Luca Genova - luca.genova2@studio.unibo.it" userId="4554fb10-a7bb-4144-bfee-6dbacc6898f4" providerId="ADAL" clId="{A799CF06-0475-4475-8AC7-27C32B6D2E0F}" dt="2021-10-11T20:37:30.766" v="6252" actId="20577"/>
      <pc:docMkLst>
        <pc:docMk/>
      </pc:docMkLst>
      <pc:sldChg chg="modSp mod">
        <pc:chgData name="Luca Genova - luca.genova2@studio.unibo.it" userId="4554fb10-a7bb-4144-bfee-6dbacc6898f4" providerId="ADAL" clId="{A799CF06-0475-4475-8AC7-27C32B6D2E0F}" dt="2021-10-07T21:17:48.041" v="4357" actId="2711"/>
        <pc:sldMkLst>
          <pc:docMk/>
          <pc:sldMk cId="0" sldId="256"/>
        </pc:sldMkLst>
        <pc:spChg chg="mod">
          <ac:chgData name="Luca Genova - luca.genova2@studio.unibo.it" userId="4554fb10-a7bb-4144-bfee-6dbacc6898f4" providerId="ADAL" clId="{A799CF06-0475-4475-8AC7-27C32B6D2E0F}" dt="2021-10-07T21:17:48.041" v="4357" actId="2711"/>
          <ac:spMkLst>
            <pc:docMk/>
            <pc:sldMk cId="0" sldId="256"/>
            <ac:spMk id="19" creationId="{00000000-0000-0000-0000-000000000000}"/>
          </ac:spMkLst>
        </pc:spChg>
      </pc:sldChg>
      <pc:sldChg chg="modSp mod">
        <pc:chgData name="Luca Genova - luca.genova2@studio.unibo.it" userId="4554fb10-a7bb-4144-bfee-6dbacc6898f4" providerId="ADAL" clId="{A799CF06-0475-4475-8AC7-27C32B6D2E0F}" dt="2021-10-09T16:09:04.329" v="5777" actId="20577"/>
        <pc:sldMkLst>
          <pc:docMk/>
          <pc:sldMk cId="0" sldId="257"/>
        </pc:sldMkLst>
        <pc:spChg chg="mod">
          <ac:chgData name="Luca Genova - luca.genova2@studio.unibo.it" userId="4554fb10-a7bb-4144-bfee-6dbacc6898f4" providerId="ADAL" clId="{A799CF06-0475-4475-8AC7-27C32B6D2E0F}" dt="2021-10-08T14:41:55.099" v="4417" actId="20577"/>
          <ac:spMkLst>
            <pc:docMk/>
            <pc:sldMk cId="0" sldId="257"/>
            <ac:spMk id="28" creationId="{00000000-0000-0000-0000-000000000000}"/>
          </ac:spMkLst>
        </pc:spChg>
        <pc:spChg chg="mod">
          <ac:chgData name="Luca Genova - luca.genova2@studio.unibo.it" userId="4554fb10-a7bb-4144-bfee-6dbacc6898f4" providerId="ADAL" clId="{A799CF06-0475-4475-8AC7-27C32B6D2E0F}" dt="2021-10-09T16:09:04.329" v="5777" actId="20577"/>
          <ac:spMkLst>
            <pc:docMk/>
            <pc:sldMk cId="0" sldId="257"/>
            <ac:spMk id="29" creationId="{00000000-0000-0000-0000-000000000000}"/>
          </ac:spMkLst>
        </pc:spChg>
      </pc:sldChg>
      <pc:sldChg chg="addSp delSp modSp mod">
        <pc:chgData name="Luca Genova - luca.genova2@studio.unibo.it" userId="4554fb10-a7bb-4144-bfee-6dbacc6898f4" providerId="ADAL" clId="{A799CF06-0475-4475-8AC7-27C32B6D2E0F}" dt="2021-10-08T18:26:46.573" v="5035" actId="1076"/>
        <pc:sldMkLst>
          <pc:docMk/>
          <pc:sldMk cId="0" sldId="258"/>
        </pc:sldMkLst>
        <pc:spChg chg="mod">
          <ac:chgData name="Luca Genova - luca.genova2@studio.unibo.it" userId="4554fb10-a7bb-4144-bfee-6dbacc6898f4" providerId="ADAL" clId="{A799CF06-0475-4475-8AC7-27C32B6D2E0F}" dt="2021-10-07T15:28:30.155" v="3057" actId="207"/>
          <ac:spMkLst>
            <pc:docMk/>
            <pc:sldMk cId="0" sldId="258"/>
            <ac:spMk id="35" creationId="{00000000-0000-0000-0000-000000000000}"/>
          </ac:spMkLst>
        </pc:spChg>
        <pc:spChg chg="add del mod">
          <ac:chgData name="Luca Genova - luca.genova2@studio.unibo.it" userId="4554fb10-a7bb-4144-bfee-6dbacc6898f4" providerId="ADAL" clId="{A799CF06-0475-4475-8AC7-27C32B6D2E0F}" dt="2021-10-08T18:26:46.573" v="5035" actId="1076"/>
          <ac:spMkLst>
            <pc:docMk/>
            <pc:sldMk cId="0" sldId="258"/>
            <ac:spMk id="36" creationId="{00000000-0000-0000-0000-000000000000}"/>
          </ac:spMkLst>
        </pc:spChg>
        <pc:picChg chg="add mod">
          <ac:chgData name="Luca Genova - luca.genova2@studio.unibo.it" userId="4554fb10-a7bb-4144-bfee-6dbacc6898f4" providerId="ADAL" clId="{A799CF06-0475-4475-8AC7-27C32B6D2E0F}" dt="2021-10-06T10:28:30.814" v="1599" actId="1076"/>
          <ac:picMkLst>
            <pc:docMk/>
            <pc:sldMk cId="0" sldId="258"/>
            <ac:picMk id="3" creationId="{7946B377-AFBE-478C-B0B8-2582BC422A5F}"/>
          </ac:picMkLst>
        </pc:picChg>
        <pc:picChg chg="add del mod">
          <ac:chgData name="Luca Genova - luca.genova2@studio.unibo.it" userId="4554fb10-a7bb-4144-bfee-6dbacc6898f4" providerId="ADAL" clId="{A799CF06-0475-4475-8AC7-27C32B6D2E0F}" dt="2021-10-05T12:46:02.794" v="311" actId="478"/>
          <ac:picMkLst>
            <pc:docMk/>
            <pc:sldMk cId="0" sldId="258"/>
            <ac:picMk id="5" creationId="{314747F8-D962-4B9D-81B8-A6D6B2114731}"/>
          </ac:picMkLst>
        </pc:picChg>
      </pc:sldChg>
      <pc:sldChg chg="addSp delSp modSp mod">
        <pc:chgData name="Luca Genova - luca.genova2@studio.unibo.it" userId="4554fb10-a7bb-4144-bfee-6dbacc6898f4" providerId="ADAL" clId="{A799CF06-0475-4475-8AC7-27C32B6D2E0F}" dt="2021-10-11T20:37:30.766" v="6252" actId="20577"/>
        <pc:sldMkLst>
          <pc:docMk/>
          <pc:sldMk cId="0" sldId="259"/>
        </pc:sldMkLst>
        <pc:spChg chg="add del">
          <ac:chgData name="Luca Genova - luca.genova2@studio.unibo.it" userId="4554fb10-a7bb-4144-bfee-6dbacc6898f4" providerId="ADAL" clId="{A799CF06-0475-4475-8AC7-27C32B6D2E0F}" dt="2021-10-07T21:34:58.523" v="4385" actId="11529"/>
          <ac:spMkLst>
            <pc:docMk/>
            <pc:sldMk cId="0" sldId="259"/>
            <ac:spMk id="3" creationId="{19F6B24F-79E1-4571-98BC-79D20D36AA39}"/>
          </ac:spMkLst>
        </pc:spChg>
        <pc:spChg chg="add mod">
          <ac:chgData name="Luca Genova - luca.genova2@studio.unibo.it" userId="4554fb10-a7bb-4144-bfee-6dbacc6898f4" providerId="ADAL" clId="{A799CF06-0475-4475-8AC7-27C32B6D2E0F}" dt="2021-10-11T20:37:30.766" v="6252" actId="20577"/>
          <ac:spMkLst>
            <pc:docMk/>
            <pc:sldMk cId="0" sldId="259"/>
            <ac:spMk id="6" creationId="{49FAC8FA-F795-49F2-94D0-D431D9E71CC0}"/>
          </ac:spMkLst>
        </pc:spChg>
        <pc:spChg chg="mod">
          <ac:chgData name="Luca Genova - luca.genova2@studio.unibo.it" userId="4554fb10-a7bb-4144-bfee-6dbacc6898f4" providerId="ADAL" clId="{A799CF06-0475-4475-8AC7-27C32B6D2E0F}" dt="2021-10-07T15:28:59.792" v="3063" actId="207"/>
          <ac:spMkLst>
            <pc:docMk/>
            <pc:sldMk cId="0" sldId="259"/>
            <ac:spMk id="42" creationId="{00000000-0000-0000-0000-000000000000}"/>
          </ac:spMkLst>
        </pc:spChg>
        <pc:spChg chg="del mod">
          <ac:chgData name="Luca Genova - luca.genova2@studio.unibo.it" userId="4554fb10-a7bb-4144-bfee-6dbacc6898f4" providerId="ADAL" clId="{A799CF06-0475-4475-8AC7-27C32B6D2E0F}" dt="2021-10-07T21:05:32.295" v="3666" actId="478"/>
          <ac:spMkLst>
            <pc:docMk/>
            <pc:sldMk cId="0" sldId="259"/>
            <ac:spMk id="43" creationId="{00000000-0000-0000-0000-000000000000}"/>
          </ac:spMkLst>
        </pc:spChg>
      </pc:sldChg>
      <pc:sldChg chg="modSp del">
        <pc:chgData name="Luca Genova - luca.genova2@studio.unibo.it" userId="4554fb10-a7bb-4144-bfee-6dbacc6898f4" providerId="ADAL" clId="{A799CF06-0475-4475-8AC7-27C32B6D2E0F}" dt="2021-10-07T15:29:02.754" v="3064" actId="47"/>
        <pc:sldMkLst>
          <pc:docMk/>
          <pc:sldMk cId="0" sldId="260"/>
        </pc:sldMkLst>
        <pc:spChg chg="mod">
          <ac:chgData name="Luca Genova - luca.genova2@studio.unibo.it" userId="4554fb10-a7bb-4144-bfee-6dbacc6898f4" providerId="ADAL" clId="{A799CF06-0475-4475-8AC7-27C32B6D2E0F}" dt="2021-10-07T15:23:52.865" v="3054"/>
          <ac:spMkLst>
            <pc:docMk/>
            <pc:sldMk cId="0" sldId="260"/>
            <ac:spMk id="49" creationId="{00000000-0000-0000-0000-000000000000}"/>
          </ac:spMkLst>
        </pc:spChg>
      </pc:sldChg>
      <pc:sldChg chg="new del">
        <pc:chgData name="Luca Genova - luca.genova2@studio.unibo.it" userId="4554fb10-a7bb-4144-bfee-6dbacc6898f4" providerId="ADAL" clId="{A799CF06-0475-4475-8AC7-27C32B6D2E0F}" dt="2021-10-05T12:49:02.821" v="496" actId="680"/>
        <pc:sldMkLst>
          <pc:docMk/>
          <pc:sldMk cId="300531190" sldId="261"/>
        </pc:sldMkLst>
      </pc:sldChg>
      <pc:sldChg chg="addSp delSp modSp add mod">
        <pc:chgData name="Luca Genova - luca.genova2@studio.unibo.it" userId="4554fb10-a7bb-4144-bfee-6dbacc6898f4" providerId="ADAL" clId="{A799CF06-0475-4475-8AC7-27C32B6D2E0F}" dt="2021-10-10T20:56:53.890" v="6131" actId="1076"/>
        <pc:sldMkLst>
          <pc:docMk/>
          <pc:sldMk cId="1678562580" sldId="261"/>
        </pc:sldMkLst>
        <pc:spChg chg="add del mod">
          <ac:chgData name="Luca Genova - luca.genova2@studio.unibo.it" userId="4554fb10-a7bb-4144-bfee-6dbacc6898f4" providerId="ADAL" clId="{A799CF06-0475-4475-8AC7-27C32B6D2E0F}" dt="2021-10-05T13:09:27.026" v="939" actId="478"/>
          <ac:spMkLst>
            <pc:docMk/>
            <pc:sldMk cId="1678562580" sldId="261"/>
            <ac:spMk id="5" creationId="{E685E8E0-B401-4BFE-B4A3-55ADAD54A7E0}"/>
          </ac:spMkLst>
        </pc:spChg>
        <pc:spChg chg="mod">
          <ac:chgData name="Luca Genova - luca.genova2@studio.unibo.it" userId="4554fb10-a7bb-4144-bfee-6dbacc6898f4" providerId="ADAL" clId="{A799CF06-0475-4475-8AC7-27C32B6D2E0F}" dt="2021-10-07T15:28:35.525" v="3058" actId="207"/>
          <ac:spMkLst>
            <pc:docMk/>
            <pc:sldMk cId="1678562580" sldId="261"/>
            <ac:spMk id="35" creationId="{00000000-0000-0000-0000-000000000000}"/>
          </ac:spMkLst>
        </pc:spChg>
        <pc:spChg chg="mod">
          <ac:chgData name="Luca Genova - luca.genova2@studio.unibo.it" userId="4554fb10-a7bb-4144-bfee-6dbacc6898f4" providerId="ADAL" clId="{A799CF06-0475-4475-8AC7-27C32B6D2E0F}" dt="2021-10-10T20:56:53.890" v="6131" actId="1076"/>
          <ac:spMkLst>
            <pc:docMk/>
            <pc:sldMk cId="1678562580" sldId="261"/>
            <ac:spMk id="36" creationId="{00000000-0000-0000-0000-000000000000}"/>
          </ac:spMkLst>
        </pc:spChg>
        <pc:picChg chg="del">
          <ac:chgData name="Luca Genova - luca.genova2@studio.unibo.it" userId="4554fb10-a7bb-4144-bfee-6dbacc6898f4" providerId="ADAL" clId="{A799CF06-0475-4475-8AC7-27C32B6D2E0F}" dt="2021-10-05T12:49:11.386" v="498" actId="478"/>
          <ac:picMkLst>
            <pc:docMk/>
            <pc:sldMk cId="1678562580" sldId="261"/>
            <ac:picMk id="3" creationId="{7946B377-AFBE-478C-B0B8-2582BC422A5F}"/>
          </ac:picMkLst>
        </pc:picChg>
        <pc:picChg chg="add del mod">
          <ac:chgData name="Luca Genova - luca.genova2@studio.unibo.it" userId="4554fb10-a7bb-4144-bfee-6dbacc6898f4" providerId="ADAL" clId="{A799CF06-0475-4475-8AC7-27C32B6D2E0F}" dt="2021-10-08T18:27:32.015" v="5036" actId="478"/>
          <ac:picMkLst>
            <pc:docMk/>
            <pc:sldMk cId="1678562580" sldId="261"/>
            <ac:picMk id="4" creationId="{2179E8AD-0BF8-41AF-9235-2D7BB3170784}"/>
          </ac:picMkLst>
        </pc:picChg>
      </pc:sldChg>
      <pc:sldChg chg="modSp add del mod">
        <pc:chgData name="Luca Genova - luca.genova2@studio.unibo.it" userId="4554fb10-a7bb-4144-bfee-6dbacc6898f4" providerId="ADAL" clId="{A799CF06-0475-4475-8AC7-27C32B6D2E0F}" dt="2021-10-05T13:10:09.004" v="968" actId="2696"/>
        <pc:sldMkLst>
          <pc:docMk/>
          <pc:sldMk cId="597927763" sldId="262"/>
        </pc:sldMkLst>
        <pc:spChg chg="mod">
          <ac:chgData name="Luca Genova - luca.genova2@studio.unibo.it" userId="4554fb10-a7bb-4144-bfee-6dbacc6898f4" providerId="ADAL" clId="{A799CF06-0475-4475-8AC7-27C32B6D2E0F}" dt="2021-10-05T13:10:03.545" v="967" actId="20577"/>
          <ac:spMkLst>
            <pc:docMk/>
            <pc:sldMk cId="597927763" sldId="262"/>
            <ac:spMk id="35" creationId="{00000000-0000-0000-0000-000000000000}"/>
          </ac:spMkLst>
        </pc:spChg>
      </pc:sldChg>
      <pc:sldChg chg="addSp delSp modSp add mod ord">
        <pc:chgData name="Luca Genova - luca.genova2@studio.unibo.it" userId="4554fb10-a7bb-4144-bfee-6dbacc6898f4" providerId="ADAL" clId="{A799CF06-0475-4475-8AC7-27C32B6D2E0F}" dt="2021-10-11T20:30:10.602" v="6159" actId="20577"/>
        <pc:sldMkLst>
          <pc:docMk/>
          <pc:sldMk cId="2605542915" sldId="262"/>
        </pc:sldMkLst>
        <pc:spChg chg="add del mod">
          <ac:chgData name="Luca Genova - luca.genova2@studio.unibo.it" userId="4554fb10-a7bb-4144-bfee-6dbacc6898f4" providerId="ADAL" clId="{A799CF06-0475-4475-8AC7-27C32B6D2E0F}" dt="2021-10-07T18:13:07.404" v="3077"/>
          <ac:spMkLst>
            <pc:docMk/>
            <pc:sldMk cId="2605542915" sldId="262"/>
            <ac:spMk id="2" creationId="{68C26EC5-02B0-4BE1-9F8E-D1441EE500F1}"/>
          </ac:spMkLst>
        </pc:spChg>
        <pc:spChg chg="mod">
          <ac:chgData name="Luca Genova - luca.genova2@studio.unibo.it" userId="4554fb10-a7bb-4144-bfee-6dbacc6898f4" providerId="ADAL" clId="{A799CF06-0475-4475-8AC7-27C32B6D2E0F}" dt="2021-10-07T15:28:42.633" v="3059" actId="207"/>
          <ac:spMkLst>
            <pc:docMk/>
            <pc:sldMk cId="2605542915" sldId="262"/>
            <ac:spMk id="35" creationId="{00000000-0000-0000-0000-000000000000}"/>
          </ac:spMkLst>
        </pc:spChg>
        <pc:spChg chg="mod">
          <ac:chgData name="Luca Genova - luca.genova2@studio.unibo.it" userId="4554fb10-a7bb-4144-bfee-6dbacc6898f4" providerId="ADAL" clId="{A799CF06-0475-4475-8AC7-27C32B6D2E0F}" dt="2021-10-11T20:30:10.602" v="6159" actId="20577"/>
          <ac:spMkLst>
            <pc:docMk/>
            <pc:sldMk cId="2605542915" sldId="262"/>
            <ac:spMk id="36" creationId="{00000000-0000-0000-0000-000000000000}"/>
          </ac:spMkLst>
        </pc:spChg>
        <pc:picChg chg="del">
          <ac:chgData name="Luca Genova - luca.genova2@studio.unibo.it" userId="4554fb10-a7bb-4144-bfee-6dbacc6898f4" providerId="ADAL" clId="{A799CF06-0475-4475-8AC7-27C32B6D2E0F}" dt="2021-10-05T13:10:22.207" v="990" actId="478"/>
          <ac:picMkLst>
            <pc:docMk/>
            <pc:sldMk cId="2605542915" sldId="262"/>
            <ac:picMk id="3" creationId="{7946B377-AFBE-478C-B0B8-2582BC422A5F}"/>
          </ac:picMkLst>
        </pc:picChg>
        <pc:picChg chg="add del mod">
          <ac:chgData name="Luca Genova - luca.genova2@studio.unibo.it" userId="4554fb10-a7bb-4144-bfee-6dbacc6898f4" providerId="ADAL" clId="{A799CF06-0475-4475-8AC7-27C32B6D2E0F}" dt="2021-10-05T13:23:32.476" v="1157" actId="478"/>
          <ac:picMkLst>
            <pc:docMk/>
            <pc:sldMk cId="2605542915" sldId="262"/>
            <ac:picMk id="4" creationId="{46F3C477-E532-4CFB-B3A8-BEE88662D049}"/>
          </ac:picMkLst>
        </pc:picChg>
        <pc:picChg chg="add mod">
          <ac:chgData name="Luca Genova - luca.genova2@studio.unibo.it" userId="4554fb10-a7bb-4144-bfee-6dbacc6898f4" providerId="ADAL" clId="{A799CF06-0475-4475-8AC7-27C32B6D2E0F}" dt="2021-10-07T18:13:25.307" v="3081" actId="1076"/>
          <ac:picMkLst>
            <pc:docMk/>
            <pc:sldMk cId="2605542915" sldId="262"/>
            <ac:picMk id="4" creationId="{EFEC5373-0185-4D97-961D-203DC2F63A4F}"/>
          </ac:picMkLst>
        </pc:picChg>
      </pc:sldChg>
      <pc:sldChg chg="addSp delSp modSp add mod">
        <pc:chgData name="Luca Genova - luca.genova2@studio.unibo.it" userId="4554fb10-a7bb-4144-bfee-6dbacc6898f4" providerId="ADAL" clId="{A799CF06-0475-4475-8AC7-27C32B6D2E0F}" dt="2021-10-11T20:29:16.046" v="6158" actId="20577"/>
        <pc:sldMkLst>
          <pc:docMk/>
          <pc:sldMk cId="3450193298" sldId="263"/>
        </pc:sldMkLst>
        <pc:spChg chg="add mod">
          <ac:chgData name="Luca Genova - luca.genova2@studio.unibo.it" userId="4554fb10-a7bb-4144-bfee-6dbacc6898f4" providerId="ADAL" clId="{A799CF06-0475-4475-8AC7-27C32B6D2E0F}" dt="2021-10-11T20:29:16.046" v="6158" actId="20577"/>
          <ac:spMkLst>
            <pc:docMk/>
            <pc:sldMk cId="3450193298" sldId="263"/>
            <ac:spMk id="2" creationId="{D11ADA13-1E56-4BE9-BFC5-14E5A491F5BE}"/>
          </ac:spMkLst>
        </pc:spChg>
        <pc:spChg chg="mod">
          <ac:chgData name="Luca Genova - luca.genova2@studio.unibo.it" userId="4554fb10-a7bb-4144-bfee-6dbacc6898f4" providerId="ADAL" clId="{A799CF06-0475-4475-8AC7-27C32B6D2E0F}" dt="2021-10-07T15:26:55.158" v="3055" actId="207"/>
          <ac:spMkLst>
            <pc:docMk/>
            <pc:sldMk cId="3450193298" sldId="263"/>
            <ac:spMk id="35" creationId="{00000000-0000-0000-0000-000000000000}"/>
          </ac:spMkLst>
        </pc:spChg>
        <pc:spChg chg="del mod">
          <ac:chgData name="Luca Genova - luca.genova2@studio.unibo.it" userId="4554fb10-a7bb-4144-bfee-6dbacc6898f4" providerId="ADAL" clId="{A799CF06-0475-4475-8AC7-27C32B6D2E0F}" dt="2021-10-05T13:21:57.613" v="1136" actId="478"/>
          <ac:spMkLst>
            <pc:docMk/>
            <pc:sldMk cId="3450193298" sldId="263"/>
            <ac:spMk id="36" creationId="{00000000-0000-0000-0000-000000000000}"/>
          </ac:spMkLst>
        </pc:spChg>
        <pc:picChg chg="del">
          <ac:chgData name="Luca Genova - luca.genova2@studio.unibo.it" userId="4554fb10-a7bb-4144-bfee-6dbacc6898f4" providerId="ADAL" clId="{A799CF06-0475-4475-8AC7-27C32B6D2E0F}" dt="2021-10-05T13:10:50.301" v="1009" actId="478"/>
          <ac:picMkLst>
            <pc:docMk/>
            <pc:sldMk cId="3450193298" sldId="263"/>
            <ac:picMk id="4" creationId="{2179E8AD-0BF8-41AF-9235-2D7BB3170784}"/>
          </ac:picMkLst>
        </pc:picChg>
      </pc:sldChg>
      <pc:sldChg chg="new del">
        <pc:chgData name="Luca Genova - luca.genova2@studio.unibo.it" userId="4554fb10-a7bb-4144-bfee-6dbacc6898f4" providerId="ADAL" clId="{A799CF06-0475-4475-8AC7-27C32B6D2E0F}" dt="2021-10-05T13:21:34.502" v="1120" actId="47"/>
        <pc:sldMkLst>
          <pc:docMk/>
          <pc:sldMk cId="434809178" sldId="264"/>
        </pc:sldMkLst>
      </pc:sldChg>
      <pc:sldChg chg="addSp delSp modSp add mod">
        <pc:chgData name="Luca Genova - luca.genova2@studio.unibo.it" userId="4554fb10-a7bb-4144-bfee-6dbacc6898f4" providerId="ADAL" clId="{A799CF06-0475-4475-8AC7-27C32B6D2E0F}" dt="2021-10-11T20:30:33.845" v="6160" actId="20577"/>
        <pc:sldMkLst>
          <pc:docMk/>
          <pc:sldMk cId="3088435528" sldId="264"/>
        </pc:sldMkLst>
        <pc:spChg chg="add mod ord">
          <ac:chgData name="Luca Genova - luca.genova2@studio.unibo.it" userId="4554fb10-a7bb-4144-bfee-6dbacc6898f4" providerId="ADAL" clId="{A799CF06-0475-4475-8AC7-27C32B6D2E0F}" dt="2021-10-11T20:30:33.845" v="6160" actId="20577"/>
          <ac:spMkLst>
            <pc:docMk/>
            <pc:sldMk cId="3088435528" sldId="264"/>
            <ac:spMk id="2" creationId="{6F91A3CA-FC14-4F06-A088-C210A62D2D38}"/>
          </ac:spMkLst>
        </pc:spChg>
        <pc:spChg chg="mod">
          <ac:chgData name="Luca Genova - luca.genova2@studio.unibo.it" userId="4554fb10-a7bb-4144-bfee-6dbacc6898f4" providerId="ADAL" clId="{A799CF06-0475-4475-8AC7-27C32B6D2E0F}" dt="2021-10-07T15:28:47.017" v="3060" actId="207"/>
          <ac:spMkLst>
            <pc:docMk/>
            <pc:sldMk cId="3088435528" sldId="264"/>
            <ac:spMk id="35" creationId="{00000000-0000-0000-0000-000000000000}"/>
          </ac:spMkLst>
        </pc:spChg>
        <pc:spChg chg="del">
          <ac:chgData name="Luca Genova - luca.genova2@studio.unibo.it" userId="4554fb10-a7bb-4144-bfee-6dbacc6898f4" providerId="ADAL" clId="{A799CF06-0475-4475-8AC7-27C32B6D2E0F}" dt="2021-10-05T13:21:46.060" v="1124" actId="478"/>
          <ac:spMkLst>
            <pc:docMk/>
            <pc:sldMk cId="3088435528" sldId="264"/>
            <ac:spMk id="36" creationId="{00000000-0000-0000-0000-000000000000}"/>
          </ac:spMkLst>
        </pc:spChg>
        <pc:picChg chg="add del mod">
          <ac:chgData name="Luca Genova - luca.genova2@studio.unibo.it" userId="4554fb10-a7bb-4144-bfee-6dbacc6898f4" providerId="ADAL" clId="{A799CF06-0475-4475-8AC7-27C32B6D2E0F}" dt="2021-10-06T18:18:20.967" v="2556" actId="478"/>
          <ac:picMkLst>
            <pc:docMk/>
            <pc:sldMk cId="3088435528" sldId="264"/>
            <ac:picMk id="4" creationId="{C5C45AEF-4370-467C-AE35-E8BEE5BEB6B1}"/>
          </ac:picMkLst>
        </pc:picChg>
        <pc:picChg chg="add del mod ord">
          <ac:chgData name="Luca Genova - luca.genova2@studio.unibo.it" userId="4554fb10-a7bb-4144-bfee-6dbacc6898f4" providerId="ADAL" clId="{A799CF06-0475-4475-8AC7-27C32B6D2E0F}" dt="2021-10-07T18:15:38.562" v="3082" actId="478"/>
          <ac:picMkLst>
            <pc:docMk/>
            <pc:sldMk cId="3088435528" sldId="264"/>
            <ac:picMk id="6" creationId="{8F696764-C8F2-4441-8057-32510F2FD213}"/>
          </ac:picMkLst>
        </pc:picChg>
      </pc:sldChg>
      <pc:sldChg chg="new del">
        <pc:chgData name="Luca Genova - luca.genova2@studio.unibo.it" userId="4554fb10-a7bb-4144-bfee-6dbacc6898f4" providerId="ADAL" clId="{A799CF06-0475-4475-8AC7-27C32B6D2E0F}" dt="2021-10-05T13:21:35.807" v="1121" actId="47"/>
        <pc:sldMkLst>
          <pc:docMk/>
          <pc:sldMk cId="942968302" sldId="265"/>
        </pc:sldMkLst>
      </pc:sldChg>
      <pc:sldChg chg="delSp modSp add del mod">
        <pc:chgData name="Luca Genova - luca.genova2@studio.unibo.it" userId="4554fb10-a7bb-4144-bfee-6dbacc6898f4" providerId="ADAL" clId="{A799CF06-0475-4475-8AC7-27C32B6D2E0F}" dt="2021-10-06T11:23:02.937" v="2215" actId="47"/>
        <pc:sldMkLst>
          <pc:docMk/>
          <pc:sldMk cId="3880876219" sldId="265"/>
        </pc:sldMkLst>
        <pc:spChg chg="mod">
          <ac:chgData name="Luca Genova - luca.genova2@studio.unibo.it" userId="4554fb10-a7bb-4144-bfee-6dbacc6898f4" providerId="ADAL" clId="{A799CF06-0475-4475-8AC7-27C32B6D2E0F}" dt="2021-10-05T13:21:51.836" v="1135" actId="20577"/>
          <ac:spMkLst>
            <pc:docMk/>
            <pc:sldMk cId="3880876219" sldId="265"/>
            <ac:spMk id="35" creationId="{00000000-0000-0000-0000-000000000000}"/>
          </ac:spMkLst>
        </pc:spChg>
        <pc:spChg chg="del">
          <ac:chgData name="Luca Genova - luca.genova2@studio.unibo.it" userId="4554fb10-a7bb-4144-bfee-6dbacc6898f4" providerId="ADAL" clId="{A799CF06-0475-4475-8AC7-27C32B6D2E0F}" dt="2021-10-05T13:21:48.514" v="1125" actId="478"/>
          <ac:spMkLst>
            <pc:docMk/>
            <pc:sldMk cId="3880876219" sldId="265"/>
            <ac:spMk id="36" creationId="{00000000-0000-0000-0000-000000000000}"/>
          </ac:spMkLst>
        </pc:spChg>
      </pc:sldChg>
      <pc:sldChg chg="addSp modSp add mod addCm delCm">
        <pc:chgData name="Luca Genova - luca.genova2@studio.unibo.it" userId="4554fb10-a7bb-4144-bfee-6dbacc6898f4" providerId="ADAL" clId="{A799CF06-0475-4475-8AC7-27C32B6D2E0F}" dt="2021-10-09T16:09:59.569" v="5788" actId="20577"/>
        <pc:sldMkLst>
          <pc:docMk/>
          <pc:sldMk cId="2949386649" sldId="266"/>
        </pc:sldMkLst>
        <pc:spChg chg="add mod">
          <ac:chgData name="Luca Genova - luca.genova2@studio.unibo.it" userId="4554fb10-a7bb-4144-bfee-6dbacc6898f4" providerId="ADAL" clId="{A799CF06-0475-4475-8AC7-27C32B6D2E0F}" dt="2021-10-09T16:09:59.569" v="5788" actId="20577"/>
          <ac:spMkLst>
            <pc:docMk/>
            <pc:sldMk cId="2949386649" sldId="266"/>
            <ac:spMk id="2" creationId="{7877AC6D-5B45-4E51-A551-0F7CFCB9E426}"/>
          </ac:spMkLst>
        </pc:spChg>
        <pc:spChg chg="mod">
          <ac:chgData name="Luca Genova - luca.genova2@studio.unibo.it" userId="4554fb10-a7bb-4144-bfee-6dbacc6898f4" providerId="ADAL" clId="{A799CF06-0475-4475-8AC7-27C32B6D2E0F}" dt="2021-10-08T14:48:59.315" v="4705" actId="20577"/>
          <ac:spMkLst>
            <pc:docMk/>
            <pc:sldMk cId="2949386649" sldId="266"/>
            <ac:spMk id="35" creationId="{00000000-0000-0000-0000-000000000000}"/>
          </ac:spMkLst>
        </pc:spChg>
        <pc:picChg chg="add mod">
          <ac:chgData name="Luca Genova - luca.genova2@studio.unibo.it" userId="4554fb10-a7bb-4144-bfee-6dbacc6898f4" providerId="ADAL" clId="{A799CF06-0475-4475-8AC7-27C32B6D2E0F}" dt="2021-10-08T15:17:54.287" v="4893" actId="1076"/>
          <ac:picMkLst>
            <pc:docMk/>
            <pc:sldMk cId="2949386649" sldId="266"/>
            <ac:picMk id="4" creationId="{ADF190AC-63BA-471C-9F7A-979D65C2C288}"/>
          </ac:picMkLst>
        </pc:picChg>
      </pc:sldChg>
      <pc:sldChg chg="modSp add mod ord">
        <pc:chgData name="Luca Genova - luca.genova2@studio.unibo.it" userId="4554fb10-a7bb-4144-bfee-6dbacc6898f4" providerId="ADAL" clId="{A799CF06-0475-4475-8AC7-27C32B6D2E0F}" dt="2021-10-11T10:11:26.751" v="6157" actId="20577"/>
        <pc:sldMkLst>
          <pc:docMk/>
          <pc:sldMk cId="1791441856" sldId="267"/>
        </pc:sldMkLst>
        <pc:spChg chg="mod">
          <ac:chgData name="Luca Genova - luca.genova2@studio.unibo.it" userId="4554fb10-a7bb-4144-bfee-6dbacc6898f4" providerId="ADAL" clId="{A799CF06-0475-4475-8AC7-27C32B6D2E0F}" dt="2021-10-11T10:11:26.751" v="6157" actId="20577"/>
          <ac:spMkLst>
            <pc:docMk/>
            <pc:sldMk cId="1791441856" sldId="267"/>
            <ac:spMk id="2" creationId="{D11ADA13-1E56-4BE9-BFC5-14E5A491F5BE}"/>
          </ac:spMkLst>
        </pc:spChg>
        <pc:spChg chg="mod">
          <ac:chgData name="Luca Genova - luca.genova2@studio.unibo.it" userId="4554fb10-a7bb-4144-bfee-6dbacc6898f4" providerId="ADAL" clId="{A799CF06-0475-4475-8AC7-27C32B6D2E0F}" dt="2021-10-07T15:28:50.023" v="3061" actId="207"/>
          <ac:spMkLst>
            <pc:docMk/>
            <pc:sldMk cId="1791441856" sldId="267"/>
            <ac:spMk id="35" creationId="{00000000-0000-0000-0000-000000000000}"/>
          </ac:spMkLst>
        </pc:spChg>
      </pc:sldChg>
      <pc:sldChg chg="modSp add del mod">
        <pc:chgData name="Luca Genova - luca.genova2@studio.unibo.it" userId="4554fb10-a7bb-4144-bfee-6dbacc6898f4" providerId="ADAL" clId="{A799CF06-0475-4475-8AC7-27C32B6D2E0F}" dt="2021-10-08T15:01:44.684" v="4813" actId="47"/>
        <pc:sldMkLst>
          <pc:docMk/>
          <pc:sldMk cId="455929389" sldId="268"/>
        </pc:sldMkLst>
        <pc:spChg chg="mod">
          <ac:chgData name="Luca Genova - luca.genova2@studio.unibo.it" userId="4554fb10-a7bb-4144-bfee-6dbacc6898f4" providerId="ADAL" clId="{A799CF06-0475-4475-8AC7-27C32B6D2E0F}" dt="2021-10-08T15:01:28.491" v="4808" actId="1076"/>
          <ac:spMkLst>
            <pc:docMk/>
            <pc:sldMk cId="455929389" sldId="268"/>
            <ac:spMk id="2" creationId="{7877AC6D-5B45-4E51-A551-0F7CFCB9E426}"/>
          </ac:spMkLst>
        </pc:spChg>
        <pc:spChg chg="mod">
          <ac:chgData name="Luca Genova - luca.genova2@studio.unibo.it" userId="4554fb10-a7bb-4144-bfee-6dbacc6898f4" providerId="ADAL" clId="{A799CF06-0475-4475-8AC7-27C32B6D2E0F}" dt="2021-10-08T14:49:16.077" v="4714" actId="20577"/>
          <ac:spMkLst>
            <pc:docMk/>
            <pc:sldMk cId="455929389" sldId="268"/>
            <ac:spMk id="35" creationId="{00000000-0000-0000-0000-000000000000}"/>
          </ac:spMkLst>
        </pc:spChg>
      </pc:sldChg>
      <pc:sldChg chg="new del">
        <pc:chgData name="Luca Genova - luca.genova2@studio.unibo.it" userId="4554fb10-a7bb-4144-bfee-6dbacc6898f4" providerId="ADAL" clId="{A799CF06-0475-4475-8AC7-27C32B6D2E0F}" dt="2021-10-08T14:49:06.215" v="4707" actId="47"/>
        <pc:sldMkLst>
          <pc:docMk/>
          <pc:sldMk cId="3101395343" sldId="268"/>
        </pc:sldMkLst>
      </pc:sldChg>
      <pc:sldChg chg="modSp add del mod">
        <pc:chgData name="Luca Genova - luca.genova2@studio.unibo.it" userId="4554fb10-a7bb-4144-bfee-6dbacc6898f4" providerId="ADAL" clId="{A799CF06-0475-4475-8AC7-27C32B6D2E0F}" dt="2021-10-08T15:02:19.574" v="4821" actId="47"/>
        <pc:sldMkLst>
          <pc:docMk/>
          <pc:sldMk cId="3951443676" sldId="269"/>
        </pc:sldMkLst>
        <pc:spChg chg="mod">
          <ac:chgData name="Luca Genova - luca.genova2@studio.unibo.it" userId="4554fb10-a7bb-4144-bfee-6dbacc6898f4" providerId="ADAL" clId="{A799CF06-0475-4475-8AC7-27C32B6D2E0F}" dt="2021-10-08T14:49:21.517" v="4719" actId="20577"/>
          <ac:spMkLst>
            <pc:docMk/>
            <pc:sldMk cId="3951443676" sldId="269"/>
            <ac:spMk id="35" creationId="{00000000-0000-0000-0000-000000000000}"/>
          </ac:spMkLst>
        </pc:spChg>
      </pc:sldChg>
      <pc:sldChg chg="addSp delSp modSp add mod">
        <pc:chgData name="Luca Genova - luca.genova2@studio.unibo.it" userId="4554fb10-a7bb-4144-bfee-6dbacc6898f4" providerId="ADAL" clId="{A799CF06-0475-4475-8AC7-27C32B6D2E0F}" dt="2021-10-11T20:34:08.713" v="6161" actId="20577"/>
        <pc:sldMkLst>
          <pc:docMk/>
          <pc:sldMk cId="599648251" sldId="270"/>
        </pc:sldMkLst>
        <pc:spChg chg="mod">
          <ac:chgData name="Luca Genova - luca.genova2@studio.unibo.it" userId="4554fb10-a7bb-4144-bfee-6dbacc6898f4" providerId="ADAL" clId="{A799CF06-0475-4475-8AC7-27C32B6D2E0F}" dt="2021-10-11T20:34:08.713" v="6161" actId="20577"/>
          <ac:spMkLst>
            <pc:docMk/>
            <pc:sldMk cId="599648251" sldId="270"/>
            <ac:spMk id="2" creationId="{7877AC6D-5B45-4E51-A551-0F7CFCB9E426}"/>
          </ac:spMkLst>
        </pc:spChg>
        <pc:spChg chg="mod">
          <ac:chgData name="Luca Genova - luca.genova2@studio.unibo.it" userId="4554fb10-a7bb-4144-bfee-6dbacc6898f4" providerId="ADAL" clId="{A799CF06-0475-4475-8AC7-27C32B6D2E0F}" dt="2021-10-08T15:02:25.428" v="4826" actId="20577"/>
          <ac:spMkLst>
            <pc:docMk/>
            <pc:sldMk cId="599648251" sldId="270"/>
            <ac:spMk id="35" creationId="{00000000-0000-0000-0000-000000000000}"/>
          </ac:spMkLst>
        </pc:spChg>
        <pc:picChg chg="del">
          <ac:chgData name="Luca Genova - luca.genova2@studio.unibo.it" userId="4554fb10-a7bb-4144-bfee-6dbacc6898f4" providerId="ADAL" clId="{A799CF06-0475-4475-8AC7-27C32B6D2E0F}" dt="2021-10-08T15:01:37.578" v="4810" actId="478"/>
          <ac:picMkLst>
            <pc:docMk/>
            <pc:sldMk cId="599648251" sldId="270"/>
            <ac:picMk id="4" creationId="{ADF190AC-63BA-471C-9F7A-979D65C2C288}"/>
          </ac:picMkLst>
        </pc:picChg>
        <pc:picChg chg="add mod">
          <ac:chgData name="Luca Genova - luca.genova2@studio.unibo.it" userId="4554fb10-a7bb-4144-bfee-6dbacc6898f4" providerId="ADAL" clId="{A799CF06-0475-4475-8AC7-27C32B6D2E0F}" dt="2021-10-08T15:02:14.205" v="4819" actId="1076"/>
          <ac:picMkLst>
            <pc:docMk/>
            <pc:sldMk cId="599648251" sldId="270"/>
            <ac:picMk id="5" creationId="{4AE8281C-1B19-42BB-9CA2-5AEC3F30875A}"/>
          </ac:picMkLst>
        </pc:picChg>
      </pc:sldChg>
      <pc:sldChg chg="addSp delSp modSp add mod">
        <pc:chgData name="Luca Genova - luca.genova2@studio.unibo.it" userId="4554fb10-a7bb-4144-bfee-6dbacc6898f4" providerId="ADAL" clId="{A799CF06-0475-4475-8AC7-27C32B6D2E0F}" dt="2021-10-11T20:35:56.048" v="6164" actId="20577"/>
        <pc:sldMkLst>
          <pc:docMk/>
          <pc:sldMk cId="1663137464" sldId="271"/>
        </pc:sldMkLst>
        <pc:spChg chg="mod">
          <ac:chgData name="Luca Genova - luca.genova2@studio.unibo.it" userId="4554fb10-a7bb-4144-bfee-6dbacc6898f4" providerId="ADAL" clId="{A799CF06-0475-4475-8AC7-27C32B6D2E0F}" dt="2021-10-11T20:35:56.048" v="6164" actId="20577"/>
          <ac:spMkLst>
            <pc:docMk/>
            <pc:sldMk cId="1663137464" sldId="271"/>
            <ac:spMk id="2" creationId="{7877AC6D-5B45-4E51-A551-0F7CFCB9E426}"/>
          </ac:spMkLst>
        </pc:spChg>
        <pc:spChg chg="mod">
          <ac:chgData name="Luca Genova - luca.genova2@studio.unibo.it" userId="4554fb10-a7bb-4144-bfee-6dbacc6898f4" providerId="ADAL" clId="{A799CF06-0475-4475-8AC7-27C32B6D2E0F}" dt="2021-10-08T15:02:31.146" v="4831" actId="20577"/>
          <ac:spMkLst>
            <pc:docMk/>
            <pc:sldMk cId="1663137464" sldId="271"/>
            <ac:spMk id="35" creationId="{00000000-0000-0000-0000-000000000000}"/>
          </ac:spMkLst>
        </pc:spChg>
        <pc:picChg chg="add del mod">
          <ac:chgData name="Luca Genova - luca.genova2@studio.unibo.it" userId="4554fb10-a7bb-4144-bfee-6dbacc6898f4" providerId="ADAL" clId="{A799CF06-0475-4475-8AC7-27C32B6D2E0F}" dt="2021-10-08T15:05:19.956" v="4852" actId="478"/>
          <ac:picMkLst>
            <pc:docMk/>
            <pc:sldMk cId="1663137464" sldId="271"/>
            <ac:picMk id="4" creationId="{58D07A51-2E86-45E5-AB00-E99450735C5E}"/>
          </ac:picMkLst>
        </pc:picChg>
        <pc:picChg chg="del">
          <ac:chgData name="Luca Genova - luca.genova2@studio.unibo.it" userId="4554fb10-a7bb-4144-bfee-6dbacc6898f4" providerId="ADAL" clId="{A799CF06-0475-4475-8AC7-27C32B6D2E0F}" dt="2021-10-08T15:05:10.010" v="4848" actId="478"/>
          <ac:picMkLst>
            <pc:docMk/>
            <pc:sldMk cId="1663137464" sldId="271"/>
            <ac:picMk id="5" creationId="{4AE8281C-1B19-42BB-9CA2-5AEC3F30875A}"/>
          </ac:picMkLst>
        </pc:picChg>
        <pc:picChg chg="add del mod">
          <ac:chgData name="Luca Genova - luca.genova2@studio.unibo.it" userId="4554fb10-a7bb-4144-bfee-6dbacc6898f4" providerId="ADAL" clId="{A799CF06-0475-4475-8AC7-27C32B6D2E0F}" dt="2021-10-08T15:06:28.090" v="4858" actId="478"/>
          <ac:picMkLst>
            <pc:docMk/>
            <pc:sldMk cId="1663137464" sldId="271"/>
            <ac:picMk id="7" creationId="{35562311-428A-4CD2-8BD2-DCCAFACB9940}"/>
          </ac:picMkLst>
        </pc:picChg>
        <pc:picChg chg="add mod">
          <ac:chgData name="Luca Genova - luca.genova2@studio.unibo.it" userId="4554fb10-a7bb-4144-bfee-6dbacc6898f4" providerId="ADAL" clId="{A799CF06-0475-4475-8AC7-27C32B6D2E0F}" dt="2021-10-08T15:06:38.651" v="4863" actId="1076"/>
          <ac:picMkLst>
            <pc:docMk/>
            <pc:sldMk cId="1663137464" sldId="271"/>
            <ac:picMk id="9" creationId="{93F13958-DCF4-45E4-943E-E9F98AEDB9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9687" cy="3840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92715c68a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" name="Google Shape;16;g92715c68a5_0_4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g92715c68a5_0_41:notes"/>
          <p:cNvSpPr txBox="1">
            <a:spLocks noGrp="1"/>
          </p:cNvSpPr>
          <p:nvPr>
            <p:ph type="sldNum" idx="12"/>
          </p:nvPr>
        </p:nvSpPr>
        <p:spPr>
          <a:xfrm>
            <a:off x="4022725" y="9723437"/>
            <a:ext cx="3076500" cy="511200"/>
          </a:xfrm>
          <a:prstGeom prst="rect">
            <a:avLst/>
          </a:prstGeom>
        </p:spPr>
        <p:txBody>
          <a:bodyPr spcFirstLastPara="1" wrap="square" lIns="96450" tIns="48225" rIns="96450" bIns="48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1</a:t>
            </a:fld>
            <a:endParaRPr sz="1400" u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2715c68a5_0_4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92715c68a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01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2715c68a5_0_4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92715c68a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696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92715c68a5_0_55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92715c68a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2715c68a5_0_4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92715c68a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2715c68a5_0_4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92715c68a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324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2715c68a5_0_4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92715c68a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809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2715c68a5_0_4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g92715c68a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175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2715c68a5_0_4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92715c68a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63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2715c68a5_0_4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92715c68a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214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2715c68a5_0_4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92715c68a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102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5615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6656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4988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5674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55204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19351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66758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746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enco" type="obj">
  <p:cSld name="Elenc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32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9638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4691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48577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71883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48667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08401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756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621519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51F0-2AA4-42DA-86C3-EC239972502B}" type="datetimeFigureOut">
              <a:rPr lang="it-IT" smtClean="0"/>
              <a:t>11/10/2021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81ED55-370A-427E-AB1C-6F7A7D5D5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84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>
            <a:off x="685800" y="2389925"/>
            <a:ext cx="77724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Pipeline per il Machine Learning: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/>
              <a:t>Analisi e orchestrazione di workflow in Demand forecasting </a:t>
            </a:r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it-IT" sz="3200" b="1" dirty="0"/>
              <a:t> </a:t>
            </a:r>
            <a:r>
              <a:rPr lang="it-IT" sz="3200" b="1" dirty="0" err="1"/>
              <a:t>Radiology</a:t>
            </a:r>
            <a:endParaRPr lang="it-IT" sz="3200" b="1" dirty="0"/>
          </a:p>
          <a:p>
            <a:pPr marL="0" lvl="0" indent="0" algn="ctr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200" dirty="0"/>
              <a:t>Luca Genova</a:t>
            </a:r>
            <a:endParaRPr sz="2200" dirty="0"/>
          </a:p>
        </p:txBody>
      </p:sp>
      <p:sp>
        <p:nvSpPr>
          <p:cNvPr id="20" name="Google Shape;20;p4"/>
          <p:cNvSpPr txBox="1"/>
          <p:nvPr/>
        </p:nvSpPr>
        <p:spPr>
          <a:xfrm>
            <a:off x="685800" y="5614850"/>
            <a:ext cx="7772400" cy="1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Corso di </a:t>
            </a:r>
            <a:r>
              <a:rPr lang="en-US" sz="1800" dirty="0" err="1">
                <a:solidFill>
                  <a:schemeClr val="dk1"/>
                </a:solidFill>
              </a:rPr>
              <a:t>Laurea</a:t>
            </a:r>
            <a:r>
              <a:rPr lang="en-US" sz="1800" dirty="0">
                <a:solidFill>
                  <a:schemeClr val="dk1"/>
                </a:solidFill>
              </a:rPr>
              <a:t> Triennale in Informatica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A.A. 2020/2021 - </a:t>
            </a:r>
            <a:r>
              <a:rPr lang="en-US" sz="1800" dirty="0" err="1">
                <a:solidFill>
                  <a:schemeClr val="dk1"/>
                </a:solidFill>
              </a:rPr>
              <a:t>Sessione</a:t>
            </a:r>
            <a:r>
              <a:rPr lang="en-US" sz="1800" dirty="0">
                <a:solidFill>
                  <a:schemeClr val="dk1"/>
                </a:solidFill>
              </a:rPr>
              <a:t> II</a:t>
            </a:r>
            <a:endParaRPr sz="1800" dirty="0"/>
          </a:p>
        </p:txBody>
      </p:sp>
      <p:sp>
        <p:nvSpPr>
          <p:cNvPr id="21" name="Google Shape;21;p4"/>
          <p:cNvSpPr txBox="1"/>
          <p:nvPr/>
        </p:nvSpPr>
        <p:spPr>
          <a:xfrm>
            <a:off x="685800" y="911225"/>
            <a:ext cx="7772400" cy="1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Alma Mater </a:t>
            </a:r>
            <a:r>
              <a:rPr lang="en-US" sz="1800" dirty="0" err="1"/>
              <a:t>Studiorum</a:t>
            </a:r>
            <a:r>
              <a:rPr lang="en-US" sz="1800" dirty="0"/>
              <a:t> - </a:t>
            </a:r>
            <a:r>
              <a:rPr lang="en-US" sz="1800" dirty="0" err="1"/>
              <a:t>Università</a:t>
            </a:r>
            <a:r>
              <a:rPr lang="en-US" sz="1800" dirty="0"/>
              <a:t> di Bologna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Scuola</a:t>
            </a:r>
            <a:r>
              <a:rPr lang="en-US" sz="1800" dirty="0">
                <a:solidFill>
                  <a:schemeClr val="dk1"/>
                </a:solidFill>
              </a:rPr>
              <a:t> di </a:t>
            </a:r>
            <a:r>
              <a:rPr lang="en-US" sz="1800" dirty="0" err="1">
                <a:solidFill>
                  <a:schemeClr val="dk1"/>
                </a:solidFill>
              </a:rPr>
              <a:t>Scienze</a:t>
            </a:r>
            <a:endParaRPr sz="1800" dirty="0"/>
          </a:p>
        </p:txBody>
      </p:sp>
      <p:graphicFrame>
        <p:nvGraphicFramePr>
          <p:cNvPr id="22" name="Google Shape;22;p4"/>
          <p:cNvGraphicFramePr/>
          <p:nvPr>
            <p:extLst>
              <p:ext uri="{D42A27DB-BD31-4B8C-83A1-F6EECF244321}">
                <p14:modId xmlns:p14="http://schemas.microsoft.com/office/powerpoint/2010/main" val="238923569"/>
              </p:ext>
            </p:extLst>
          </p:nvPr>
        </p:nvGraphicFramePr>
        <p:xfrm>
          <a:off x="685800" y="4610100"/>
          <a:ext cx="7986860" cy="1280130"/>
        </p:xfrm>
        <a:graphic>
          <a:graphicData uri="http://schemas.openxmlformats.org/drawingml/2006/table">
            <a:tbl>
              <a:tblPr>
                <a:noFill/>
                <a:tableStyleId>{E31E76D2-9343-45DB-96B6-7848AEE562CA}</a:tableStyleId>
              </a:tblPr>
              <a:tblGrid>
                <a:gridCol w="517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Relatore</a:t>
                      </a:r>
                      <a:r>
                        <a:rPr lang="en-US" sz="1800" dirty="0"/>
                        <a:t>: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Chiar.mo Prof.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Maurizio </a:t>
                      </a:r>
                      <a:r>
                        <a:rPr lang="en-US" sz="1800" dirty="0" err="1"/>
                        <a:t>Gabbrielli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Correlatore</a:t>
                      </a:r>
                      <a:r>
                        <a:rPr lang="en-US" sz="1800" dirty="0"/>
                        <a:t>: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Dott</a:t>
                      </a:r>
                      <a:r>
                        <a:rPr lang="en-US" sz="1800" dirty="0"/>
                        <a:t>. Stefano Pio Zingaro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Dott</a:t>
                      </a:r>
                      <a:r>
                        <a:rPr lang="en-US" sz="1800" dirty="0"/>
                        <a:t>. </a:t>
                      </a:r>
                      <a:r>
                        <a:rPr lang="en-US" sz="1800" dirty="0" err="1"/>
                        <a:t>Saverio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Giallorenzo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4294967295"/>
          </p:nvPr>
        </p:nvSpPr>
        <p:spPr>
          <a:xfrm>
            <a:off x="552450" y="44450"/>
            <a:ext cx="85915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1" dirty="0">
                <a:solidFill>
                  <a:schemeClr val="tx1"/>
                </a:solidFill>
              </a:rPr>
              <a:t>Framework - </a:t>
            </a:r>
            <a:r>
              <a:rPr lang="en-US" sz="3600" b="1" dirty="0" err="1">
                <a:solidFill>
                  <a:schemeClr val="tx1"/>
                </a:solidFill>
              </a:rPr>
              <a:t>ZenML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77AC6D-5B45-4E51-A551-0F7CFCB9E426}"/>
              </a:ext>
            </a:extLst>
          </p:cNvPr>
          <p:cNvSpPr txBox="1"/>
          <p:nvPr/>
        </p:nvSpPr>
        <p:spPr>
          <a:xfrm>
            <a:off x="353505" y="1295350"/>
            <a:ext cx="8436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Vantaggi chiave:</a:t>
            </a:r>
          </a:p>
          <a:p>
            <a:pPr marL="1257300" lvl="2" indent="-342900">
              <a:buFont typeface="Trebuchet MS" panose="020B0603020202020204" pitchFamily="34" charset="0"/>
              <a:buChar char="–"/>
            </a:pPr>
            <a:r>
              <a:rPr lang="it-IT" sz="2000" dirty="0"/>
              <a:t>Integrazione</a:t>
            </a:r>
          </a:p>
          <a:p>
            <a:pPr marL="1257300" lvl="2" indent="-342900">
              <a:buFont typeface="Trebuchet MS" panose="020B0603020202020204" pitchFamily="34" charset="0"/>
              <a:buChar char="–"/>
            </a:pPr>
            <a:r>
              <a:rPr lang="it-IT" sz="2000" dirty="0" err="1"/>
              <a:t>Pre</a:t>
            </a:r>
            <a:r>
              <a:rPr lang="it-IT" sz="2000" dirty="0"/>
              <a:t>-elaborazione e riduzione di grandi set di dati</a:t>
            </a:r>
          </a:p>
          <a:p>
            <a:pPr marL="1257300" lvl="2" indent="-342900">
              <a:buFont typeface="Trebuchet MS" panose="020B0603020202020204" pitchFamily="34" charset="0"/>
              <a:buChar char="–"/>
            </a:pPr>
            <a:r>
              <a:rPr lang="it-IT" sz="2000" dirty="0"/>
              <a:t>Riutilizzo del codice </a:t>
            </a:r>
          </a:p>
          <a:p>
            <a:pPr marL="1257300" lvl="2" indent="-342900">
              <a:buFont typeface="Trebuchet MS" panose="020B0603020202020204" pitchFamily="34" charset="0"/>
              <a:buChar char="–"/>
            </a:pPr>
            <a:r>
              <a:rPr lang="it-IT" sz="2000" dirty="0"/>
              <a:t>Possibilità di passare rapidamente dall’ambiente locale a quello cloud (es: </a:t>
            </a:r>
            <a:r>
              <a:rPr lang="it-IT" sz="2000" dirty="0" err="1"/>
              <a:t>Kubernetes</a:t>
            </a:r>
            <a:r>
              <a:rPr lang="it-IT" sz="2000" dirty="0"/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E8281C-1B19-42BB-9CA2-5AEC3F308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802" y="3429000"/>
            <a:ext cx="3182962" cy="28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4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4294967295"/>
          </p:nvPr>
        </p:nvSpPr>
        <p:spPr>
          <a:xfrm>
            <a:off x="552450" y="44450"/>
            <a:ext cx="85915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1" dirty="0">
                <a:solidFill>
                  <a:schemeClr val="tx1"/>
                </a:solidFill>
              </a:rPr>
              <a:t>Framework - </a:t>
            </a:r>
            <a:r>
              <a:rPr lang="en-US" sz="3600" b="1" dirty="0" err="1">
                <a:solidFill>
                  <a:schemeClr val="tx1"/>
                </a:solidFill>
              </a:rPr>
              <a:t>MLRun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77AC6D-5B45-4E51-A551-0F7CFCB9E426}"/>
              </a:ext>
            </a:extLst>
          </p:cNvPr>
          <p:cNvSpPr txBox="1"/>
          <p:nvPr/>
        </p:nvSpPr>
        <p:spPr>
          <a:xfrm>
            <a:off x="353505" y="1295350"/>
            <a:ext cx="84369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Vantaggi chiave:</a:t>
            </a:r>
          </a:p>
          <a:p>
            <a:pPr marL="1257300" lvl="2" indent="-342900">
              <a:buFont typeface="Trebuchet MS" panose="020B0603020202020204" pitchFamily="34" charset="0"/>
              <a:buChar char="–"/>
            </a:pPr>
            <a:r>
              <a:rPr lang="it-IT" sz="2000" dirty="0"/>
              <a:t>Implementazione rapida del codice nelle pipeline di produzione</a:t>
            </a:r>
          </a:p>
          <a:p>
            <a:pPr marL="1257300" lvl="2" indent="-342900">
              <a:buFont typeface="Trebuchet MS" panose="020B0603020202020204" pitchFamily="34" charset="0"/>
              <a:buChar char="–"/>
            </a:pPr>
            <a:r>
              <a:rPr lang="it-IT" sz="2000" dirty="0"/>
              <a:t>Supporta anche il parallelismo</a:t>
            </a:r>
          </a:p>
          <a:p>
            <a:pPr marL="1257300" lvl="2" indent="-342900">
              <a:buFont typeface="Trebuchet MS" panose="020B0603020202020204" pitchFamily="34" charset="0"/>
              <a:buChar char="–"/>
            </a:pPr>
            <a:r>
              <a:rPr lang="it-IT" sz="2000" dirty="0"/>
              <a:t>Funziona ovunque: il tuo IDE locale, multi-cloud o on-premise</a:t>
            </a:r>
          </a:p>
          <a:p>
            <a:pPr marL="1257300" lvl="2" indent="-342900">
              <a:buFont typeface="Trebuchet MS" panose="020B0603020202020204" pitchFamily="34" charset="0"/>
              <a:buChar char="–"/>
            </a:pPr>
            <a:r>
              <a:rPr lang="it-IT" sz="2000" dirty="0"/>
              <a:t>Ha un'interfaccia utente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3F13958-DCF4-45E4-943E-E9F98AEDB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09" y="3983208"/>
            <a:ext cx="5448693" cy="19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3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4294967295"/>
          </p:nvPr>
        </p:nvSpPr>
        <p:spPr>
          <a:xfrm>
            <a:off x="552450" y="44450"/>
            <a:ext cx="85915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1" dirty="0" err="1">
                <a:solidFill>
                  <a:schemeClr val="tx1"/>
                </a:solidFill>
              </a:rPr>
              <a:t>Conclusioni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9FAC8FA-F795-49F2-94D0-D431D9E71CC0}"/>
              </a:ext>
            </a:extLst>
          </p:cNvPr>
          <p:cNvSpPr txBox="1"/>
          <p:nvPr/>
        </p:nvSpPr>
        <p:spPr>
          <a:xfrm>
            <a:off x="367645" y="838986"/>
            <a:ext cx="8408710" cy="4789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/>
              <a:t>Due focus differenti:</a:t>
            </a:r>
          </a:p>
          <a:p>
            <a:pPr marL="1016000" lvl="1" indent="-457200">
              <a:lnSpc>
                <a:spcPct val="114000"/>
              </a:lnSpc>
              <a:buSzPts val="2000"/>
              <a:buFont typeface="+mj-lt"/>
              <a:buAutoNum type="arabicPeriod"/>
            </a:pPr>
            <a:r>
              <a:rPr lang="it-IT" sz="2000" dirty="0"/>
              <a:t>Focus sui dati -&gt; AI in </a:t>
            </a:r>
            <a:r>
              <a:rPr lang="it-IT" sz="2000" dirty="0" err="1"/>
              <a:t>radiology</a:t>
            </a:r>
            <a:endParaRPr lang="it-IT" sz="2000" dirty="0"/>
          </a:p>
          <a:p>
            <a:pPr marL="1473200" lvl="2" indent="-457200">
              <a:lnSpc>
                <a:spcPct val="114000"/>
              </a:lnSpc>
              <a:buSzPts val="2000"/>
              <a:buFont typeface="Trebuchet MS" panose="020B0603020202020204" pitchFamily="34" charset="0"/>
              <a:buChar char="–"/>
            </a:pPr>
            <a:r>
              <a:rPr lang="it-IT" sz="2000" dirty="0"/>
              <a:t>Dati con la stessa struttura</a:t>
            </a:r>
          </a:p>
          <a:p>
            <a:pPr marL="1473200" lvl="2" indent="-457200">
              <a:lnSpc>
                <a:spcPct val="114000"/>
              </a:lnSpc>
              <a:buSzPts val="2000"/>
              <a:buFont typeface="Trebuchet MS" panose="020B0603020202020204" pitchFamily="34" charset="0"/>
              <a:buChar char="–"/>
            </a:pPr>
            <a:r>
              <a:rPr lang="it-IT" sz="2000" dirty="0"/>
              <a:t>Grande lavoro di pretrattamento</a:t>
            </a:r>
          </a:p>
          <a:p>
            <a:pPr marL="1473200" lvl="2" indent="-457200">
              <a:lnSpc>
                <a:spcPct val="114000"/>
              </a:lnSpc>
              <a:buSzPts val="2000"/>
              <a:buFont typeface="Trebuchet MS" panose="020B0603020202020204" pitchFamily="34" charset="0"/>
              <a:buChar char="–"/>
            </a:pPr>
            <a:r>
              <a:rPr lang="it-IT" sz="2000" dirty="0"/>
              <a:t>Poca variabilità nei modelli</a:t>
            </a:r>
          </a:p>
          <a:p>
            <a:pPr marL="1016000" lvl="2">
              <a:lnSpc>
                <a:spcPct val="114000"/>
              </a:lnSpc>
              <a:buSzPts val="2000"/>
            </a:pPr>
            <a:endParaRPr lang="it-IT" sz="2000" dirty="0"/>
          </a:p>
          <a:p>
            <a:pPr marL="1016000" lvl="1" indent="-457200">
              <a:lnSpc>
                <a:spcPct val="114000"/>
              </a:lnSpc>
              <a:buSzPts val="2000"/>
              <a:buFont typeface="+mj-lt"/>
              <a:buAutoNum type="arabicPeriod"/>
            </a:pPr>
            <a:r>
              <a:rPr lang="it-IT" sz="2000" dirty="0"/>
              <a:t>Focus sul modello -&gt; Demand forecasting</a:t>
            </a:r>
          </a:p>
          <a:p>
            <a:pPr marL="1358900" lvl="2" indent="-342900">
              <a:lnSpc>
                <a:spcPct val="114000"/>
              </a:lnSpc>
              <a:buSzPts val="2000"/>
              <a:buFont typeface="Trebuchet MS" panose="020B0603020202020204" pitchFamily="34" charset="0"/>
              <a:buChar char="–"/>
            </a:pPr>
            <a:r>
              <a:rPr lang="it-IT" sz="2000" dirty="0"/>
              <a:t>Diversa natura dei dati</a:t>
            </a:r>
          </a:p>
          <a:p>
            <a:pPr marL="1358900" lvl="2" indent="-342900">
              <a:lnSpc>
                <a:spcPct val="114000"/>
              </a:lnSpc>
              <a:buSzPts val="2000"/>
              <a:buFont typeface="Trebuchet MS" panose="020B0603020202020204" pitchFamily="34" charset="0"/>
              <a:buChar char="–"/>
            </a:pPr>
            <a:r>
              <a:rPr lang="it-IT" sz="2000" dirty="0"/>
              <a:t>Pretrattamento anche assente</a:t>
            </a:r>
          </a:p>
          <a:p>
            <a:pPr marL="1358900" lvl="2" indent="-342900">
              <a:lnSpc>
                <a:spcPct val="114000"/>
              </a:lnSpc>
              <a:buSzPts val="2000"/>
              <a:buFont typeface="Trebuchet MS" panose="020B0603020202020204" pitchFamily="34" charset="0"/>
              <a:buChar char="–"/>
            </a:pPr>
            <a:r>
              <a:rPr lang="it-IT" sz="2000" dirty="0"/>
              <a:t>Molta variabilità </a:t>
            </a:r>
            <a:r>
              <a:rPr lang="it-IT" sz="2000"/>
              <a:t>nei modelli</a:t>
            </a:r>
            <a:endParaRPr lang="it-IT" sz="2000" dirty="0"/>
          </a:p>
          <a:p>
            <a:endParaRPr lang="it-IT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/>
              <a:t>Punto di vista cronologico: focus che si sposta sempre di più sull'analisi dei modelli che si utilizzano.</a:t>
            </a:r>
          </a:p>
          <a:p>
            <a:endParaRPr lang="it-IT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4294967295"/>
          </p:nvPr>
        </p:nvSpPr>
        <p:spPr>
          <a:xfrm>
            <a:off x="552450" y="44450"/>
            <a:ext cx="85915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1" dirty="0" err="1">
                <a:solidFill>
                  <a:schemeClr val="tx1"/>
                </a:solidFill>
              </a:rPr>
              <a:t>Introduzione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770250" y="1008824"/>
            <a:ext cx="7603500" cy="361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Possibilità di automatizzare delle pipeline per il machine learning</a:t>
            </a:r>
          </a:p>
          <a:p>
            <a:pPr marL="4445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lvl="0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Trovare dei framework integrabili</a:t>
            </a:r>
          </a:p>
          <a:p>
            <a:pPr marL="4445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lvl="0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Strategia bottom-up analizzando due casi di studio specifici:</a:t>
            </a:r>
          </a:p>
          <a:p>
            <a:pPr marL="914400" lvl="1" indent="-355600">
              <a:lnSpc>
                <a:spcPct val="114000"/>
              </a:lnSpc>
              <a:buSzPts val="2000"/>
              <a:buFont typeface="Trebuchet MS" panose="020B0603020202020204" pitchFamily="34" charset="0"/>
              <a:buChar char="–"/>
            </a:pPr>
            <a:r>
              <a:rPr lang="it-IT" sz="2000" dirty="0"/>
              <a:t>AI in </a:t>
            </a:r>
            <a:r>
              <a:rPr lang="it-IT" sz="2000" dirty="0" err="1"/>
              <a:t>radiology</a:t>
            </a:r>
            <a:endParaRPr lang="it-IT" sz="2000" dirty="0"/>
          </a:p>
          <a:p>
            <a:pPr marL="914400" lvl="1" indent="-355600">
              <a:lnSpc>
                <a:spcPct val="114000"/>
              </a:lnSpc>
              <a:buSzPts val="2000"/>
              <a:buFont typeface="Trebuchet MS" panose="020B0603020202020204" pitchFamily="34" charset="0"/>
              <a:buChar char="–"/>
            </a:pPr>
            <a:r>
              <a:rPr lang="it-IT" sz="2000" dirty="0"/>
              <a:t>Demand forecasting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4294967295"/>
          </p:nvPr>
        </p:nvSpPr>
        <p:spPr>
          <a:xfrm>
            <a:off x="552450" y="44450"/>
            <a:ext cx="85915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1" dirty="0">
                <a:solidFill>
                  <a:schemeClr val="tx1"/>
                </a:solidFill>
              </a:rPr>
              <a:t>AI in radiology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552450" y="2861448"/>
            <a:ext cx="7603500" cy="264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/>
              <a:t>Workflow:</a:t>
            </a:r>
          </a:p>
          <a:p>
            <a:pPr marL="914400" lvl="1" indent="-3556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Raccolta dei dati</a:t>
            </a:r>
          </a:p>
          <a:p>
            <a:pPr marL="914400" lvl="1" indent="-3556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Cura dei dati</a:t>
            </a:r>
          </a:p>
          <a:p>
            <a:pPr marL="914400" lvl="1" indent="-3556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Creazione del modello</a:t>
            </a:r>
          </a:p>
          <a:p>
            <a:pPr marL="914400" lvl="1" indent="-3556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Formazione del modello</a:t>
            </a:r>
          </a:p>
          <a:p>
            <a:pPr marL="914400" lvl="1" indent="-3556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Analisi e metriche</a:t>
            </a:r>
          </a:p>
          <a:p>
            <a:pPr marL="914400" lvl="1" indent="-3556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Distribuzione</a:t>
            </a:r>
            <a:endParaRPr lang="en-US" sz="2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46B377-AFBE-478C-B0B8-2582BC42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10" y="1238595"/>
            <a:ext cx="5082980" cy="12269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4294967295"/>
          </p:nvPr>
        </p:nvSpPr>
        <p:spPr>
          <a:xfrm>
            <a:off x="552450" y="44450"/>
            <a:ext cx="85915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1" dirty="0">
                <a:solidFill>
                  <a:schemeClr val="tx1"/>
                </a:solidFill>
              </a:rPr>
              <a:t>AI in radiology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335256" y="846358"/>
            <a:ext cx="8808744" cy="532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2000" dirty="0"/>
              <a:t>Raccolta e cura dei dati: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Quantità e qualità sono fondamentali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Il problema della disponibilità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Passaggi applicabili:</a:t>
            </a:r>
          </a:p>
          <a:p>
            <a:pPr marL="1257300" lvl="2" indent="-342900">
              <a:buFont typeface="Trebuchet MS" panose="020B0603020202020204" pitchFamily="34" charset="0"/>
              <a:buChar char="‐"/>
            </a:pPr>
            <a:r>
              <a:rPr lang="it-IT" sz="2000" dirty="0"/>
              <a:t>Etichettatura dei dati</a:t>
            </a:r>
          </a:p>
          <a:p>
            <a:pPr marL="1257300" lvl="2" indent="-342900">
              <a:buFont typeface="Trebuchet MS" panose="020B0603020202020204" pitchFamily="34" charset="0"/>
              <a:buChar char="‐"/>
            </a:pPr>
            <a:r>
              <a:rPr lang="it-IT" sz="2000" dirty="0"/>
              <a:t>Controllo qualità</a:t>
            </a:r>
          </a:p>
          <a:p>
            <a:pPr marL="1257300" lvl="2" indent="-342900">
              <a:buFont typeface="Trebuchet MS" panose="020B0603020202020204" pitchFamily="34" charset="0"/>
              <a:buChar char="‐"/>
            </a:pPr>
            <a:r>
              <a:rPr lang="it-IT" sz="2000" dirty="0"/>
              <a:t>Esclusione dei dati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it-IT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it-IT" sz="2000" dirty="0"/>
          </a:p>
          <a:p>
            <a:r>
              <a:rPr lang="it-IT" sz="2000" dirty="0"/>
              <a:t>Creazione e formazione del modello: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CNN per l’estrazione delle caratteristiche dall’immagine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RNN (LSTM) per l’estrazione del testo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Set di allenamento D = (I, y) e il modello viene addestrato</a:t>
            </a:r>
          </a:p>
          <a:p>
            <a:pPr lvl="1"/>
            <a:r>
              <a:rPr lang="it-IT" sz="2000" dirty="0"/>
              <a:t>     al fine di massimizzare un modello probabilistico</a:t>
            </a:r>
          </a:p>
        </p:txBody>
      </p:sp>
    </p:spTree>
    <p:extLst>
      <p:ext uri="{BB962C8B-B14F-4D97-AF65-F5344CB8AC3E}">
        <p14:creationId xmlns:p14="http://schemas.microsoft.com/office/powerpoint/2010/main" val="167856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4294967295"/>
          </p:nvPr>
        </p:nvSpPr>
        <p:spPr>
          <a:xfrm>
            <a:off x="552450" y="44450"/>
            <a:ext cx="85915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1" dirty="0">
                <a:solidFill>
                  <a:schemeClr val="tx1"/>
                </a:solidFill>
              </a:rPr>
              <a:t>AI in radiology - </a:t>
            </a:r>
            <a:r>
              <a:rPr lang="en-US" sz="3600" b="1" dirty="0" err="1">
                <a:solidFill>
                  <a:schemeClr val="tx1"/>
                </a:solidFill>
              </a:rPr>
              <a:t>Analisi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1ADA13-1E56-4BE9-BFC5-14E5A491F5BE}"/>
              </a:ext>
            </a:extLst>
          </p:cNvPr>
          <p:cNvSpPr txBox="1"/>
          <p:nvPr/>
        </p:nvSpPr>
        <p:spPr>
          <a:xfrm>
            <a:off x="429050" y="1100329"/>
            <a:ext cx="830959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 dati: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Input: immagini DICOM e/o annotazioni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Grandissimo lavoro di </a:t>
            </a:r>
            <a:r>
              <a:rPr lang="it-IT" sz="2000" dirty="0" err="1"/>
              <a:t>pre</a:t>
            </a:r>
            <a:r>
              <a:rPr lang="it-IT" sz="2000" dirty="0"/>
              <a:t>-elaborazione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Problemi di privacy e disponibilità dei dati: Transfer Learning e/o aumento dei dati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Strategie di campionamento:</a:t>
            </a:r>
          </a:p>
          <a:p>
            <a:pPr marL="1371600" lvl="1" indent="-342900">
              <a:buFont typeface="Trebuchet MS" panose="020B0603020202020204" pitchFamily="34" charset="0"/>
              <a:buChar char="–"/>
            </a:pPr>
            <a:r>
              <a:rPr lang="it-IT" sz="2000" dirty="0"/>
              <a:t>Divisione del set in addestramento, convalida e test</a:t>
            </a:r>
          </a:p>
          <a:p>
            <a:pPr marL="1371600" lvl="1" indent="-342900">
              <a:buFont typeface="Trebuchet MS" panose="020B0603020202020204" pitchFamily="34" charset="0"/>
              <a:buChar char="–"/>
            </a:pPr>
            <a:r>
              <a:rPr lang="it-IT" sz="2000" dirty="0"/>
              <a:t>Convalida incrociata K-</a:t>
            </a:r>
            <a:r>
              <a:rPr lang="it-IT" sz="2000" dirty="0" err="1"/>
              <a:t>fold</a:t>
            </a:r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Il modello: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Immagine: sempre una CNN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Testo: sempre una RNN (LSTM o GRU)</a:t>
            </a:r>
          </a:p>
        </p:txBody>
      </p:sp>
    </p:spTree>
    <p:extLst>
      <p:ext uri="{BB962C8B-B14F-4D97-AF65-F5344CB8AC3E}">
        <p14:creationId xmlns:p14="http://schemas.microsoft.com/office/powerpoint/2010/main" val="345019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4294967295"/>
          </p:nvPr>
        </p:nvSpPr>
        <p:spPr>
          <a:xfrm>
            <a:off x="552450" y="44450"/>
            <a:ext cx="85915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1" dirty="0">
                <a:solidFill>
                  <a:schemeClr val="tx1"/>
                </a:solidFill>
              </a:rPr>
              <a:t>Demand forecasting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552450" y="3429000"/>
            <a:ext cx="7603500" cy="301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/>
              <a:t>Workflow:</a:t>
            </a:r>
          </a:p>
          <a:p>
            <a:pPr marL="914400" lvl="1" indent="-3556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Raccolta dei dati</a:t>
            </a:r>
          </a:p>
          <a:p>
            <a:pPr marL="914400" lvl="1" indent="-3556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Comprensione e </a:t>
            </a:r>
            <a:r>
              <a:rPr lang="it-IT" sz="2000" dirty="0" err="1"/>
              <a:t>pre</a:t>
            </a:r>
            <a:r>
              <a:rPr lang="it-IT" sz="2000" dirty="0"/>
              <a:t>-elaborazione dei dati</a:t>
            </a:r>
          </a:p>
          <a:p>
            <a:pPr marL="914400" lvl="1" indent="-3556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Costruzione del modello</a:t>
            </a:r>
          </a:p>
          <a:p>
            <a:pPr marL="914400" lvl="1" indent="-3556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Formazione del modello</a:t>
            </a:r>
          </a:p>
          <a:p>
            <a:pPr marL="914400" lvl="1" indent="-3556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Validazione del modello</a:t>
            </a:r>
          </a:p>
          <a:p>
            <a:pPr marL="914400" lvl="1" indent="-3556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Miglioramenti</a:t>
            </a:r>
          </a:p>
          <a:p>
            <a:pPr marL="914400" lvl="1" indent="-3556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Distribuzione</a:t>
            </a:r>
            <a:endParaRPr lang="en-US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EC5373-0185-4D97-961D-203DC2F63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68" y="892977"/>
            <a:ext cx="5748174" cy="23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4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4294967295"/>
          </p:nvPr>
        </p:nvSpPr>
        <p:spPr>
          <a:xfrm>
            <a:off x="552450" y="44450"/>
            <a:ext cx="85915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1" dirty="0">
                <a:solidFill>
                  <a:schemeClr val="tx1"/>
                </a:solidFill>
              </a:rPr>
              <a:t>Demand forecasting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91A3CA-FC14-4F06-A088-C210A62D2D38}"/>
              </a:ext>
            </a:extLst>
          </p:cNvPr>
          <p:cNvSpPr txBox="1"/>
          <p:nvPr/>
        </p:nvSpPr>
        <p:spPr>
          <a:xfrm>
            <a:off x="362932" y="776216"/>
            <a:ext cx="8700940" cy="588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Raccolta e </a:t>
            </a:r>
            <a:r>
              <a:rPr lang="it-IT" sz="2000" dirty="0" err="1"/>
              <a:t>pre</a:t>
            </a:r>
            <a:r>
              <a:rPr lang="it-IT" sz="2000" dirty="0"/>
              <a:t>-elaborazione dei dati:</a:t>
            </a:r>
          </a:p>
          <a:p>
            <a:pPr marL="901700" lvl="1" indent="-3429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Enorme quantità e diversa natura dei dati</a:t>
            </a:r>
          </a:p>
          <a:p>
            <a:pPr marL="901700" lvl="1" indent="-3429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Metodi:</a:t>
            </a:r>
          </a:p>
          <a:p>
            <a:pPr marL="1358900" lvl="2" indent="-342900">
              <a:lnSpc>
                <a:spcPct val="114000"/>
              </a:lnSpc>
              <a:buSzPts val="2000"/>
              <a:buFont typeface="Trebuchet MS" panose="020B0603020202020204" pitchFamily="34" charset="0"/>
              <a:buChar char="–"/>
            </a:pPr>
            <a:r>
              <a:rPr lang="it-IT" sz="2000" dirty="0"/>
              <a:t>Trasformazione dei dati (log o trasformazione di potenza Box-Cox)</a:t>
            </a:r>
          </a:p>
          <a:p>
            <a:pPr marL="1358900" lvl="2" indent="-342900">
              <a:lnSpc>
                <a:spcPct val="114000"/>
              </a:lnSpc>
              <a:buSzPts val="2000"/>
              <a:buFont typeface="Trebuchet MS" panose="020B0603020202020204" pitchFamily="34" charset="0"/>
              <a:buChar char="–"/>
            </a:pPr>
            <a:r>
              <a:rPr lang="it-IT" sz="2000" dirty="0"/>
              <a:t>Destagionalizzazione dei dati</a:t>
            </a:r>
          </a:p>
          <a:p>
            <a:pPr marL="1358900" lvl="2" indent="-342900">
              <a:lnSpc>
                <a:spcPct val="114000"/>
              </a:lnSpc>
              <a:buSzPts val="2000"/>
              <a:buFont typeface="Trebuchet MS" panose="020B0603020202020204" pitchFamily="34" charset="0"/>
              <a:buChar char="–"/>
            </a:pPr>
            <a:r>
              <a:rPr lang="it-IT" sz="2000" dirty="0" err="1"/>
              <a:t>Detrending</a:t>
            </a:r>
            <a:r>
              <a:rPr lang="it-IT" sz="2000" dirty="0"/>
              <a:t> dei dati</a:t>
            </a:r>
            <a:endParaRPr lang="en-US" sz="2000" dirty="0"/>
          </a:p>
          <a:p>
            <a:endParaRPr lang="it-IT" sz="2000" dirty="0"/>
          </a:p>
          <a:p>
            <a:r>
              <a:rPr lang="it-IT" sz="2000" dirty="0"/>
              <a:t>I modelli maggiormente trovati:</a:t>
            </a:r>
          </a:p>
          <a:p>
            <a:pPr marL="901700" lvl="1" indent="-3429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 err="1"/>
              <a:t>Perceptor</a:t>
            </a:r>
            <a:r>
              <a:rPr lang="it-IT" sz="2000" dirty="0"/>
              <a:t> multistrato (MLP)</a:t>
            </a:r>
          </a:p>
          <a:p>
            <a:pPr marL="901700" lvl="1" indent="-3429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Rete neurale </a:t>
            </a:r>
            <a:r>
              <a:rPr lang="it-IT" sz="2000" dirty="0" err="1"/>
              <a:t>bayesiana</a:t>
            </a:r>
            <a:r>
              <a:rPr lang="it-IT" sz="2000" dirty="0"/>
              <a:t> (BNN)</a:t>
            </a:r>
          </a:p>
          <a:p>
            <a:pPr marL="901700" lvl="1" indent="-3429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Reti neurali di regressione generalizzata (GRNN)</a:t>
            </a:r>
          </a:p>
          <a:p>
            <a:pPr marL="901700" lvl="1" indent="-3429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Regressione K-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</a:t>
            </a:r>
            <a:r>
              <a:rPr lang="it-IT" sz="2000" dirty="0"/>
              <a:t> (KNN)</a:t>
            </a:r>
          </a:p>
          <a:p>
            <a:pPr marL="901700" lvl="1" indent="-3429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Regressione del vettore di supporto (SVR)</a:t>
            </a:r>
          </a:p>
          <a:p>
            <a:pPr marL="901700" lvl="1" indent="-3429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Rete neurale ricorrente (RNN)</a:t>
            </a:r>
          </a:p>
          <a:p>
            <a:pPr marL="901700" lvl="1" indent="-342900">
              <a:lnSpc>
                <a:spcPct val="114000"/>
              </a:lnSpc>
              <a:buSzPts val="2000"/>
              <a:buFont typeface="Wingdings" panose="05000000000000000000" pitchFamily="2" charset="2"/>
              <a:buChar char="§"/>
            </a:pPr>
            <a:r>
              <a:rPr lang="it-IT" sz="2000" dirty="0"/>
              <a:t>Rete neurale di memoria a lungo termine (LSTM)</a:t>
            </a:r>
            <a:endParaRPr lang="en-US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08843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4294967295"/>
          </p:nvPr>
        </p:nvSpPr>
        <p:spPr>
          <a:xfrm>
            <a:off x="552450" y="44450"/>
            <a:ext cx="85915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1" dirty="0">
                <a:solidFill>
                  <a:schemeClr val="tx1"/>
                </a:solidFill>
              </a:rPr>
              <a:t>Demand forecasting - </a:t>
            </a:r>
            <a:r>
              <a:rPr lang="en-US" sz="3600" b="1" dirty="0" err="1">
                <a:solidFill>
                  <a:schemeClr val="tx1"/>
                </a:solidFill>
              </a:rPr>
              <a:t>Analisi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1ADA13-1E56-4BE9-BFC5-14E5A491F5BE}"/>
              </a:ext>
            </a:extLst>
          </p:cNvPr>
          <p:cNvSpPr txBox="1"/>
          <p:nvPr/>
        </p:nvSpPr>
        <p:spPr>
          <a:xfrm>
            <a:off x="429050" y="1100329"/>
            <a:ext cx="830959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 dati: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Input: svariati tipi di dati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Pretrattamento dei dati anche assente, con possibile riduzione del set di dati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Estrazione delle caratteristiche con PCA (</a:t>
            </a:r>
            <a:r>
              <a:rPr lang="it-IT" sz="2000" dirty="0" err="1"/>
              <a:t>Principal</a:t>
            </a:r>
            <a:r>
              <a:rPr lang="it-IT" sz="2000" dirty="0"/>
              <a:t> Component Analysis)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Stagionalità e clustering dei dati</a:t>
            </a:r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Il modello è molto variabile: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2000" dirty="0"/>
              <a:t>Strategia ibrida di metodi paralleli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2000" dirty="0"/>
              <a:t>Oltre a quelli visti precedentemente: RBF, CART e GP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Ensamble</a:t>
            </a:r>
            <a:r>
              <a:rPr lang="it-IT" sz="2000" dirty="0"/>
              <a:t> Learning: </a:t>
            </a:r>
            <a:r>
              <a:rPr lang="it-IT" sz="2000" dirty="0" err="1"/>
              <a:t>Stacking</a:t>
            </a:r>
            <a:r>
              <a:rPr lang="it-IT" sz="2000" dirty="0"/>
              <a:t> </a:t>
            </a:r>
            <a:r>
              <a:rPr lang="it-IT" sz="2000" dirty="0" err="1"/>
              <a:t>Algorithm</a:t>
            </a:r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144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4294967295"/>
          </p:nvPr>
        </p:nvSpPr>
        <p:spPr>
          <a:xfrm>
            <a:off x="552450" y="44450"/>
            <a:ext cx="85915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1" dirty="0">
                <a:solidFill>
                  <a:schemeClr val="tx1"/>
                </a:solidFill>
              </a:rPr>
              <a:t>Framework - </a:t>
            </a:r>
            <a:r>
              <a:rPr lang="en-US" sz="3600" b="1" dirty="0" err="1">
                <a:solidFill>
                  <a:schemeClr val="tx1"/>
                </a:solidFill>
              </a:rPr>
              <a:t>MetaFlow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77AC6D-5B45-4E51-A551-0F7CFCB9E426}"/>
              </a:ext>
            </a:extLst>
          </p:cNvPr>
          <p:cNvSpPr txBox="1"/>
          <p:nvPr/>
        </p:nvSpPr>
        <p:spPr>
          <a:xfrm>
            <a:off x="353505" y="1295350"/>
            <a:ext cx="8436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dirty="0"/>
              <a:t>Vantaggi chiave:</a:t>
            </a:r>
          </a:p>
          <a:p>
            <a:pPr marL="1257300" lvl="2" indent="-342900">
              <a:buFont typeface="Trebuchet MS" panose="020B0603020202020204" pitchFamily="34" charset="0"/>
              <a:buChar char="–"/>
            </a:pPr>
            <a:r>
              <a:rPr lang="it-IT" sz="2000" b="0" i="0" dirty="0">
                <a:effectLst/>
                <a:latin typeface="Arial" panose="020B0604020202020204" pitchFamily="34" charset="0"/>
              </a:rPr>
              <a:t>Prontezza alla produzione</a:t>
            </a:r>
            <a:endParaRPr lang="it-IT" sz="2000" dirty="0"/>
          </a:p>
          <a:p>
            <a:pPr marL="1257300" lvl="2" indent="-342900">
              <a:buFont typeface="Trebuchet MS" panose="020B0603020202020204" pitchFamily="34" charset="0"/>
              <a:buChar char="–"/>
            </a:pPr>
            <a:r>
              <a:rPr lang="it-IT" sz="2000" dirty="0"/>
              <a:t>Capace di addestrare due versioni di un modello in parallelo e scegliere quella con il punteggio più alto</a:t>
            </a:r>
          </a:p>
          <a:p>
            <a:pPr marL="1257300" lvl="2" indent="-342900">
              <a:buFont typeface="Trebuchet MS" panose="020B0603020202020204" pitchFamily="34" charset="0"/>
              <a:buChar char="–"/>
            </a:pPr>
            <a:r>
              <a:rPr lang="it-IT" sz="2000" dirty="0"/>
              <a:t>Riusabilità del codice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DF190AC-63BA-471C-9F7A-979D65C2C2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60" y="3097655"/>
            <a:ext cx="5272040" cy="30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86649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TM04033925[[fn=Goccia]]</Template>
  <TotalTime>3389</TotalTime>
  <Words>599</Words>
  <Application>Microsoft Office PowerPoint</Application>
  <PresentationFormat>Presentazione su schermo (4:3)</PresentationFormat>
  <Paragraphs>136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Sfaccettatura</vt:lpstr>
      <vt:lpstr>Presentazione standard di PowerPoint</vt:lpstr>
      <vt:lpstr>Introduzione</vt:lpstr>
      <vt:lpstr>AI in radiology</vt:lpstr>
      <vt:lpstr>AI in radiology</vt:lpstr>
      <vt:lpstr>AI in radiology - Analisi</vt:lpstr>
      <vt:lpstr>Demand forecasting</vt:lpstr>
      <vt:lpstr>Demand forecasting</vt:lpstr>
      <vt:lpstr>Demand forecasting - Analisi</vt:lpstr>
      <vt:lpstr>Framework - MetaFlow</vt:lpstr>
      <vt:lpstr>Framework - ZenML</vt:lpstr>
      <vt:lpstr>Framework - MLRun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Luca Genova - luca.genova2@studio.unibo.it</cp:lastModifiedBy>
  <cp:revision>1</cp:revision>
  <dcterms:modified xsi:type="dcterms:W3CDTF">2021-10-11T20:37:52Z</dcterms:modified>
</cp:coreProperties>
</file>