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D4D"/>
    <a:srgbClr val="A6FFD4"/>
    <a:srgbClr val="A1D3FF"/>
    <a:srgbClr val="538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0A098-535A-3D72-7A9B-42A36D5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3693A25-88D4-0605-BF5B-B1751BBA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05A664-F4B7-A498-DCDA-798788E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CF8458-BA61-FA54-0DEB-8058CFE6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0FD018-281C-4F11-3D3D-1D8F7F8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013CD-8DAE-76D9-91B5-C67ED41E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48DB30-0AF7-2FDF-847B-AAAC81B7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F2EB39-6E5D-E9A5-7016-0A7A1807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36A8E6-64E0-A06F-9427-B771400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CD9990-791E-0444-8EEE-A50825B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13523-D820-D27F-AE40-682BE4C2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4DD8DE-DB3C-BFA6-C8C4-072F68DA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054595-EDCA-198A-5357-54D87306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17CFC3-A424-0ECC-42A2-2986EE1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D21F5F-AD7C-A6B1-DD68-2D388BE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6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5B2B4-ED29-CCE9-B493-9687CDF6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0E8B3A-D32B-B9D1-D4CF-26932202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6E1D2C-ADB4-AB32-DDA8-A69B58B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971517-2BD6-62BF-7B1D-14E7ADEF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569B87-F592-09ED-FFF9-CE88C90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1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CE2EA-205E-E945-803B-E12DB52C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8A657F-8338-3961-EAD1-B9FB714F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7D8436-A8D0-A3E7-94FD-8CE2184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85DE2D-5B71-C82F-367A-45B3718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3043A1-9D40-1FDC-C3B0-0562A628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30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E92A-6DE6-21C0-EF7A-BE52441E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51E629-3487-D862-1A49-F1C4F8A2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32C0D1-3438-92E0-9311-3CD79386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D92C9A-C889-B9A8-D798-E9D26A23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1140BF-B89E-B0AF-B4D6-23C9D424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12FC5F3-84AA-1FAE-B6B7-CBD93DFD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85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D269-D362-6BC8-09C9-ADBAE6B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1FE7BB-50F9-AD37-6624-BE93055B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BDADC4-0AD9-8EE7-9836-F29D7A04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FA3E07-2966-0D73-8B5D-FC5EBB7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DDD862B-E966-E272-3ECB-16BBB9C6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68FC5E2-5136-6DF7-0370-D4D3EA37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9F6198-0FFA-BAB6-2E95-01E90ADC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27C9B51-C8DF-89A4-AC45-F4D2F44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28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79B6-FBF9-04BB-37A3-F3082BF2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F162B2-6277-716B-86FF-F8A9E555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D482A8-4323-B93F-EBAD-C182A3FB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571600-1EEF-6C8E-9ACA-C293A111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2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0B03614-E03C-E4E6-BD23-29F0E453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D220ED3-F251-4823-87F7-756D7B53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190F5E-C050-868E-F6F9-425EA3B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6899C-0777-89FD-DD7A-005762B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E967E-7E6C-377F-6DF9-CAD55F09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4D7EC6-1D15-A87D-2467-4317709A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ABC784F-32C0-C7F3-B3EF-4E476935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E72C89-2E6C-EBB1-4BD9-11937E8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04DC76-355F-FE19-E058-B0A357A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810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6D348-68F3-8329-75BA-C3826652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85B4AC9-B8FD-5C63-29B3-2BB8B400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DA3C04-06F0-4103-3751-133A2B6C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A006E5-FCF1-FDA8-B6DC-F28AF332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550B9F-30E6-CBCE-1A90-8BA3D15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BB13D4-43BD-689D-FD6D-E7B1F33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8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5984521-DB3B-8E77-7AC7-8AD5E21C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52BD62-A8BC-A269-16BC-6DBF7324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DCC1CF-8D97-349D-9782-B7EED8BC0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556-8676-42C6-A3C5-0A30E4618C13}" type="datetimeFigureOut">
              <a:rPr lang="da-DK" smtClean="0"/>
              <a:t>29-05-2024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4A6F12-1EB4-5A46-77C8-9E54C649B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8213E1-6B7C-3618-6F76-F2A75AEC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9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9AB7F-3F32-03C1-74C8-949CFAA2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solidFill>
                  <a:srgbClr val="3C5D4D"/>
                </a:solidFill>
              </a:rPr>
              <a:t>Gruppe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43CB7B-9426-D2E0-5FBD-E7C6FF43B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C39C41FA-2579-23A3-7F28-1221AFCAFC88}"/>
              </a:ext>
            </a:extLst>
          </p:cNvPr>
          <p:cNvSpPr/>
          <p:nvPr/>
        </p:nvSpPr>
        <p:spPr>
          <a:xfrm>
            <a:off x="4622800" y="3429000"/>
            <a:ext cx="3002280" cy="45719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100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9AB7F-3F32-03C1-74C8-949CFAA2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bg1"/>
                </a:solidFill>
              </a:rPr>
              <a:t>Gruppe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43CB7B-9426-D2E0-5FBD-E7C6FF43B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C39C41FA-2579-23A3-7F28-1221AFCAFC88}"/>
              </a:ext>
            </a:extLst>
          </p:cNvPr>
          <p:cNvSpPr/>
          <p:nvPr/>
        </p:nvSpPr>
        <p:spPr>
          <a:xfrm>
            <a:off x="285135" y="2998836"/>
            <a:ext cx="11729884" cy="5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412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Gruppe 4</vt:lpstr>
      <vt:lpstr>Gruppe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Luca Emil Klæø</dc:creator>
  <cp:lastModifiedBy>Luca Emil Klæø</cp:lastModifiedBy>
  <cp:revision>2</cp:revision>
  <dcterms:created xsi:type="dcterms:W3CDTF">2024-05-29T08:30:10Z</dcterms:created>
  <dcterms:modified xsi:type="dcterms:W3CDTF">2024-05-29T08:59:02Z</dcterms:modified>
</cp:coreProperties>
</file>