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EE"/>
    <a:srgbClr val="FFA6B6"/>
    <a:srgbClr val="3C5D4D"/>
    <a:srgbClr val="A6FFD4"/>
    <a:srgbClr val="A1D3FF"/>
    <a:srgbClr val="538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0A098-535A-3D72-7A9B-42A36D5A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3693A25-88D4-0605-BF5B-B1751BBA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05A664-F4B7-A498-DCDA-798788E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CF8458-BA61-FA54-0DEB-8058CFE6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0FD018-281C-4F11-3D3D-1D8F7F8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61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013CD-8DAE-76D9-91B5-C67ED41E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48DB30-0AF7-2FDF-847B-AAAC81B7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F2EB39-6E5D-E9A5-7016-0A7A1807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36A8E6-64E0-A06F-9427-B771400D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CD9990-791E-0444-8EEE-A50825B6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071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D13523-D820-D27F-AE40-682BE4C2F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4DD8DE-DB3C-BFA6-C8C4-072F68DA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054595-EDCA-198A-5357-54D87306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17CFC3-A424-0ECC-42A2-2986EE1B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D21F5F-AD7C-A6B1-DD68-2D388BEF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60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5B2B4-ED29-CCE9-B493-9687CDF6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0E8B3A-D32B-B9D1-D4CF-26932202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6E1D2C-ADB4-AB32-DDA8-A69B58B7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971517-2BD6-62BF-7B1D-14E7ADEF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E569B87-F592-09ED-FFF9-CE88C90A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19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CE2EA-205E-E945-803B-E12DB52C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08A657F-8338-3961-EAD1-B9FB714F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7D8436-A8D0-A3E7-94FD-8CE21840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85DE2D-5B71-C82F-367A-45B3718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3043A1-9D40-1FDC-C3B0-0562A628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30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E92A-6DE6-21C0-EF7A-BE52441E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51E629-3487-D862-1A49-F1C4F8A2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C32C0D1-3438-92E0-9311-3CD793862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D92C9A-C889-B9A8-D798-E9D26A23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41140BF-B89E-B0AF-B4D6-23C9D424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12FC5F3-84AA-1FAE-B6B7-CBD93DFD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85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CD269-D362-6BC8-09C9-ADBAE6B0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41FE7BB-50F9-AD37-6624-BE93055B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8BDADC4-0AD9-8EE7-9836-F29D7A04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FFA3E07-2966-0D73-8B5D-FC5EBB7E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DDD862B-E966-E272-3ECB-16BBB9C64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68FC5E2-5136-6DF7-0370-D4D3EA37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E9F6198-0FFA-BAB6-2E95-01E90ADC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27C9B51-C8DF-89A4-AC45-F4D2F445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28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79B6-FBF9-04BB-37A3-F3082BF2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F162B2-6277-716B-86FF-F8A9E555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BD482A8-4323-B93F-EBAD-C182A3FB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1571600-1EEF-6C8E-9ACA-C293A111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523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0B03614-E03C-E4E6-BD23-29F0E453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D220ED3-F251-4823-87F7-756D7B53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8190F5E-C050-868E-F6F9-425EA3B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0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6899C-0777-89FD-DD7A-005762B2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BE967E-7E6C-377F-6DF9-CAD55F09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4D7EC6-1D15-A87D-2467-4317709A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ABC784F-32C0-C7F3-B3EF-4E476935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0E72C89-2E6C-EBB1-4BD9-11937E83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C04DC76-355F-FE19-E058-B0A357A6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810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6D348-68F3-8329-75BA-C3826652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85B4AC9-B8FD-5C63-29B3-2BB8B4003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4DA3C04-06F0-4103-3751-133A2B6CA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BA006E5-FCF1-FDA8-B6DC-F28AF332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8550B9F-30E6-CBCE-1A90-8BA3D15F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BB13D4-43BD-689D-FD6D-E7B1F339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781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5984521-DB3B-8E77-7AC7-8AD5E21C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152BD62-A8BC-A269-16BC-6DBF7324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6DCC1CF-8D97-349D-9782-B7EED8BC0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33556-8676-42C6-A3C5-0A30E4618C13}" type="datetimeFigureOut">
              <a:rPr lang="da-DK" smtClean="0"/>
              <a:t>31-05-2024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4A6F12-1EB4-5A46-77C8-9E54C649B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8213E1-6B7C-3618-6F76-F2A75AECD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B7A73-BF76-4AD9-AFCD-DFBB0600A6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39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Kombinationstegning: figur 52">
            <a:extLst>
              <a:ext uri="{FF2B5EF4-FFF2-40B4-BE49-F238E27FC236}">
                <a16:creationId xmlns:a16="http://schemas.microsoft.com/office/drawing/2014/main" id="{DECD5724-8229-DA17-FB31-B4B5403C0784}"/>
              </a:ext>
            </a:extLst>
          </p:cNvPr>
          <p:cNvSpPr/>
          <p:nvPr/>
        </p:nvSpPr>
        <p:spPr>
          <a:xfrm>
            <a:off x="-392963" y="3451431"/>
            <a:ext cx="12793577" cy="4203321"/>
          </a:xfrm>
          <a:custGeom>
            <a:avLst/>
            <a:gdLst>
              <a:gd name="connsiteX0" fmla="*/ 6583200 w 12793577"/>
              <a:gd name="connsiteY0" fmla="*/ 2609817 h 4203321"/>
              <a:gd name="connsiteX1" fmla="*/ 7634913 w 12793577"/>
              <a:gd name="connsiteY1" fmla="*/ 2609817 h 4203321"/>
              <a:gd name="connsiteX2" fmla="*/ 8033289 w 12793577"/>
              <a:gd name="connsiteY2" fmla="*/ 3406569 h 4203321"/>
              <a:gd name="connsiteX3" fmla="*/ 7634913 w 12793577"/>
              <a:gd name="connsiteY3" fmla="*/ 4203321 h 4203321"/>
              <a:gd name="connsiteX4" fmla="*/ 6583200 w 12793577"/>
              <a:gd name="connsiteY4" fmla="*/ 4203321 h 4203321"/>
              <a:gd name="connsiteX5" fmla="*/ 6184824 w 12793577"/>
              <a:gd name="connsiteY5" fmla="*/ 3406569 h 4203321"/>
              <a:gd name="connsiteX6" fmla="*/ 3490789 w 12793577"/>
              <a:gd name="connsiteY6" fmla="*/ 2609817 h 4203321"/>
              <a:gd name="connsiteX7" fmla="*/ 4542502 w 12793577"/>
              <a:gd name="connsiteY7" fmla="*/ 2609817 h 4203321"/>
              <a:gd name="connsiteX8" fmla="*/ 4940879 w 12793577"/>
              <a:gd name="connsiteY8" fmla="*/ 3406569 h 4203321"/>
              <a:gd name="connsiteX9" fmla="*/ 4542502 w 12793577"/>
              <a:gd name="connsiteY9" fmla="*/ 4203321 h 4203321"/>
              <a:gd name="connsiteX10" fmla="*/ 3490789 w 12793577"/>
              <a:gd name="connsiteY10" fmla="*/ 4203321 h 4203321"/>
              <a:gd name="connsiteX11" fmla="*/ 3092413 w 12793577"/>
              <a:gd name="connsiteY11" fmla="*/ 3406569 h 4203321"/>
              <a:gd name="connsiteX12" fmla="*/ 398376 w 12793577"/>
              <a:gd name="connsiteY12" fmla="*/ 2609817 h 4203321"/>
              <a:gd name="connsiteX13" fmla="*/ 1450089 w 12793577"/>
              <a:gd name="connsiteY13" fmla="*/ 2609817 h 4203321"/>
              <a:gd name="connsiteX14" fmla="*/ 1848465 w 12793577"/>
              <a:gd name="connsiteY14" fmla="*/ 3406569 h 4203321"/>
              <a:gd name="connsiteX15" fmla="*/ 1450089 w 12793577"/>
              <a:gd name="connsiteY15" fmla="*/ 4203321 h 4203321"/>
              <a:gd name="connsiteX16" fmla="*/ 398376 w 12793577"/>
              <a:gd name="connsiteY16" fmla="*/ 4203321 h 4203321"/>
              <a:gd name="connsiteX17" fmla="*/ 0 w 12793577"/>
              <a:gd name="connsiteY17" fmla="*/ 3406569 h 4203321"/>
              <a:gd name="connsiteX18" fmla="*/ 9675612 w 12793577"/>
              <a:gd name="connsiteY18" fmla="*/ 2587264 h 4203321"/>
              <a:gd name="connsiteX19" fmla="*/ 10727325 w 12793577"/>
              <a:gd name="connsiteY19" fmla="*/ 2587264 h 4203321"/>
              <a:gd name="connsiteX20" fmla="*/ 11125701 w 12793577"/>
              <a:gd name="connsiteY20" fmla="*/ 3384016 h 4203321"/>
              <a:gd name="connsiteX21" fmla="*/ 10727325 w 12793577"/>
              <a:gd name="connsiteY21" fmla="*/ 4180768 h 4203321"/>
              <a:gd name="connsiteX22" fmla="*/ 9675612 w 12793577"/>
              <a:gd name="connsiteY22" fmla="*/ 4180768 h 4203321"/>
              <a:gd name="connsiteX23" fmla="*/ 9277236 w 12793577"/>
              <a:gd name="connsiteY23" fmla="*/ 3384016 h 4203321"/>
              <a:gd name="connsiteX24" fmla="*/ 12793577 w 12793577"/>
              <a:gd name="connsiteY24" fmla="*/ 2523828 h 4203321"/>
              <a:gd name="connsiteX25" fmla="*/ 12765233 w 12793577"/>
              <a:gd name="connsiteY25" fmla="*/ 3310420 h 4203321"/>
              <a:gd name="connsiteX26" fmla="*/ 12773257 w 12793577"/>
              <a:gd name="connsiteY26" fmla="*/ 4127492 h 4203321"/>
              <a:gd name="connsiteX27" fmla="*/ 12768024 w 12793577"/>
              <a:gd name="connsiteY27" fmla="*/ 4137652 h 4203321"/>
              <a:gd name="connsiteX28" fmla="*/ 12369648 w 12793577"/>
              <a:gd name="connsiteY28" fmla="*/ 3340900 h 4203321"/>
              <a:gd name="connsiteX29" fmla="*/ 12768024 w 12793577"/>
              <a:gd name="connsiteY29" fmla="*/ 2544148 h 4203321"/>
              <a:gd name="connsiteX30" fmla="*/ 8131286 w 12793577"/>
              <a:gd name="connsiteY30" fmla="*/ 1747396 h 4203321"/>
              <a:gd name="connsiteX31" fmla="*/ 9182999 w 12793577"/>
              <a:gd name="connsiteY31" fmla="*/ 1747396 h 4203321"/>
              <a:gd name="connsiteX32" fmla="*/ 9581375 w 12793577"/>
              <a:gd name="connsiteY32" fmla="*/ 2544148 h 4203321"/>
              <a:gd name="connsiteX33" fmla="*/ 9182999 w 12793577"/>
              <a:gd name="connsiteY33" fmla="*/ 3340900 h 4203321"/>
              <a:gd name="connsiteX34" fmla="*/ 8131286 w 12793577"/>
              <a:gd name="connsiteY34" fmla="*/ 3340900 h 4203321"/>
              <a:gd name="connsiteX35" fmla="*/ 7732910 w 12793577"/>
              <a:gd name="connsiteY35" fmla="*/ 2544148 h 4203321"/>
              <a:gd name="connsiteX36" fmla="*/ 5038875 w 12793577"/>
              <a:gd name="connsiteY36" fmla="*/ 1747396 h 4203321"/>
              <a:gd name="connsiteX37" fmla="*/ 6090587 w 12793577"/>
              <a:gd name="connsiteY37" fmla="*/ 1747396 h 4203321"/>
              <a:gd name="connsiteX38" fmla="*/ 6488963 w 12793577"/>
              <a:gd name="connsiteY38" fmla="*/ 2544148 h 4203321"/>
              <a:gd name="connsiteX39" fmla="*/ 6090587 w 12793577"/>
              <a:gd name="connsiteY39" fmla="*/ 3340900 h 4203321"/>
              <a:gd name="connsiteX40" fmla="*/ 5038875 w 12793577"/>
              <a:gd name="connsiteY40" fmla="*/ 3340900 h 4203321"/>
              <a:gd name="connsiteX41" fmla="*/ 4640499 w 12793577"/>
              <a:gd name="connsiteY41" fmla="*/ 2544148 h 4203321"/>
              <a:gd name="connsiteX42" fmla="*/ 1946462 w 12793577"/>
              <a:gd name="connsiteY42" fmla="*/ 1747396 h 4203321"/>
              <a:gd name="connsiteX43" fmla="*/ 2998175 w 12793577"/>
              <a:gd name="connsiteY43" fmla="*/ 1747396 h 4203321"/>
              <a:gd name="connsiteX44" fmla="*/ 3396552 w 12793577"/>
              <a:gd name="connsiteY44" fmla="*/ 2544148 h 4203321"/>
              <a:gd name="connsiteX45" fmla="*/ 2998175 w 12793577"/>
              <a:gd name="connsiteY45" fmla="*/ 3340900 h 4203321"/>
              <a:gd name="connsiteX46" fmla="*/ 1946462 w 12793577"/>
              <a:gd name="connsiteY46" fmla="*/ 3340900 h 4203321"/>
              <a:gd name="connsiteX47" fmla="*/ 1548086 w 12793577"/>
              <a:gd name="connsiteY47" fmla="*/ 2544148 h 4203321"/>
              <a:gd name="connsiteX48" fmla="*/ 11223698 w 12793577"/>
              <a:gd name="connsiteY48" fmla="*/ 1724843 h 4203321"/>
              <a:gd name="connsiteX49" fmla="*/ 12275411 w 12793577"/>
              <a:gd name="connsiteY49" fmla="*/ 1724843 h 4203321"/>
              <a:gd name="connsiteX50" fmla="*/ 12673787 w 12793577"/>
              <a:gd name="connsiteY50" fmla="*/ 2521595 h 4203321"/>
              <a:gd name="connsiteX51" fmla="*/ 12275411 w 12793577"/>
              <a:gd name="connsiteY51" fmla="*/ 3318347 h 4203321"/>
              <a:gd name="connsiteX52" fmla="*/ 11223698 w 12793577"/>
              <a:gd name="connsiteY52" fmla="*/ 3318347 h 4203321"/>
              <a:gd name="connsiteX53" fmla="*/ 10825322 w 12793577"/>
              <a:gd name="connsiteY53" fmla="*/ 2521595 h 4203321"/>
              <a:gd name="connsiteX54" fmla="*/ 6583200 w 12793577"/>
              <a:gd name="connsiteY54" fmla="*/ 884974 h 4203321"/>
              <a:gd name="connsiteX55" fmla="*/ 7634913 w 12793577"/>
              <a:gd name="connsiteY55" fmla="*/ 884974 h 4203321"/>
              <a:gd name="connsiteX56" fmla="*/ 8033289 w 12793577"/>
              <a:gd name="connsiteY56" fmla="*/ 1681726 h 4203321"/>
              <a:gd name="connsiteX57" fmla="*/ 7634913 w 12793577"/>
              <a:gd name="connsiteY57" fmla="*/ 2478478 h 4203321"/>
              <a:gd name="connsiteX58" fmla="*/ 6583200 w 12793577"/>
              <a:gd name="connsiteY58" fmla="*/ 2478478 h 4203321"/>
              <a:gd name="connsiteX59" fmla="*/ 6184827 w 12793577"/>
              <a:gd name="connsiteY59" fmla="*/ 1681726 h 4203321"/>
              <a:gd name="connsiteX60" fmla="*/ 3490791 w 12793577"/>
              <a:gd name="connsiteY60" fmla="*/ 884974 h 4203321"/>
              <a:gd name="connsiteX61" fmla="*/ 4542503 w 12793577"/>
              <a:gd name="connsiteY61" fmla="*/ 884974 h 4203321"/>
              <a:gd name="connsiteX62" fmla="*/ 4940880 w 12793577"/>
              <a:gd name="connsiteY62" fmla="*/ 1681726 h 4203321"/>
              <a:gd name="connsiteX63" fmla="*/ 4542503 w 12793577"/>
              <a:gd name="connsiteY63" fmla="*/ 2478478 h 4203321"/>
              <a:gd name="connsiteX64" fmla="*/ 3490791 w 12793577"/>
              <a:gd name="connsiteY64" fmla="*/ 2478478 h 4203321"/>
              <a:gd name="connsiteX65" fmla="*/ 3092415 w 12793577"/>
              <a:gd name="connsiteY65" fmla="*/ 1681726 h 4203321"/>
              <a:gd name="connsiteX66" fmla="*/ 398378 w 12793577"/>
              <a:gd name="connsiteY66" fmla="*/ 884974 h 4203321"/>
              <a:gd name="connsiteX67" fmla="*/ 1450091 w 12793577"/>
              <a:gd name="connsiteY67" fmla="*/ 884974 h 4203321"/>
              <a:gd name="connsiteX68" fmla="*/ 1848467 w 12793577"/>
              <a:gd name="connsiteY68" fmla="*/ 1681726 h 4203321"/>
              <a:gd name="connsiteX69" fmla="*/ 1450091 w 12793577"/>
              <a:gd name="connsiteY69" fmla="*/ 2478478 h 4203321"/>
              <a:gd name="connsiteX70" fmla="*/ 398378 w 12793577"/>
              <a:gd name="connsiteY70" fmla="*/ 2478478 h 4203321"/>
              <a:gd name="connsiteX71" fmla="*/ 2 w 12793577"/>
              <a:gd name="connsiteY71" fmla="*/ 1681726 h 4203321"/>
              <a:gd name="connsiteX72" fmla="*/ 9675612 w 12793577"/>
              <a:gd name="connsiteY72" fmla="*/ 862421 h 4203321"/>
              <a:gd name="connsiteX73" fmla="*/ 10727325 w 12793577"/>
              <a:gd name="connsiteY73" fmla="*/ 862421 h 4203321"/>
              <a:gd name="connsiteX74" fmla="*/ 11125701 w 12793577"/>
              <a:gd name="connsiteY74" fmla="*/ 1659173 h 4203321"/>
              <a:gd name="connsiteX75" fmla="*/ 10727325 w 12793577"/>
              <a:gd name="connsiteY75" fmla="*/ 2455925 h 4203321"/>
              <a:gd name="connsiteX76" fmla="*/ 9675612 w 12793577"/>
              <a:gd name="connsiteY76" fmla="*/ 2455925 h 4203321"/>
              <a:gd name="connsiteX77" fmla="*/ 9277236 w 12793577"/>
              <a:gd name="connsiteY77" fmla="*/ 1659173 h 4203321"/>
              <a:gd name="connsiteX78" fmla="*/ 12768024 w 12793577"/>
              <a:gd name="connsiteY78" fmla="*/ 847989 h 4203321"/>
              <a:gd name="connsiteX79" fmla="*/ 12773257 w 12793577"/>
              <a:gd name="connsiteY79" fmla="*/ 858149 h 4203321"/>
              <a:gd name="connsiteX80" fmla="*/ 12765233 w 12793577"/>
              <a:gd name="connsiteY80" fmla="*/ 1665061 h 4203321"/>
              <a:gd name="connsiteX81" fmla="*/ 12763097 w 12793577"/>
              <a:gd name="connsiteY81" fmla="*/ 2411013 h 4203321"/>
              <a:gd name="connsiteX82" fmla="*/ 12768024 w 12793577"/>
              <a:gd name="connsiteY82" fmla="*/ 2441493 h 4203321"/>
              <a:gd name="connsiteX83" fmla="*/ 12369648 w 12793577"/>
              <a:gd name="connsiteY83" fmla="*/ 1644741 h 4203321"/>
              <a:gd name="connsiteX84" fmla="*/ 1946464 w 12793577"/>
              <a:gd name="connsiteY84" fmla="*/ 19268 h 4203321"/>
              <a:gd name="connsiteX85" fmla="*/ 2998178 w 12793577"/>
              <a:gd name="connsiteY85" fmla="*/ 19268 h 4203321"/>
              <a:gd name="connsiteX86" fmla="*/ 3396553 w 12793577"/>
              <a:gd name="connsiteY86" fmla="*/ 816020 h 4203321"/>
              <a:gd name="connsiteX87" fmla="*/ 2998178 w 12793577"/>
              <a:gd name="connsiteY87" fmla="*/ 1612772 h 4203321"/>
              <a:gd name="connsiteX88" fmla="*/ 1946464 w 12793577"/>
              <a:gd name="connsiteY88" fmla="*/ 1612772 h 4203321"/>
              <a:gd name="connsiteX89" fmla="*/ 1548088 w 12793577"/>
              <a:gd name="connsiteY89" fmla="*/ 816020 h 4203321"/>
              <a:gd name="connsiteX90" fmla="*/ 11223698 w 12793577"/>
              <a:gd name="connsiteY90" fmla="*/ 0 h 4203321"/>
              <a:gd name="connsiteX91" fmla="*/ 12275411 w 12793577"/>
              <a:gd name="connsiteY91" fmla="*/ 0 h 4203321"/>
              <a:gd name="connsiteX92" fmla="*/ 12673787 w 12793577"/>
              <a:gd name="connsiteY92" fmla="*/ 796752 h 4203321"/>
              <a:gd name="connsiteX93" fmla="*/ 12275411 w 12793577"/>
              <a:gd name="connsiteY93" fmla="*/ 1593504 h 4203321"/>
              <a:gd name="connsiteX94" fmla="*/ 11223698 w 12793577"/>
              <a:gd name="connsiteY94" fmla="*/ 1593504 h 4203321"/>
              <a:gd name="connsiteX95" fmla="*/ 10825322 w 12793577"/>
              <a:gd name="connsiteY95" fmla="*/ 796752 h 420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793577" h="4203321">
                <a:moveTo>
                  <a:pt x="6583200" y="2609817"/>
                </a:moveTo>
                <a:lnTo>
                  <a:pt x="7634913" y="2609817"/>
                </a:lnTo>
                <a:lnTo>
                  <a:pt x="8033289" y="3406569"/>
                </a:lnTo>
                <a:lnTo>
                  <a:pt x="7634913" y="4203321"/>
                </a:lnTo>
                <a:lnTo>
                  <a:pt x="6583200" y="4203321"/>
                </a:lnTo>
                <a:lnTo>
                  <a:pt x="6184824" y="3406569"/>
                </a:lnTo>
                <a:close/>
                <a:moveTo>
                  <a:pt x="3490789" y="2609817"/>
                </a:moveTo>
                <a:lnTo>
                  <a:pt x="4542502" y="2609817"/>
                </a:lnTo>
                <a:lnTo>
                  <a:pt x="4940879" y="3406569"/>
                </a:lnTo>
                <a:lnTo>
                  <a:pt x="4542502" y="4203321"/>
                </a:lnTo>
                <a:lnTo>
                  <a:pt x="3490789" y="4203321"/>
                </a:lnTo>
                <a:lnTo>
                  <a:pt x="3092413" y="3406569"/>
                </a:lnTo>
                <a:close/>
                <a:moveTo>
                  <a:pt x="398376" y="2609817"/>
                </a:moveTo>
                <a:lnTo>
                  <a:pt x="1450089" y="2609817"/>
                </a:lnTo>
                <a:lnTo>
                  <a:pt x="1848465" y="3406569"/>
                </a:lnTo>
                <a:lnTo>
                  <a:pt x="1450089" y="4203321"/>
                </a:lnTo>
                <a:lnTo>
                  <a:pt x="398376" y="4203321"/>
                </a:lnTo>
                <a:lnTo>
                  <a:pt x="0" y="3406569"/>
                </a:lnTo>
                <a:close/>
                <a:moveTo>
                  <a:pt x="9675612" y="2587264"/>
                </a:moveTo>
                <a:lnTo>
                  <a:pt x="10727325" y="2587264"/>
                </a:lnTo>
                <a:lnTo>
                  <a:pt x="11125701" y="3384016"/>
                </a:lnTo>
                <a:lnTo>
                  <a:pt x="10727325" y="4180768"/>
                </a:lnTo>
                <a:lnTo>
                  <a:pt x="9675612" y="4180768"/>
                </a:lnTo>
                <a:lnTo>
                  <a:pt x="9277236" y="3384016"/>
                </a:lnTo>
                <a:close/>
                <a:moveTo>
                  <a:pt x="12793577" y="2523828"/>
                </a:moveTo>
                <a:lnTo>
                  <a:pt x="12765233" y="3310420"/>
                </a:lnTo>
                <a:cubicBezTo>
                  <a:pt x="12767908" y="3582777"/>
                  <a:pt x="12770582" y="3855135"/>
                  <a:pt x="12773257" y="4127492"/>
                </a:cubicBezTo>
                <a:lnTo>
                  <a:pt x="12768024" y="4137652"/>
                </a:lnTo>
                <a:lnTo>
                  <a:pt x="12369648" y="3340900"/>
                </a:lnTo>
                <a:lnTo>
                  <a:pt x="12768024" y="2544148"/>
                </a:lnTo>
                <a:close/>
                <a:moveTo>
                  <a:pt x="8131286" y="1747396"/>
                </a:moveTo>
                <a:lnTo>
                  <a:pt x="9182999" y="1747396"/>
                </a:lnTo>
                <a:lnTo>
                  <a:pt x="9581375" y="2544148"/>
                </a:lnTo>
                <a:lnTo>
                  <a:pt x="9182999" y="3340900"/>
                </a:lnTo>
                <a:lnTo>
                  <a:pt x="8131286" y="3340900"/>
                </a:lnTo>
                <a:lnTo>
                  <a:pt x="7732910" y="2544148"/>
                </a:lnTo>
                <a:close/>
                <a:moveTo>
                  <a:pt x="5038875" y="1747396"/>
                </a:moveTo>
                <a:lnTo>
                  <a:pt x="6090587" y="1747396"/>
                </a:lnTo>
                <a:lnTo>
                  <a:pt x="6488963" y="2544148"/>
                </a:lnTo>
                <a:lnTo>
                  <a:pt x="6090587" y="3340900"/>
                </a:lnTo>
                <a:lnTo>
                  <a:pt x="5038875" y="3340900"/>
                </a:lnTo>
                <a:lnTo>
                  <a:pt x="4640499" y="2544148"/>
                </a:lnTo>
                <a:close/>
                <a:moveTo>
                  <a:pt x="1946462" y="1747396"/>
                </a:moveTo>
                <a:lnTo>
                  <a:pt x="2998175" y="1747396"/>
                </a:lnTo>
                <a:lnTo>
                  <a:pt x="3396552" y="2544148"/>
                </a:lnTo>
                <a:lnTo>
                  <a:pt x="2998175" y="3340900"/>
                </a:lnTo>
                <a:lnTo>
                  <a:pt x="1946462" y="3340900"/>
                </a:lnTo>
                <a:lnTo>
                  <a:pt x="1548086" y="2544148"/>
                </a:lnTo>
                <a:close/>
                <a:moveTo>
                  <a:pt x="11223698" y="1724843"/>
                </a:moveTo>
                <a:lnTo>
                  <a:pt x="12275411" y="1724843"/>
                </a:lnTo>
                <a:lnTo>
                  <a:pt x="12673787" y="2521595"/>
                </a:lnTo>
                <a:lnTo>
                  <a:pt x="12275411" y="3318347"/>
                </a:lnTo>
                <a:lnTo>
                  <a:pt x="11223698" y="3318347"/>
                </a:lnTo>
                <a:lnTo>
                  <a:pt x="10825322" y="2521595"/>
                </a:lnTo>
                <a:close/>
                <a:moveTo>
                  <a:pt x="6583200" y="884974"/>
                </a:moveTo>
                <a:lnTo>
                  <a:pt x="7634913" y="884974"/>
                </a:lnTo>
                <a:lnTo>
                  <a:pt x="8033289" y="1681726"/>
                </a:lnTo>
                <a:lnTo>
                  <a:pt x="7634913" y="2478478"/>
                </a:lnTo>
                <a:lnTo>
                  <a:pt x="6583200" y="2478478"/>
                </a:lnTo>
                <a:lnTo>
                  <a:pt x="6184827" y="1681726"/>
                </a:lnTo>
                <a:close/>
                <a:moveTo>
                  <a:pt x="3490791" y="884974"/>
                </a:moveTo>
                <a:lnTo>
                  <a:pt x="4542503" y="884974"/>
                </a:lnTo>
                <a:lnTo>
                  <a:pt x="4940880" y="1681726"/>
                </a:lnTo>
                <a:lnTo>
                  <a:pt x="4542503" y="2478478"/>
                </a:lnTo>
                <a:lnTo>
                  <a:pt x="3490791" y="2478478"/>
                </a:lnTo>
                <a:lnTo>
                  <a:pt x="3092415" y="1681726"/>
                </a:lnTo>
                <a:close/>
                <a:moveTo>
                  <a:pt x="398378" y="884974"/>
                </a:moveTo>
                <a:lnTo>
                  <a:pt x="1450091" y="884974"/>
                </a:lnTo>
                <a:lnTo>
                  <a:pt x="1848467" y="1681726"/>
                </a:lnTo>
                <a:lnTo>
                  <a:pt x="1450091" y="2478478"/>
                </a:lnTo>
                <a:lnTo>
                  <a:pt x="398378" y="2478478"/>
                </a:lnTo>
                <a:lnTo>
                  <a:pt x="2" y="1681726"/>
                </a:lnTo>
                <a:close/>
                <a:moveTo>
                  <a:pt x="9675612" y="862421"/>
                </a:moveTo>
                <a:lnTo>
                  <a:pt x="10727325" y="862421"/>
                </a:lnTo>
                <a:lnTo>
                  <a:pt x="11125701" y="1659173"/>
                </a:lnTo>
                <a:lnTo>
                  <a:pt x="10727325" y="2455925"/>
                </a:lnTo>
                <a:lnTo>
                  <a:pt x="9675612" y="2455925"/>
                </a:lnTo>
                <a:lnTo>
                  <a:pt x="9277236" y="1659173"/>
                </a:lnTo>
                <a:close/>
                <a:moveTo>
                  <a:pt x="12768024" y="847989"/>
                </a:moveTo>
                <a:lnTo>
                  <a:pt x="12773257" y="858149"/>
                </a:lnTo>
                <a:cubicBezTo>
                  <a:pt x="12770582" y="1127120"/>
                  <a:pt x="12767908" y="1396090"/>
                  <a:pt x="12765233" y="1665061"/>
                </a:cubicBezTo>
                <a:lnTo>
                  <a:pt x="12763097" y="2411013"/>
                </a:lnTo>
                <a:lnTo>
                  <a:pt x="12768024" y="2441493"/>
                </a:lnTo>
                <a:lnTo>
                  <a:pt x="12369648" y="1644741"/>
                </a:lnTo>
                <a:close/>
                <a:moveTo>
                  <a:pt x="1946464" y="19268"/>
                </a:moveTo>
                <a:lnTo>
                  <a:pt x="2998178" y="19268"/>
                </a:lnTo>
                <a:lnTo>
                  <a:pt x="3396553" y="816020"/>
                </a:lnTo>
                <a:lnTo>
                  <a:pt x="2998178" y="1612772"/>
                </a:lnTo>
                <a:lnTo>
                  <a:pt x="1946464" y="1612772"/>
                </a:lnTo>
                <a:lnTo>
                  <a:pt x="1548088" y="816020"/>
                </a:lnTo>
                <a:close/>
                <a:moveTo>
                  <a:pt x="11223698" y="0"/>
                </a:moveTo>
                <a:lnTo>
                  <a:pt x="12275411" y="0"/>
                </a:lnTo>
                <a:lnTo>
                  <a:pt x="12673787" y="796752"/>
                </a:lnTo>
                <a:lnTo>
                  <a:pt x="12275411" y="1593504"/>
                </a:lnTo>
                <a:lnTo>
                  <a:pt x="11223698" y="1593504"/>
                </a:lnTo>
                <a:lnTo>
                  <a:pt x="10825322" y="796752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C9AB7F-3F32-03C1-74C8-949CFAA23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>
                <a:solidFill>
                  <a:srgbClr val="3C5D4D"/>
                </a:solidFill>
              </a:rPr>
              <a:t>Gruppe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E43CB7B-9426-D2E0-5FBD-E7C6FF43B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Bjørn, </a:t>
            </a:r>
            <a:r>
              <a:rPr lang="da-DK" dirty="0" err="1"/>
              <a:t>Ghadir</a:t>
            </a:r>
            <a:r>
              <a:rPr lang="da-DK" dirty="0"/>
              <a:t>, Gro &amp; Luca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39C41FA-2579-23A3-7F28-1221AFCAFC88}"/>
              </a:ext>
            </a:extLst>
          </p:cNvPr>
          <p:cNvSpPr/>
          <p:nvPr/>
        </p:nvSpPr>
        <p:spPr>
          <a:xfrm>
            <a:off x="4622800" y="3429000"/>
            <a:ext cx="3002280" cy="45719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DFED0775-96D9-9DB2-F62F-27CF18023DA8}"/>
              </a:ext>
            </a:extLst>
          </p:cNvPr>
          <p:cNvSpPr txBox="1"/>
          <p:nvPr/>
        </p:nvSpPr>
        <p:spPr>
          <a:xfrm>
            <a:off x="12192007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1F3894AF-B2C3-0AC2-3409-8447EB53B448}"/>
              </a:ext>
            </a:extLst>
          </p:cNvPr>
          <p:cNvSpPr/>
          <p:nvPr/>
        </p:nvSpPr>
        <p:spPr>
          <a:xfrm>
            <a:off x="0" y="7620317"/>
            <a:ext cx="12192000" cy="4695061"/>
          </a:xfrm>
          <a:prstGeom prst="rect">
            <a:avLst/>
          </a:prstGeom>
          <a:solidFill>
            <a:srgbClr val="FFE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Tekstfelt 57">
            <a:extLst>
              <a:ext uri="{FF2B5EF4-FFF2-40B4-BE49-F238E27FC236}">
                <a16:creationId xmlns:a16="http://schemas.microsoft.com/office/drawing/2014/main" id="{E89E358C-14B8-F487-8841-090E4847CBD1}"/>
              </a:ext>
            </a:extLst>
          </p:cNvPr>
          <p:cNvSpPr txBox="1"/>
          <p:nvPr/>
        </p:nvSpPr>
        <p:spPr>
          <a:xfrm>
            <a:off x="8190272" y="8626128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Valgte funktioner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Karakter ark</a:t>
            </a:r>
          </a:p>
          <a:p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Terninger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Mobile-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first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responsiv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9" name="Billede 58" descr="Et billede, der indeholder tekst, tegning, illustration/afbildning&#10;&#10;Automatisk genereret beskrivelse">
            <a:extLst>
              <a:ext uri="{FF2B5EF4-FFF2-40B4-BE49-F238E27FC236}">
                <a16:creationId xmlns:a16="http://schemas.microsoft.com/office/drawing/2014/main" id="{9619D3EA-0127-E072-A8EC-908C63AC4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2" y="7881885"/>
            <a:ext cx="4695061" cy="4695061"/>
          </a:xfrm>
          <a:prstGeom prst="rect">
            <a:avLst/>
          </a:prstGeom>
        </p:spPr>
      </p:pic>
      <p:pic>
        <p:nvPicPr>
          <p:cNvPr id="60" name="Billede 59" descr="Et billede, der indeholder Symmetri, kunst, trekant&#10;&#10;Automatisk genereret beskrivelse">
            <a:extLst>
              <a:ext uri="{FF2B5EF4-FFF2-40B4-BE49-F238E27FC236}">
                <a16:creationId xmlns:a16="http://schemas.microsoft.com/office/drawing/2014/main" id="{7D343740-A42C-8488-D751-EA16038B7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76" y="10376766"/>
            <a:ext cx="1812208" cy="18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0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Styleguide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Wireframes 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F8B6F2D-6194-2865-B34C-4D9C53681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Undertitel 10">
            <a:extLst>
              <a:ext uri="{FF2B5EF4-FFF2-40B4-BE49-F238E27FC236}">
                <a16:creationId xmlns:a16="http://schemas.microsoft.com/office/drawing/2014/main" id="{D326BA76-EE7A-E9AE-CEA8-AD7C64AD3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41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8" y="414678"/>
            <a:ext cx="33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 &amp; miljøvenlige </a:t>
            </a:r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6B741C5C-834D-3BC1-EBE6-0932FF6EF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5AB6B0D-4A6D-50DE-F92A-255F0B1E8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006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8603227" y="415102"/>
            <a:ext cx="317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 &amp; miljøvenlige </a:t>
            </a:r>
          </a:p>
          <a:p>
            <a:pPr algn="r"/>
            <a:endParaRPr lang="da-DK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8" y="414678"/>
            <a:ext cx="33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Konklusion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352EEC4-7DF4-DEFB-2097-1B40C84E3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Undertitel 10">
            <a:extLst>
              <a:ext uri="{FF2B5EF4-FFF2-40B4-BE49-F238E27FC236}">
                <a16:creationId xmlns:a16="http://schemas.microsoft.com/office/drawing/2014/main" id="{7ABDD709-567F-E2C1-7674-55479A410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873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8603227" y="415102"/>
            <a:ext cx="317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D7E004-4464-5FA6-E07F-858071FF9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Undertitel 8">
            <a:extLst>
              <a:ext uri="{FF2B5EF4-FFF2-40B4-BE49-F238E27FC236}">
                <a16:creationId xmlns:a16="http://schemas.microsoft.com/office/drawing/2014/main" id="{114173A3-7A7F-4AC6-0882-4ACFC06BA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1266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2D815ACE-A322-00AB-5BA9-C081B1B9972F}"/>
              </a:ext>
            </a:extLst>
          </p:cNvPr>
          <p:cNvSpPr/>
          <p:nvPr/>
        </p:nvSpPr>
        <p:spPr>
          <a:xfrm>
            <a:off x="0" y="1747837"/>
            <a:ext cx="12192000" cy="4695061"/>
          </a:xfrm>
          <a:prstGeom prst="rect">
            <a:avLst/>
          </a:prstGeom>
          <a:solidFill>
            <a:srgbClr val="FFE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072E771-197B-818F-3336-7802878805DF}"/>
              </a:ext>
            </a:extLst>
          </p:cNvPr>
          <p:cNvSpPr txBox="1"/>
          <p:nvPr/>
        </p:nvSpPr>
        <p:spPr>
          <a:xfrm>
            <a:off x="8190272" y="2367568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Valgte funktioner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Karakter ark</a:t>
            </a:r>
          </a:p>
          <a:p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Terninger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Mobile-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first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responsiv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7" name="Billede 16" descr="Et billede, der indeholder tekst, tegning, illustration/afbildning&#10;&#10;Automatisk genereret beskrivelse">
            <a:extLst>
              <a:ext uri="{FF2B5EF4-FFF2-40B4-BE49-F238E27FC236}">
                <a16:creationId xmlns:a16="http://schemas.microsoft.com/office/drawing/2014/main" id="{6D6BE5AC-1418-5F67-CC2C-5BA84621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07" y="1747913"/>
            <a:ext cx="4695061" cy="4695061"/>
          </a:xfrm>
          <a:prstGeom prst="rect">
            <a:avLst/>
          </a:prstGeom>
        </p:spPr>
      </p:pic>
      <p:pic>
        <p:nvPicPr>
          <p:cNvPr id="20" name="Billede 19" descr="Et billede, der indeholder Symmetri, kunst, trekant&#10;&#10;Automatisk genereret beskrivelse">
            <a:extLst>
              <a:ext uri="{FF2B5EF4-FFF2-40B4-BE49-F238E27FC236}">
                <a16:creationId xmlns:a16="http://schemas.microsoft.com/office/drawing/2014/main" id="{C8A664BB-96FE-7EA4-D76B-9813FF731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09" y="4187628"/>
            <a:ext cx="1812208" cy="1812208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F1C6BC8C-4D9C-9BA4-8E74-E689649E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90357"/>
            <a:ext cx="9144000" cy="2387600"/>
          </a:xfrm>
        </p:spPr>
        <p:txBody>
          <a:bodyPr/>
          <a:lstStyle/>
          <a:p>
            <a:r>
              <a:rPr lang="da-DK" b="1" dirty="0">
                <a:solidFill>
                  <a:srgbClr val="3C5D4D"/>
                </a:solidFill>
              </a:rPr>
              <a:t>Gruppe 4</a:t>
            </a:r>
          </a:p>
        </p:txBody>
      </p:sp>
      <p:sp>
        <p:nvSpPr>
          <p:cNvPr id="23" name="Undertitel 2">
            <a:extLst>
              <a:ext uri="{FF2B5EF4-FFF2-40B4-BE49-F238E27FC236}">
                <a16:creationId xmlns:a16="http://schemas.microsoft.com/office/drawing/2014/main" id="{9B836C19-9E25-C6DC-E5B3-9FC438A9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9318"/>
            <a:ext cx="9144000" cy="1655762"/>
          </a:xfrm>
        </p:spPr>
        <p:txBody>
          <a:bodyPr/>
          <a:lstStyle/>
          <a:p>
            <a:r>
              <a:rPr lang="da-DK" dirty="0"/>
              <a:t>Bjørn, </a:t>
            </a:r>
            <a:r>
              <a:rPr lang="da-DK" dirty="0" err="1"/>
              <a:t>Ghadir</a:t>
            </a:r>
            <a:r>
              <a:rPr lang="da-DK" dirty="0"/>
              <a:t>, Gro &amp; Luca</a:t>
            </a:r>
          </a:p>
        </p:txBody>
      </p:sp>
      <p:sp>
        <p:nvSpPr>
          <p:cNvPr id="21" name="Kombinationstegning: figur 20">
            <a:extLst>
              <a:ext uri="{FF2B5EF4-FFF2-40B4-BE49-F238E27FC236}">
                <a16:creationId xmlns:a16="http://schemas.microsoft.com/office/drawing/2014/main" id="{66115CB7-0281-8F25-08F6-150D3A57377F}"/>
              </a:ext>
            </a:extLst>
          </p:cNvPr>
          <p:cNvSpPr/>
          <p:nvPr/>
        </p:nvSpPr>
        <p:spPr>
          <a:xfrm>
            <a:off x="-392963" y="-3071289"/>
            <a:ext cx="12793577" cy="4203321"/>
          </a:xfrm>
          <a:custGeom>
            <a:avLst/>
            <a:gdLst>
              <a:gd name="connsiteX0" fmla="*/ 6583200 w 12793577"/>
              <a:gd name="connsiteY0" fmla="*/ 2609817 h 4203321"/>
              <a:gd name="connsiteX1" fmla="*/ 7634913 w 12793577"/>
              <a:gd name="connsiteY1" fmla="*/ 2609817 h 4203321"/>
              <a:gd name="connsiteX2" fmla="*/ 8033289 w 12793577"/>
              <a:gd name="connsiteY2" fmla="*/ 3406569 h 4203321"/>
              <a:gd name="connsiteX3" fmla="*/ 7634913 w 12793577"/>
              <a:gd name="connsiteY3" fmla="*/ 4203321 h 4203321"/>
              <a:gd name="connsiteX4" fmla="*/ 6583200 w 12793577"/>
              <a:gd name="connsiteY4" fmla="*/ 4203321 h 4203321"/>
              <a:gd name="connsiteX5" fmla="*/ 6184824 w 12793577"/>
              <a:gd name="connsiteY5" fmla="*/ 3406569 h 4203321"/>
              <a:gd name="connsiteX6" fmla="*/ 3490789 w 12793577"/>
              <a:gd name="connsiteY6" fmla="*/ 2609817 h 4203321"/>
              <a:gd name="connsiteX7" fmla="*/ 4542502 w 12793577"/>
              <a:gd name="connsiteY7" fmla="*/ 2609817 h 4203321"/>
              <a:gd name="connsiteX8" fmla="*/ 4940879 w 12793577"/>
              <a:gd name="connsiteY8" fmla="*/ 3406569 h 4203321"/>
              <a:gd name="connsiteX9" fmla="*/ 4542502 w 12793577"/>
              <a:gd name="connsiteY9" fmla="*/ 4203321 h 4203321"/>
              <a:gd name="connsiteX10" fmla="*/ 3490789 w 12793577"/>
              <a:gd name="connsiteY10" fmla="*/ 4203321 h 4203321"/>
              <a:gd name="connsiteX11" fmla="*/ 3092413 w 12793577"/>
              <a:gd name="connsiteY11" fmla="*/ 3406569 h 4203321"/>
              <a:gd name="connsiteX12" fmla="*/ 398376 w 12793577"/>
              <a:gd name="connsiteY12" fmla="*/ 2609817 h 4203321"/>
              <a:gd name="connsiteX13" fmla="*/ 1450089 w 12793577"/>
              <a:gd name="connsiteY13" fmla="*/ 2609817 h 4203321"/>
              <a:gd name="connsiteX14" fmla="*/ 1848465 w 12793577"/>
              <a:gd name="connsiteY14" fmla="*/ 3406569 h 4203321"/>
              <a:gd name="connsiteX15" fmla="*/ 1450089 w 12793577"/>
              <a:gd name="connsiteY15" fmla="*/ 4203321 h 4203321"/>
              <a:gd name="connsiteX16" fmla="*/ 398376 w 12793577"/>
              <a:gd name="connsiteY16" fmla="*/ 4203321 h 4203321"/>
              <a:gd name="connsiteX17" fmla="*/ 0 w 12793577"/>
              <a:gd name="connsiteY17" fmla="*/ 3406569 h 4203321"/>
              <a:gd name="connsiteX18" fmla="*/ 9675612 w 12793577"/>
              <a:gd name="connsiteY18" fmla="*/ 2587264 h 4203321"/>
              <a:gd name="connsiteX19" fmla="*/ 10727325 w 12793577"/>
              <a:gd name="connsiteY19" fmla="*/ 2587264 h 4203321"/>
              <a:gd name="connsiteX20" fmla="*/ 11125701 w 12793577"/>
              <a:gd name="connsiteY20" fmla="*/ 3384016 h 4203321"/>
              <a:gd name="connsiteX21" fmla="*/ 10727325 w 12793577"/>
              <a:gd name="connsiteY21" fmla="*/ 4180768 h 4203321"/>
              <a:gd name="connsiteX22" fmla="*/ 9675612 w 12793577"/>
              <a:gd name="connsiteY22" fmla="*/ 4180768 h 4203321"/>
              <a:gd name="connsiteX23" fmla="*/ 9277236 w 12793577"/>
              <a:gd name="connsiteY23" fmla="*/ 3384016 h 4203321"/>
              <a:gd name="connsiteX24" fmla="*/ 12793577 w 12793577"/>
              <a:gd name="connsiteY24" fmla="*/ 2523828 h 4203321"/>
              <a:gd name="connsiteX25" fmla="*/ 12765233 w 12793577"/>
              <a:gd name="connsiteY25" fmla="*/ 3310420 h 4203321"/>
              <a:gd name="connsiteX26" fmla="*/ 12773257 w 12793577"/>
              <a:gd name="connsiteY26" fmla="*/ 4127492 h 4203321"/>
              <a:gd name="connsiteX27" fmla="*/ 12768024 w 12793577"/>
              <a:gd name="connsiteY27" fmla="*/ 4137652 h 4203321"/>
              <a:gd name="connsiteX28" fmla="*/ 12369648 w 12793577"/>
              <a:gd name="connsiteY28" fmla="*/ 3340900 h 4203321"/>
              <a:gd name="connsiteX29" fmla="*/ 12768024 w 12793577"/>
              <a:gd name="connsiteY29" fmla="*/ 2544148 h 4203321"/>
              <a:gd name="connsiteX30" fmla="*/ 8131286 w 12793577"/>
              <a:gd name="connsiteY30" fmla="*/ 1747396 h 4203321"/>
              <a:gd name="connsiteX31" fmla="*/ 9182999 w 12793577"/>
              <a:gd name="connsiteY31" fmla="*/ 1747396 h 4203321"/>
              <a:gd name="connsiteX32" fmla="*/ 9581375 w 12793577"/>
              <a:gd name="connsiteY32" fmla="*/ 2544148 h 4203321"/>
              <a:gd name="connsiteX33" fmla="*/ 9182999 w 12793577"/>
              <a:gd name="connsiteY33" fmla="*/ 3340900 h 4203321"/>
              <a:gd name="connsiteX34" fmla="*/ 8131286 w 12793577"/>
              <a:gd name="connsiteY34" fmla="*/ 3340900 h 4203321"/>
              <a:gd name="connsiteX35" fmla="*/ 7732910 w 12793577"/>
              <a:gd name="connsiteY35" fmla="*/ 2544148 h 4203321"/>
              <a:gd name="connsiteX36" fmla="*/ 5038875 w 12793577"/>
              <a:gd name="connsiteY36" fmla="*/ 1747396 h 4203321"/>
              <a:gd name="connsiteX37" fmla="*/ 6090587 w 12793577"/>
              <a:gd name="connsiteY37" fmla="*/ 1747396 h 4203321"/>
              <a:gd name="connsiteX38" fmla="*/ 6488963 w 12793577"/>
              <a:gd name="connsiteY38" fmla="*/ 2544148 h 4203321"/>
              <a:gd name="connsiteX39" fmla="*/ 6090587 w 12793577"/>
              <a:gd name="connsiteY39" fmla="*/ 3340900 h 4203321"/>
              <a:gd name="connsiteX40" fmla="*/ 5038875 w 12793577"/>
              <a:gd name="connsiteY40" fmla="*/ 3340900 h 4203321"/>
              <a:gd name="connsiteX41" fmla="*/ 4640499 w 12793577"/>
              <a:gd name="connsiteY41" fmla="*/ 2544148 h 4203321"/>
              <a:gd name="connsiteX42" fmla="*/ 1946462 w 12793577"/>
              <a:gd name="connsiteY42" fmla="*/ 1747396 h 4203321"/>
              <a:gd name="connsiteX43" fmla="*/ 2998175 w 12793577"/>
              <a:gd name="connsiteY43" fmla="*/ 1747396 h 4203321"/>
              <a:gd name="connsiteX44" fmla="*/ 3396552 w 12793577"/>
              <a:gd name="connsiteY44" fmla="*/ 2544148 h 4203321"/>
              <a:gd name="connsiteX45" fmla="*/ 2998175 w 12793577"/>
              <a:gd name="connsiteY45" fmla="*/ 3340900 h 4203321"/>
              <a:gd name="connsiteX46" fmla="*/ 1946462 w 12793577"/>
              <a:gd name="connsiteY46" fmla="*/ 3340900 h 4203321"/>
              <a:gd name="connsiteX47" fmla="*/ 1548086 w 12793577"/>
              <a:gd name="connsiteY47" fmla="*/ 2544148 h 4203321"/>
              <a:gd name="connsiteX48" fmla="*/ 11223698 w 12793577"/>
              <a:gd name="connsiteY48" fmla="*/ 1724843 h 4203321"/>
              <a:gd name="connsiteX49" fmla="*/ 12275411 w 12793577"/>
              <a:gd name="connsiteY49" fmla="*/ 1724843 h 4203321"/>
              <a:gd name="connsiteX50" fmla="*/ 12673787 w 12793577"/>
              <a:gd name="connsiteY50" fmla="*/ 2521595 h 4203321"/>
              <a:gd name="connsiteX51" fmla="*/ 12275411 w 12793577"/>
              <a:gd name="connsiteY51" fmla="*/ 3318347 h 4203321"/>
              <a:gd name="connsiteX52" fmla="*/ 11223698 w 12793577"/>
              <a:gd name="connsiteY52" fmla="*/ 3318347 h 4203321"/>
              <a:gd name="connsiteX53" fmla="*/ 10825322 w 12793577"/>
              <a:gd name="connsiteY53" fmla="*/ 2521595 h 4203321"/>
              <a:gd name="connsiteX54" fmla="*/ 6583200 w 12793577"/>
              <a:gd name="connsiteY54" fmla="*/ 884974 h 4203321"/>
              <a:gd name="connsiteX55" fmla="*/ 7634913 w 12793577"/>
              <a:gd name="connsiteY55" fmla="*/ 884974 h 4203321"/>
              <a:gd name="connsiteX56" fmla="*/ 8033289 w 12793577"/>
              <a:gd name="connsiteY56" fmla="*/ 1681726 h 4203321"/>
              <a:gd name="connsiteX57" fmla="*/ 7634913 w 12793577"/>
              <a:gd name="connsiteY57" fmla="*/ 2478478 h 4203321"/>
              <a:gd name="connsiteX58" fmla="*/ 6583200 w 12793577"/>
              <a:gd name="connsiteY58" fmla="*/ 2478478 h 4203321"/>
              <a:gd name="connsiteX59" fmla="*/ 6184827 w 12793577"/>
              <a:gd name="connsiteY59" fmla="*/ 1681726 h 4203321"/>
              <a:gd name="connsiteX60" fmla="*/ 3490791 w 12793577"/>
              <a:gd name="connsiteY60" fmla="*/ 884974 h 4203321"/>
              <a:gd name="connsiteX61" fmla="*/ 4542503 w 12793577"/>
              <a:gd name="connsiteY61" fmla="*/ 884974 h 4203321"/>
              <a:gd name="connsiteX62" fmla="*/ 4940880 w 12793577"/>
              <a:gd name="connsiteY62" fmla="*/ 1681726 h 4203321"/>
              <a:gd name="connsiteX63" fmla="*/ 4542503 w 12793577"/>
              <a:gd name="connsiteY63" fmla="*/ 2478478 h 4203321"/>
              <a:gd name="connsiteX64" fmla="*/ 3490791 w 12793577"/>
              <a:gd name="connsiteY64" fmla="*/ 2478478 h 4203321"/>
              <a:gd name="connsiteX65" fmla="*/ 3092415 w 12793577"/>
              <a:gd name="connsiteY65" fmla="*/ 1681726 h 4203321"/>
              <a:gd name="connsiteX66" fmla="*/ 398378 w 12793577"/>
              <a:gd name="connsiteY66" fmla="*/ 884974 h 4203321"/>
              <a:gd name="connsiteX67" fmla="*/ 1450091 w 12793577"/>
              <a:gd name="connsiteY67" fmla="*/ 884974 h 4203321"/>
              <a:gd name="connsiteX68" fmla="*/ 1848467 w 12793577"/>
              <a:gd name="connsiteY68" fmla="*/ 1681726 h 4203321"/>
              <a:gd name="connsiteX69" fmla="*/ 1450091 w 12793577"/>
              <a:gd name="connsiteY69" fmla="*/ 2478478 h 4203321"/>
              <a:gd name="connsiteX70" fmla="*/ 398378 w 12793577"/>
              <a:gd name="connsiteY70" fmla="*/ 2478478 h 4203321"/>
              <a:gd name="connsiteX71" fmla="*/ 2 w 12793577"/>
              <a:gd name="connsiteY71" fmla="*/ 1681726 h 4203321"/>
              <a:gd name="connsiteX72" fmla="*/ 9675612 w 12793577"/>
              <a:gd name="connsiteY72" fmla="*/ 862421 h 4203321"/>
              <a:gd name="connsiteX73" fmla="*/ 10727325 w 12793577"/>
              <a:gd name="connsiteY73" fmla="*/ 862421 h 4203321"/>
              <a:gd name="connsiteX74" fmla="*/ 11125701 w 12793577"/>
              <a:gd name="connsiteY74" fmla="*/ 1659173 h 4203321"/>
              <a:gd name="connsiteX75" fmla="*/ 10727325 w 12793577"/>
              <a:gd name="connsiteY75" fmla="*/ 2455925 h 4203321"/>
              <a:gd name="connsiteX76" fmla="*/ 9675612 w 12793577"/>
              <a:gd name="connsiteY76" fmla="*/ 2455925 h 4203321"/>
              <a:gd name="connsiteX77" fmla="*/ 9277236 w 12793577"/>
              <a:gd name="connsiteY77" fmla="*/ 1659173 h 4203321"/>
              <a:gd name="connsiteX78" fmla="*/ 12768024 w 12793577"/>
              <a:gd name="connsiteY78" fmla="*/ 847989 h 4203321"/>
              <a:gd name="connsiteX79" fmla="*/ 12773257 w 12793577"/>
              <a:gd name="connsiteY79" fmla="*/ 858149 h 4203321"/>
              <a:gd name="connsiteX80" fmla="*/ 12765233 w 12793577"/>
              <a:gd name="connsiteY80" fmla="*/ 1665061 h 4203321"/>
              <a:gd name="connsiteX81" fmla="*/ 12763097 w 12793577"/>
              <a:gd name="connsiteY81" fmla="*/ 2411013 h 4203321"/>
              <a:gd name="connsiteX82" fmla="*/ 12768024 w 12793577"/>
              <a:gd name="connsiteY82" fmla="*/ 2441493 h 4203321"/>
              <a:gd name="connsiteX83" fmla="*/ 12369648 w 12793577"/>
              <a:gd name="connsiteY83" fmla="*/ 1644741 h 4203321"/>
              <a:gd name="connsiteX84" fmla="*/ 1946464 w 12793577"/>
              <a:gd name="connsiteY84" fmla="*/ 19268 h 4203321"/>
              <a:gd name="connsiteX85" fmla="*/ 2998178 w 12793577"/>
              <a:gd name="connsiteY85" fmla="*/ 19268 h 4203321"/>
              <a:gd name="connsiteX86" fmla="*/ 3396553 w 12793577"/>
              <a:gd name="connsiteY86" fmla="*/ 816020 h 4203321"/>
              <a:gd name="connsiteX87" fmla="*/ 2998178 w 12793577"/>
              <a:gd name="connsiteY87" fmla="*/ 1612772 h 4203321"/>
              <a:gd name="connsiteX88" fmla="*/ 1946464 w 12793577"/>
              <a:gd name="connsiteY88" fmla="*/ 1612772 h 4203321"/>
              <a:gd name="connsiteX89" fmla="*/ 1548088 w 12793577"/>
              <a:gd name="connsiteY89" fmla="*/ 816020 h 4203321"/>
              <a:gd name="connsiteX90" fmla="*/ 11223698 w 12793577"/>
              <a:gd name="connsiteY90" fmla="*/ 0 h 4203321"/>
              <a:gd name="connsiteX91" fmla="*/ 12275411 w 12793577"/>
              <a:gd name="connsiteY91" fmla="*/ 0 h 4203321"/>
              <a:gd name="connsiteX92" fmla="*/ 12673787 w 12793577"/>
              <a:gd name="connsiteY92" fmla="*/ 796752 h 4203321"/>
              <a:gd name="connsiteX93" fmla="*/ 12275411 w 12793577"/>
              <a:gd name="connsiteY93" fmla="*/ 1593504 h 4203321"/>
              <a:gd name="connsiteX94" fmla="*/ 11223698 w 12793577"/>
              <a:gd name="connsiteY94" fmla="*/ 1593504 h 4203321"/>
              <a:gd name="connsiteX95" fmla="*/ 10825322 w 12793577"/>
              <a:gd name="connsiteY95" fmla="*/ 796752 h 420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793577" h="4203321">
                <a:moveTo>
                  <a:pt x="6583200" y="2609817"/>
                </a:moveTo>
                <a:lnTo>
                  <a:pt x="7634913" y="2609817"/>
                </a:lnTo>
                <a:lnTo>
                  <a:pt x="8033289" y="3406569"/>
                </a:lnTo>
                <a:lnTo>
                  <a:pt x="7634913" y="4203321"/>
                </a:lnTo>
                <a:lnTo>
                  <a:pt x="6583200" y="4203321"/>
                </a:lnTo>
                <a:lnTo>
                  <a:pt x="6184824" y="3406569"/>
                </a:lnTo>
                <a:close/>
                <a:moveTo>
                  <a:pt x="3490789" y="2609817"/>
                </a:moveTo>
                <a:lnTo>
                  <a:pt x="4542502" y="2609817"/>
                </a:lnTo>
                <a:lnTo>
                  <a:pt x="4940879" y="3406569"/>
                </a:lnTo>
                <a:lnTo>
                  <a:pt x="4542502" y="4203321"/>
                </a:lnTo>
                <a:lnTo>
                  <a:pt x="3490789" y="4203321"/>
                </a:lnTo>
                <a:lnTo>
                  <a:pt x="3092413" y="3406569"/>
                </a:lnTo>
                <a:close/>
                <a:moveTo>
                  <a:pt x="398376" y="2609817"/>
                </a:moveTo>
                <a:lnTo>
                  <a:pt x="1450089" y="2609817"/>
                </a:lnTo>
                <a:lnTo>
                  <a:pt x="1848465" y="3406569"/>
                </a:lnTo>
                <a:lnTo>
                  <a:pt x="1450089" y="4203321"/>
                </a:lnTo>
                <a:lnTo>
                  <a:pt x="398376" y="4203321"/>
                </a:lnTo>
                <a:lnTo>
                  <a:pt x="0" y="3406569"/>
                </a:lnTo>
                <a:close/>
                <a:moveTo>
                  <a:pt x="9675612" y="2587264"/>
                </a:moveTo>
                <a:lnTo>
                  <a:pt x="10727325" y="2587264"/>
                </a:lnTo>
                <a:lnTo>
                  <a:pt x="11125701" y="3384016"/>
                </a:lnTo>
                <a:lnTo>
                  <a:pt x="10727325" y="4180768"/>
                </a:lnTo>
                <a:lnTo>
                  <a:pt x="9675612" y="4180768"/>
                </a:lnTo>
                <a:lnTo>
                  <a:pt x="9277236" y="3384016"/>
                </a:lnTo>
                <a:close/>
                <a:moveTo>
                  <a:pt x="12793577" y="2523828"/>
                </a:moveTo>
                <a:lnTo>
                  <a:pt x="12765233" y="3310420"/>
                </a:lnTo>
                <a:cubicBezTo>
                  <a:pt x="12767908" y="3582777"/>
                  <a:pt x="12770582" y="3855135"/>
                  <a:pt x="12773257" y="4127492"/>
                </a:cubicBezTo>
                <a:lnTo>
                  <a:pt x="12768024" y="4137652"/>
                </a:lnTo>
                <a:lnTo>
                  <a:pt x="12369648" y="3340900"/>
                </a:lnTo>
                <a:lnTo>
                  <a:pt x="12768024" y="2544148"/>
                </a:lnTo>
                <a:close/>
                <a:moveTo>
                  <a:pt x="8131286" y="1747396"/>
                </a:moveTo>
                <a:lnTo>
                  <a:pt x="9182999" y="1747396"/>
                </a:lnTo>
                <a:lnTo>
                  <a:pt x="9581375" y="2544148"/>
                </a:lnTo>
                <a:lnTo>
                  <a:pt x="9182999" y="3340900"/>
                </a:lnTo>
                <a:lnTo>
                  <a:pt x="8131286" y="3340900"/>
                </a:lnTo>
                <a:lnTo>
                  <a:pt x="7732910" y="2544148"/>
                </a:lnTo>
                <a:close/>
                <a:moveTo>
                  <a:pt x="5038875" y="1747396"/>
                </a:moveTo>
                <a:lnTo>
                  <a:pt x="6090587" y="1747396"/>
                </a:lnTo>
                <a:lnTo>
                  <a:pt x="6488963" y="2544148"/>
                </a:lnTo>
                <a:lnTo>
                  <a:pt x="6090587" y="3340900"/>
                </a:lnTo>
                <a:lnTo>
                  <a:pt x="5038875" y="3340900"/>
                </a:lnTo>
                <a:lnTo>
                  <a:pt x="4640499" y="2544148"/>
                </a:lnTo>
                <a:close/>
                <a:moveTo>
                  <a:pt x="1946462" y="1747396"/>
                </a:moveTo>
                <a:lnTo>
                  <a:pt x="2998175" y="1747396"/>
                </a:lnTo>
                <a:lnTo>
                  <a:pt x="3396552" y="2544148"/>
                </a:lnTo>
                <a:lnTo>
                  <a:pt x="2998175" y="3340900"/>
                </a:lnTo>
                <a:lnTo>
                  <a:pt x="1946462" y="3340900"/>
                </a:lnTo>
                <a:lnTo>
                  <a:pt x="1548086" y="2544148"/>
                </a:lnTo>
                <a:close/>
                <a:moveTo>
                  <a:pt x="11223698" y="1724843"/>
                </a:moveTo>
                <a:lnTo>
                  <a:pt x="12275411" y="1724843"/>
                </a:lnTo>
                <a:lnTo>
                  <a:pt x="12673787" y="2521595"/>
                </a:lnTo>
                <a:lnTo>
                  <a:pt x="12275411" y="3318347"/>
                </a:lnTo>
                <a:lnTo>
                  <a:pt x="11223698" y="3318347"/>
                </a:lnTo>
                <a:lnTo>
                  <a:pt x="10825322" y="2521595"/>
                </a:lnTo>
                <a:close/>
                <a:moveTo>
                  <a:pt x="6583200" y="884974"/>
                </a:moveTo>
                <a:lnTo>
                  <a:pt x="7634913" y="884974"/>
                </a:lnTo>
                <a:lnTo>
                  <a:pt x="8033289" y="1681726"/>
                </a:lnTo>
                <a:lnTo>
                  <a:pt x="7634913" y="2478478"/>
                </a:lnTo>
                <a:lnTo>
                  <a:pt x="6583200" y="2478478"/>
                </a:lnTo>
                <a:lnTo>
                  <a:pt x="6184827" y="1681726"/>
                </a:lnTo>
                <a:close/>
                <a:moveTo>
                  <a:pt x="3490791" y="884974"/>
                </a:moveTo>
                <a:lnTo>
                  <a:pt x="4542503" y="884974"/>
                </a:lnTo>
                <a:lnTo>
                  <a:pt x="4940880" y="1681726"/>
                </a:lnTo>
                <a:lnTo>
                  <a:pt x="4542503" y="2478478"/>
                </a:lnTo>
                <a:lnTo>
                  <a:pt x="3490791" y="2478478"/>
                </a:lnTo>
                <a:lnTo>
                  <a:pt x="3092415" y="1681726"/>
                </a:lnTo>
                <a:close/>
                <a:moveTo>
                  <a:pt x="398378" y="884974"/>
                </a:moveTo>
                <a:lnTo>
                  <a:pt x="1450091" y="884974"/>
                </a:lnTo>
                <a:lnTo>
                  <a:pt x="1848467" y="1681726"/>
                </a:lnTo>
                <a:lnTo>
                  <a:pt x="1450091" y="2478478"/>
                </a:lnTo>
                <a:lnTo>
                  <a:pt x="398378" y="2478478"/>
                </a:lnTo>
                <a:lnTo>
                  <a:pt x="2" y="1681726"/>
                </a:lnTo>
                <a:close/>
                <a:moveTo>
                  <a:pt x="9675612" y="862421"/>
                </a:moveTo>
                <a:lnTo>
                  <a:pt x="10727325" y="862421"/>
                </a:lnTo>
                <a:lnTo>
                  <a:pt x="11125701" y="1659173"/>
                </a:lnTo>
                <a:lnTo>
                  <a:pt x="10727325" y="2455925"/>
                </a:lnTo>
                <a:lnTo>
                  <a:pt x="9675612" y="2455925"/>
                </a:lnTo>
                <a:lnTo>
                  <a:pt x="9277236" y="1659173"/>
                </a:lnTo>
                <a:close/>
                <a:moveTo>
                  <a:pt x="12768024" y="847989"/>
                </a:moveTo>
                <a:lnTo>
                  <a:pt x="12773257" y="858149"/>
                </a:lnTo>
                <a:cubicBezTo>
                  <a:pt x="12770582" y="1127120"/>
                  <a:pt x="12767908" y="1396090"/>
                  <a:pt x="12765233" y="1665061"/>
                </a:cubicBezTo>
                <a:lnTo>
                  <a:pt x="12763097" y="2411013"/>
                </a:lnTo>
                <a:lnTo>
                  <a:pt x="12768024" y="2441493"/>
                </a:lnTo>
                <a:lnTo>
                  <a:pt x="12369648" y="1644741"/>
                </a:lnTo>
                <a:close/>
                <a:moveTo>
                  <a:pt x="1946464" y="19268"/>
                </a:moveTo>
                <a:lnTo>
                  <a:pt x="2998178" y="19268"/>
                </a:lnTo>
                <a:lnTo>
                  <a:pt x="3396553" y="816020"/>
                </a:lnTo>
                <a:lnTo>
                  <a:pt x="2998178" y="1612772"/>
                </a:lnTo>
                <a:lnTo>
                  <a:pt x="1946464" y="1612772"/>
                </a:lnTo>
                <a:lnTo>
                  <a:pt x="1548088" y="816020"/>
                </a:lnTo>
                <a:close/>
                <a:moveTo>
                  <a:pt x="11223698" y="0"/>
                </a:moveTo>
                <a:lnTo>
                  <a:pt x="12275411" y="0"/>
                </a:lnTo>
                <a:lnTo>
                  <a:pt x="12673787" y="796752"/>
                </a:lnTo>
                <a:lnTo>
                  <a:pt x="12275411" y="1593504"/>
                </a:lnTo>
                <a:lnTo>
                  <a:pt x="11223698" y="1593504"/>
                </a:lnTo>
                <a:lnTo>
                  <a:pt x="10825322" y="79675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625D84E-8142-561B-5AEE-491CB041BB8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609566C5-5567-848A-1AF1-F7806EEB1715}"/>
              </a:ext>
            </a:extLst>
          </p:cNvPr>
          <p:cNvSpPr/>
          <p:nvPr/>
        </p:nvSpPr>
        <p:spPr>
          <a:xfrm>
            <a:off x="4502685" y="1262664"/>
            <a:ext cx="3002280" cy="45719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8" name="Billede 27">
            <a:extLst>
              <a:ext uri="{FF2B5EF4-FFF2-40B4-BE49-F238E27FC236}">
                <a16:creationId xmlns:a16="http://schemas.microsoft.com/office/drawing/2014/main" id="{811C5042-4428-8408-B47F-CE1D556A96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1"/>
          <a:stretch/>
        </p:blipFill>
        <p:spPr>
          <a:xfrm>
            <a:off x="877368" y="7571859"/>
            <a:ext cx="6233041" cy="316041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D45BCEA7-F7F7-3AA4-512E-4BEC33D1246B}"/>
              </a:ext>
            </a:extLst>
          </p:cNvPr>
          <p:cNvSpPr txBox="1"/>
          <p:nvPr/>
        </p:nvSpPr>
        <p:spPr>
          <a:xfrm>
            <a:off x="8190272" y="7539008"/>
            <a:ext cx="286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da-DK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ideo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Photoshop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AI stemme</a:t>
            </a:r>
            <a:endParaRPr lang="da-DK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6AFF806-2188-1CB2-A17D-131ED7B70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121" y="7926245"/>
            <a:ext cx="1804847" cy="10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0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ngen tilgængelig beskrivelse.">
            <a:extLst>
              <a:ext uri="{FF2B5EF4-FFF2-40B4-BE49-F238E27FC236}">
                <a16:creationId xmlns:a16="http://schemas.microsoft.com/office/drawing/2014/main" id="{2F4B2612-649A-8149-E1DE-0D098EE54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2" t="68825" r="73215" b="15086"/>
          <a:stretch/>
        </p:blipFill>
        <p:spPr bwMode="auto">
          <a:xfrm>
            <a:off x="5760720" y="3051914"/>
            <a:ext cx="1259840" cy="20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C75E8BC8-6D19-B8DD-59CB-0003E9688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"/>
          <a:stretch/>
        </p:blipFill>
        <p:spPr>
          <a:xfrm>
            <a:off x="877368" y="2400419"/>
            <a:ext cx="6233041" cy="3160415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F91C0B7F-C54F-EAE8-D02B-D8EAB56FA105}"/>
              </a:ext>
            </a:extLst>
          </p:cNvPr>
          <p:cNvSpPr/>
          <p:nvPr/>
        </p:nvSpPr>
        <p:spPr>
          <a:xfrm>
            <a:off x="0" y="-4104323"/>
            <a:ext cx="12192000" cy="4695061"/>
          </a:xfrm>
          <a:prstGeom prst="rect">
            <a:avLst/>
          </a:prstGeom>
          <a:solidFill>
            <a:srgbClr val="FFE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EA696878-4B08-DD3F-C33C-3885436A29EA}"/>
              </a:ext>
            </a:extLst>
          </p:cNvPr>
          <p:cNvSpPr txBox="1"/>
          <p:nvPr/>
        </p:nvSpPr>
        <p:spPr>
          <a:xfrm>
            <a:off x="8190272" y="-3484592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Valgte funktioner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Karakter ark</a:t>
            </a:r>
          </a:p>
          <a:p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Terninger</a:t>
            </a:r>
            <a:b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- Mobile-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first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Arial" panose="020B0604020202020204" pitchFamily="34" charset="0"/>
              </a:rPr>
              <a:t>responsiv</a:t>
            </a:r>
            <a:r>
              <a:rPr lang="da-DK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4" name="Billede 13" descr="Et billede, der indeholder tekst, tegning, illustration/afbildning&#10;&#10;Automatisk genereret beskrivelse">
            <a:extLst>
              <a:ext uri="{FF2B5EF4-FFF2-40B4-BE49-F238E27FC236}">
                <a16:creationId xmlns:a16="http://schemas.microsoft.com/office/drawing/2014/main" id="{75D3B095-1E00-86C0-3EC2-F279D7891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07" y="-4104247"/>
            <a:ext cx="4695061" cy="4695061"/>
          </a:xfrm>
          <a:prstGeom prst="rect">
            <a:avLst/>
          </a:prstGeom>
        </p:spPr>
      </p:pic>
      <p:pic>
        <p:nvPicPr>
          <p:cNvPr id="15" name="Billede 14" descr="Et billede, der indeholder Symmetri, kunst, trekant&#10;&#10;Automatisk genereret beskrivelse">
            <a:extLst>
              <a:ext uri="{FF2B5EF4-FFF2-40B4-BE49-F238E27FC236}">
                <a16:creationId xmlns:a16="http://schemas.microsoft.com/office/drawing/2014/main" id="{D1C82B80-2712-F857-67EB-28E19586B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09" y="-1664532"/>
            <a:ext cx="1812208" cy="1812208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625D84E-8142-561B-5AEE-491CB041BB8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DBB91F5-F9C3-2210-B7AF-76B72E7DF7A8}"/>
              </a:ext>
            </a:extLst>
          </p:cNvPr>
          <p:cNvSpPr txBox="1"/>
          <p:nvPr/>
        </p:nvSpPr>
        <p:spPr>
          <a:xfrm>
            <a:off x="8190272" y="2367568"/>
            <a:ext cx="286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da-DK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ideo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Photoshop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AI stemme</a:t>
            </a:r>
            <a:endParaRPr lang="da-DK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BDC13D77-D233-1295-7F63-30D40C5E1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121" y="2753691"/>
            <a:ext cx="1804847" cy="10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7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75E8BC8-6D19-B8DD-59CB-0003E9688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"/>
          <a:stretch/>
        </p:blipFill>
        <p:spPr>
          <a:xfrm>
            <a:off x="877368" y="2400419"/>
            <a:ext cx="6233041" cy="316041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BDC13D77-D233-1295-7F63-30D40C5E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8" y="1949773"/>
            <a:ext cx="6225203" cy="3698139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625D84E-8142-561B-5AEE-491CB041BB8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DBB91F5-F9C3-2210-B7AF-76B72E7DF7A8}"/>
              </a:ext>
            </a:extLst>
          </p:cNvPr>
          <p:cNvSpPr txBox="1"/>
          <p:nvPr/>
        </p:nvSpPr>
        <p:spPr>
          <a:xfrm>
            <a:off x="8190272" y="2367568"/>
            <a:ext cx="286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da-DK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ideo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Photoshop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AI stemme</a:t>
            </a:r>
            <a:endParaRPr lang="da-DK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91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75E8BC8-6D19-B8DD-59CB-0003E9688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"/>
          <a:stretch/>
        </p:blipFill>
        <p:spPr>
          <a:xfrm>
            <a:off x="877368" y="2400419"/>
            <a:ext cx="6233041" cy="316041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BDC13D77-D233-1295-7F63-30D40C5E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8" y="1949773"/>
            <a:ext cx="6225203" cy="3698139"/>
          </a:xfrm>
          <a:prstGeom prst="rect">
            <a:avLst/>
          </a:prstGeom>
        </p:spPr>
      </p:pic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BE871E1E-F66A-C434-21FD-E2B964804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2" t="68825" r="73215" b="16264"/>
          <a:stretch/>
        </p:blipFill>
        <p:spPr bwMode="auto">
          <a:xfrm>
            <a:off x="5775961" y="3097161"/>
            <a:ext cx="1196340" cy="18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625D84E-8142-561B-5AEE-491CB041BB8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DBB91F5-F9C3-2210-B7AF-76B72E7DF7A8}"/>
              </a:ext>
            </a:extLst>
          </p:cNvPr>
          <p:cNvSpPr txBox="1"/>
          <p:nvPr/>
        </p:nvSpPr>
        <p:spPr>
          <a:xfrm>
            <a:off x="8190272" y="2367568"/>
            <a:ext cx="286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da-DK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ideo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Photoshop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AI stemme</a:t>
            </a:r>
            <a:endParaRPr lang="da-DK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9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4D0CE99-2E8F-613F-DD29-DE0C3E38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68" y="1949773"/>
            <a:ext cx="6225203" cy="3698139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rioriteringer</a:t>
            </a:r>
            <a:r>
              <a:rPr lang="da-DK" sz="24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625D84E-8142-561B-5AEE-491CB041BB8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DBB91F5-F9C3-2210-B7AF-76B72E7DF7A8}"/>
              </a:ext>
            </a:extLst>
          </p:cNvPr>
          <p:cNvSpPr txBox="1"/>
          <p:nvPr/>
        </p:nvSpPr>
        <p:spPr>
          <a:xfrm>
            <a:off x="8190272" y="2367568"/>
            <a:ext cx="286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da-DK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ideo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Photoshop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AI stemme</a:t>
            </a:r>
            <a:endParaRPr lang="da-DK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BE871E1E-F66A-C434-21FD-E2B964804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-1257" r="249" b="801"/>
          <a:stretch/>
        </p:blipFill>
        <p:spPr bwMode="auto">
          <a:xfrm>
            <a:off x="184136" y="1899547"/>
            <a:ext cx="7718602" cy="374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0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Målgruppe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47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da-DK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</a:t>
            </a:r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skema </a:t>
            </a:r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D0674ADC-33FC-ED18-BD85-E8157946D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4B04716F-6D07-3EFB-BC4C-DA13AE2EE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099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5614B7A-38D6-DAB1-14B3-9E39F0F268AD}"/>
              </a:ext>
            </a:extLst>
          </p:cNvPr>
          <p:cNvSpPr/>
          <p:nvPr/>
        </p:nvSpPr>
        <p:spPr>
          <a:xfrm>
            <a:off x="1" y="0"/>
            <a:ext cx="12192000" cy="1199536"/>
          </a:xfrm>
          <a:prstGeom prst="rect">
            <a:avLst/>
          </a:prstGeom>
          <a:solidFill>
            <a:srgbClr val="538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2AF568-0B1A-E2F3-FBCD-91371B1B05CC}"/>
              </a:ext>
            </a:extLst>
          </p:cNvPr>
          <p:cNvSpPr/>
          <p:nvPr/>
        </p:nvSpPr>
        <p:spPr>
          <a:xfrm>
            <a:off x="0" y="1199536"/>
            <a:ext cx="12192000" cy="153162"/>
          </a:xfrm>
          <a:prstGeom prst="rect">
            <a:avLst/>
          </a:prstGeom>
          <a:solidFill>
            <a:srgbClr val="3C5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693ECBA-3E2C-49F0-DCE8-AF71440713A9}"/>
              </a:ext>
            </a:extLst>
          </p:cNvPr>
          <p:cNvSpPr/>
          <p:nvPr/>
        </p:nvSpPr>
        <p:spPr>
          <a:xfrm>
            <a:off x="-1" y="1199535"/>
            <a:ext cx="285136" cy="171979"/>
          </a:xfrm>
          <a:prstGeom prst="rect">
            <a:avLst/>
          </a:prstGeom>
          <a:gradFill flip="none" rotWithShape="1">
            <a:gsLst>
              <a:gs pos="0">
                <a:srgbClr val="A1D3FF"/>
              </a:gs>
              <a:gs pos="100000">
                <a:srgbClr val="A6FFD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 descr="Et billede, der indeholder tekst, Font/skrifttype, Grafik, logo&#10;&#10;Automatisk genereret beskrivelse">
            <a:extLst>
              <a:ext uri="{FF2B5EF4-FFF2-40B4-BE49-F238E27FC236}">
                <a16:creationId xmlns:a16="http://schemas.microsoft.com/office/drawing/2014/main" id="{F7CEECE9-D736-B387-B8AE-1C1E6983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2" y="153162"/>
            <a:ext cx="1554480" cy="87439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6473B69-1AE1-CF54-B73F-5AD3FAAFA676}"/>
              </a:ext>
            </a:extLst>
          </p:cNvPr>
          <p:cNvSpPr txBox="1"/>
          <p:nvPr/>
        </p:nvSpPr>
        <p:spPr>
          <a:xfrm>
            <a:off x="9330813" y="415102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</a:t>
            </a:r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skema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D844449-2E91-B18A-C28C-5F321A08FB0C}"/>
              </a:ext>
            </a:extLst>
          </p:cNvPr>
          <p:cNvSpPr txBox="1"/>
          <p:nvPr/>
        </p:nvSpPr>
        <p:spPr>
          <a:xfrm>
            <a:off x="12074019" y="414678"/>
            <a:ext cx="2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Styleguide 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EB20857-342C-8CDA-02B7-FD9A56C18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Undertitel 10">
            <a:extLst>
              <a:ext uri="{FF2B5EF4-FFF2-40B4-BE49-F238E27FC236}">
                <a16:creationId xmlns:a16="http://schemas.microsoft.com/office/drawing/2014/main" id="{C6F93E7D-19C2-C67A-5C54-DA03BABE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514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124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Office-tema</vt:lpstr>
      <vt:lpstr>Gruppe 4</vt:lpstr>
      <vt:lpstr>Gruppe 4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</dc:title>
  <dc:creator>Luca Emil Klæø</dc:creator>
  <cp:lastModifiedBy>Luca Emil Klæø</cp:lastModifiedBy>
  <cp:revision>7</cp:revision>
  <dcterms:created xsi:type="dcterms:W3CDTF">2024-05-29T08:30:10Z</dcterms:created>
  <dcterms:modified xsi:type="dcterms:W3CDTF">2024-05-31T09:25:58Z</dcterms:modified>
</cp:coreProperties>
</file>