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27E7B8E-6F5B-4F40-AD4F-6863D822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C125AD9F-F10C-4D2B-9A84-C3AC1966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0C86ED5-FE07-4E3E-A365-572521E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CDEDBEC-6707-4DEE-A0F2-14F8FA27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F34C5CE-DF34-4386-BBD6-6ED92A9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2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1C3414-EB48-4EDE-A7DA-8EA53C56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B50AA30B-0957-4F66-8AA0-FDF14124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08090F3-5C82-47E9-95B9-DC5492CF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25D700C-B489-46F3-A28F-3067553F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EC67F3F-913B-4C78-BC64-EBD1A20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0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79425BD5-726C-45EE-815B-41932651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6DCF2E0E-8177-479A-A5BD-EEF925A1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5F8122B-73B7-423D-9172-589DFEA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78D0446-F8F3-4948-8AD6-EFF684FE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CD6DF00-85A1-49E3-BFA5-6AA5A1C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123096A-5269-428E-B3C3-416B9A16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2A70346-7E7B-4562-A0D2-FE084F70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5428A85-A887-4316-9123-D63771E4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86A3787-58F5-4B3B-B27E-A8EA1AD0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2D5B46D-470E-41A7-B84F-9962AED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5778D1-4C85-4219-9E23-6583F48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A708C4E-BDF9-4099-9102-7650C18D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11B483B-D2E9-4BA1-A1E2-DD585D43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022D5BD-BB8F-493B-B882-DAA1135C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C9656ED-54AC-4F64-A2DE-55716647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1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081F4F0-BEE5-4BA9-B835-264DDE8B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E959E5-DDCF-4EC6-B297-CFAFE738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7157887-AABE-46A4-8C6B-DACEEF0F3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A9615FE-ADA9-420E-889C-A2C81164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0DCAAEE3-DB81-496A-A707-4801D0D0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94222ED-C02C-401E-8E30-137194DE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00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A797E4E-C22E-4123-881E-FD040511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7625D11-0D84-4E10-A5D7-5708933E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AC945A1-486B-40A7-B564-8FFDBB4F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9C1AE9D0-B631-4468-BF88-45C3D4E97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301A5809-9B4F-442E-907C-01E47E2CF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CFDBCF1E-EB7F-4615-9383-71EC2B97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A2D6312D-51CB-4E4B-8454-0D4AA8F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1063994E-D508-4B71-8E2F-9CAA1D29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7A8988D-902A-47AA-AE2E-E9B99DF3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FD670C2-5805-45E8-BB9A-C788FFF1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5DD36CD0-215B-4347-8DA7-574787DD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46C00DE0-D65F-4A3B-92D0-0EBAC0D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7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C94B870A-5B50-4CAE-8EFC-DCA0DFFA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61A9D7A4-21D5-469D-8D4D-3DF226C9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E28450B2-F5B5-44AF-B8CD-E98B4D52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15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A152798-3D5D-48B5-ADD0-126B5A35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7A315FD-FC5B-4402-9F01-73240710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19E45DC-EF4F-49A8-986D-8DEB53D3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DB4190F-D2FD-48C2-AD73-98E4B348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DB984EF-8ACF-4D96-86C0-E4CE43F8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022FE69F-BE1A-465C-ADEC-C2A26767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5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FBC9C03-8806-4B32-880F-BC447EDB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D7343626-0E00-4C4F-81FB-C62F4F26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59054B3-C04D-4222-9C74-82071E6B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B38A07D-0C85-4975-A7B5-45C35408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5D79141B-9792-4057-93C3-1CE17E3A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ED41D93-29BC-452E-AA0F-D8C1AD9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20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C1240882-10BF-40E7-8BFB-17852017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96C3CE99-AA36-4718-A21F-27D630BD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40AAB7-A8B5-469A-AC4F-4BD085F4A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4C88-F687-42F8-A3FE-A458E03AB01D}" type="datetimeFigureOut">
              <a:rPr lang="it-IT" smtClean="0"/>
              <a:t>26/08/2021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842E50-3355-4055-8A9F-E166BD2EE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DA5563F-2A9A-4CEF-AB51-F9A863DD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3343-53EC-4E12-A672-ECD28334C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1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D02AD1C7-7B26-4C18-8688-A6889753204F}"/>
              </a:ext>
            </a:extLst>
          </p:cNvPr>
          <p:cNvSpPr/>
          <p:nvPr/>
        </p:nvSpPr>
        <p:spPr>
          <a:xfrm>
            <a:off x="477764" y="879227"/>
            <a:ext cx="2250831" cy="49096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610AEF23-440A-4CF8-AB82-8EAEFC6C50AA}"/>
              </a:ext>
            </a:extLst>
          </p:cNvPr>
          <p:cNvSpPr/>
          <p:nvPr/>
        </p:nvSpPr>
        <p:spPr>
          <a:xfrm rot="5400000">
            <a:off x="411539" y="1160620"/>
            <a:ext cx="815926" cy="4730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354FD536-3F27-4BC0-A661-71894E73EB20}"/>
              </a:ext>
            </a:extLst>
          </p:cNvPr>
          <p:cNvSpPr/>
          <p:nvPr/>
        </p:nvSpPr>
        <p:spPr>
          <a:xfrm rot="5400000">
            <a:off x="1805871" y="2395024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0BCD2681-ED02-4C75-89A9-37969992AB38}"/>
              </a:ext>
            </a:extLst>
          </p:cNvPr>
          <p:cNvSpPr/>
          <p:nvPr/>
        </p:nvSpPr>
        <p:spPr>
          <a:xfrm rot="5400000">
            <a:off x="1820237" y="1210435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785D7576-D58D-4071-8CE3-3D22C6668A3C}"/>
              </a:ext>
            </a:extLst>
          </p:cNvPr>
          <p:cNvSpPr/>
          <p:nvPr/>
        </p:nvSpPr>
        <p:spPr>
          <a:xfrm rot="5400000">
            <a:off x="1696301" y="3394783"/>
            <a:ext cx="1041010" cy="8569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C402EC84-AD8C-455C-A9C0-D87931711A64}"/>
              </a:ext>
            </a:extLst>
          </p:cNvPr>
          <p:cNvSpPr/>
          <p:nvPr/>
        </p:nvSpPr>
        <p:spPr>
          <a:xfrm rot="5400000">
            <a:off x="1805871" y="4778617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xmlns="" id="{D7691485-E4F6-487D-A966-2F343935D5AC}"/>
              </a:ext>
            </a:extLst>
          </p:cNvPr>
          <p:cNvCxnSpPr>
            <a:cxnSpLocks/>
          </p:cNvCxnSpPr>
          <p:nvPr/>
        </p:nvCxnSpPr>
        <p:spPr>
          <a:xfrm>
            <a:off x="3882683" y="4635301"/>
            <a:ext cx="0" cy="17373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xmlns="" id="{FBA6FE68-AFC2-4B5B-8606-C6FB34F8321C}"/>
              </a:ext>
            </a:extLst>
          </p:cNvPr>
          <p:cNvCxnSpPr/>
          <p:nvPr/>
        </p:nvCxnSpPr>
        <p:spPr>
          <a:xfrm>
            <a:off x="3882683" y="4635301"/>
            <a:ext cx="267286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xmlns="" id="{95C095C6-DAC2-4579-9AE0-A604ACD0DC5D}"/>
              </a:ext>
            </a:extLst>
          </p:cNvPr>
          <p:cNvCxnSpPr>
            <a:cxnSpLocks/>
          </p:cNvCxnSpPr>
          <p:nvPr/>
        </p:nvCxnSpPr>
        <p:spPr>
          <a:xfrm flipV="1">
            <a:off x="6583680" y="1378633"/>
            <a:ext cx="0" cy="3256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xmlns="" id="{53346565-F744-41CF-ACA7-93708738302F}"/>
              </a:ext>
            </a:extLst>
          </p:cNvPr>
          <p:cNvCxnSpPr/>
          <p:nvPr/>
        </p:nvCxnSpPr>
        <p:spPr>
          <a:xfrm>
            <a:off x="6555545" y="1378633"/>
            <a:ext cx="1800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CD0E7988-045E-4A2D-B3D7-45FBC3B83959}"/>
              </a:ext>
            </a:extLst>
          </p:cNvPr>
          <p:cNvCxnSpPr>
            <a:cxnSpLocks/>
          </p:cNvCxnSpPr>
          <p:nvPr/>
        </p:nvCxnSpPr>
        <p:spPr>
          <a:xfrm>
            <a:off x="8356209" y="1378633"/>
            <a:ext cx="0" cy="499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9A61746B-F30C-474D-ACD4-2E68AE69D14F}"/>
              </a:ext>
            </a:extLst>
          </p:cNvPr>
          <p:cNvCxnSpPr/>
          <p:nvPr/>
        </p:nvCxnSpPr>
        <p:spPr>
          <a:xfrm flipH="1">
            <a:off x="3882683" y="6372665"/>
            <a:ext cx="4473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00F59E1D-906E-4182-A5F1-492D03083F5A}"/>
              </a:ext>
            </a:extLst>
          </p:cNvPr>
          <p:cNvSpPr/>
          <p:nvPr/>
        </p:nvSpPr>
        <p:spPr>
          <a:xfrm rot="5400000">
            <a:off x="7501562" y="4583207"/>
            <a:ext cx="939463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982245A0-B427-4536-A7F6-1A79609BBF80}"/>
              </a:ext>
            </a:extLst>
          </p:cNvPr>
          <p:cNvSpPr/>
          <p:nvPr/>
        </p:nvSpPr>
        <p:spPr>
          <a:xfrm rot="5400000">
            <a:off x="7511343" y="3563784"/>
            <a:ext cx="939463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4C088531-F9F1-41E6-9954-33EE7D7EE776}"/>
              </a:ext>
            </a:extLst>
          </p:cNvPr>
          <p:cNvSpPr/>
          <p:nvPr/>
        </p:nvSpPr>
        <p:spPr>
          <a:xfrm rot="5400000">
            <a:off x="7518993" y="2576446"/>
            <a:ext cx="939461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xmlns="" id="{CFF1A1CD-BCDC-4F49-A3EA-90871928DAB3}"/>
              </a:ext>
            </a:extLst>
          </p:cNvPr>
          <p:cNvSpPr/>
          <p:nvPr/>
        </p:nvSpPr>
        <p:spPr>
          <a:xfrm rot="5400000">
            <a:off x="7531241" y="1608591"/>
            <a:ext cx="880107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19CDE4A0-F86F-4AB9-8ADC-6B29A27F02AA}"/>
              </a:ext>
            </a:extLst>
          </p:cNvPr>
          <p:cNvSpPr/>
          <p:nvPr/>
        </p:nvSpPr>
        <p:spPr>
          <a:xfrm rot="10800000">
            <a:off x="6428935" y="5676311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9A65F63A-823D-4ADE-8383-4E61F18D53CC}"/>
              </a:ext>
            </a:extLst>
          </p:cNvPr>
          <p:cNvSpPr/>
          <p:nvPr/>
        </p:nvSpPr>
        <p:spPr>
          <a:xfrm rot="10800000">
            <a:off x="5173392" y="5674556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xmlns="" id="{2BF689D2-4C2A-4FE1-8B16-4D1D10C401E1}"/>
              </a:ext>
            </a:extLst>
          </p:cNvPr>
          <p:cNvSpPr/>
          <p:nvPr/>
        </p:nvSpPr>
        <p:spPr>
          <a:xfrm rot="10800000">
            <a:off x="3944815" y="5676311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xmlns="" id="{F0C8547D-D056-4779-AC19-49AF32BECA40}"/>
              </a:ext>
            </a:extLst>
          </p:cNvPr>
          <p:cNvSpPr/>
          <p:nvPr/>
        </p:nvSpPr>
        <p:spPr>
          <a:xfrm rot="10800000">
            <a:off x="6405484" y="4839285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F1778E28-4EF4-4746-96D7-F8E832AC8143}"/>
              </a:ext>
            </a:extLst>
          </p:cNvPr>
          <p:cNvSpPr/>
          <p:nvPr/>
        </p:nvSpPr>
        <p:spPr>
          <a:xfrm rot="10800000">
            <a:off x="5175150" y="4816131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838B418C-9C19-4CD0-BC17-6707838B05A4}"/>
              </a:ext>
            </a:extLst>
          </p:cNvPr>
          <p:cNvSpPr/>
          <p:nvPr/>
        </p:nvSpPr>
        <p:spPr>
          <a:xfrm rot="10800000">
            <a:off x="3944815" y="4778617"/>
            <a:ext cx="1041010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164815A6-339C-4EB2-928B-2420848CD1CB}"/>
              </a:ext>
            </a:extLst>
          </p:cNvPr>
          <p:cNvSpPr/>
          <p:nvPr/>
        </p:nvSpPr>
        <p:spPr>
          <a:xfrm rot="5400000">
            <a:off x="6564833" y="3147163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xmlns="" id="{87D963DD-B078-4AA0-9F64-8C7923638DC4}"/>
              </a:ext>
            </a:extLst>
          </p:cNvPr>
          <p:cNvSpPr/>
          <p:nvPr/>
        </p:nvSpPr>
        <p:spPr>
          <a:xfrm rot="5400000">
            <a:off x="6541232" y="2342117"/>
            <a:ext cx="790150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xmlns="" id="{1C57A965-5B12-41C4-A4A7-DBA634D2D6EA}"/>
              </a:ext>
            </a:extLst>
          </p:cNvPr>
          <p:cNvSpPr/>
          <p:nvPr/>
        </p:nvSpPr>
        <p:spPr>
          <a:xfrm rot="5400000">
            <a:off x="6554351" y="1509682"/>
            <a:ext cx="736711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30E4CCFC-3959-42B9-917C-45DCA6A12BBA}"/>
              </a:ext>
            </a:extLst>
          </p:cNvPr>
          <p:cNvCxnSpPr>
            <a:cxnSpLocks/>
          </p:cNvCxnSpPr>
          <p:nvPr/>
        </p:nvCxnSpPr>
        <p:spPr>
          <a:xfrm flipH="1">
            <a:off x="3339512" y="332433"/>
            <a:ext cx="12700" cy="180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xmlns="" id="{08CF87D7-8E0C-423F-88D3-B6998C1B2D53}"/>
              </a:ext>
            </a:extLst>
          </p:cNvPr>
          <p:cNvCxnSpPr/>
          <p:nvPr/>
        </p:nvCxnSpPr>
        <p:spPr>
          <a:xfrm>
            <a:off x="3339512" y="2109313"/>
            <a:ext cx="151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38E8384B-A293-49D9-A35E-7EDAB99CC02A}"/>
              </a:ext>
            </a:extLst>
          </p:cNvPr>
          <p:cNvCxnSpPr>
            <a:cxnSpLocks/>
          </p:cNvCxnSpPr>
          <p:nvPr/>
        </p:nvCxnSpPr>
        <p:spPr>
          <a:xfrm flipV="1">
            <a:off x="4858237" y="1422679"/>
            <a:ext cx="0" cy="6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F30B5C0B-D2EB-4A0B-BBE5-B998B2B32FA8}"/>
              </a:ext>
            </a:extLst>
          </p:cNvPr>
          <p:cNvCxnSpPr/>
          <p:nvPr/>
        </p:nvCxnSpPr>
        <p:spPr>
          <a:xfrm>
            <a:off x="4858237" y="1214173"/>
            <a:ext cx="168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B250BE2A-6551-430A-B08F-09E3931DC24F}"/>
              </a:ext>
            </a:extLst>
          </p:cNvPr>
          <p:cNvCxnSpPr>
            <a:cxnSpLocks/>
          </p:cNvCxnSpPr>
          <p:nvPr/>
        </p:nvCxnSpPr>
        <p:spPr>
          <a:xfrm flipV="1">
            <a:off x="6546365" y="332433"/>
            <a:ext cx="0" cy="88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xmlns="" id="{0BF8A46E-6DE1-4221-99DA-9598FE5EE2CA}"/>
              </a:ext>
            </a:extLst>
          </p:cNvPr>
          <p:cNvCxnSpPr/>
          <p:nvPr/>
        </p:nvCxnSpPr>
        <p:spPr>
          <a:xfrm flipV="1">
            <a:off x="4858237" y="332433"/>
            <a:ext cx="0" cy="109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xmlns="" id="{A6BA6641-2183-4217-BAC3-7D2DFDD051C7}"/>
              </a:ext>
            </a:extLst>
          </p:cNvPr>
          <p:cNvSpPr txBox="1"/>
          <p:nvPr/>
        </p:nvSpPr>
        <p:spPr>
          <a:xfrm>
            <a:off x="5047561" y="472133"/>
            <a:ext cx="1318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BAR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xmlns="" id="{DA0BFF12-FB12-473A-8363-84174DD134D4}"/>
              </a:ext>
            </a:extLst>
          </p:cNvPr>
          <p:cNvSpPr/>
          <p:nvPr/>
        </p:nvSpPr>
        <p:spPr>
          <a:xfrm rot="10800000">
            <a:off x="3665172" y="543448"/>
            <a:ext cx="88010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xmlns="" id="{479BEA22-E22F-4151-A0A7-4F96F0A38E59}"/>
              </a:ext>
            </a:extLst>
          </p:cNvPr>
          <p:cNvSpPr/>
          <p:nvPr/>
        </p:nvSpPr>
        <p:spPr>
          <a:xfrm rot="10800000">
            <a:off x="3657397" y="1378633"/>
            <a:ext cx="88010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xmlns="" id="{79E03ECD-336D-4D56-A58D-FDC0576C051A}"/>
              </a:ext>
            </a:extLst>
          </p:cNvPr>
          <p:cNvCxnSpPr>
            <a:cxnSpLocks/>
          </p:cNvCxnSpPr>
          <p:nvPr/>
        </p:nvCxnSpPr>
        <p:spPr>
          <a:xfrm>
            <a:off x="11298524" y="40224"/>
            <a:ext cx="893476" cy="64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69">
            <a:extLst>
              <a:ext uri="{FF2B5EF4-FFF2-40B4-BE49-F238E27FC236}">
                <a16:creationId xmlns:a16="http://schemas.microsoft.com/office/drawing/2014/main" xmlns="" id="{1916B927-B6C3-40FC-A4BD-FFD06A48BB7F}"/>
              </a:ext>
            </a:extLst>
          </p:cNvPr>
          <p:cNvSpPr/>
          <p:nvPr/>
        </p:nvSpPr>
        <p:spPr>
          <a:xfrm rot="5400000">
            <a:off x="10732624" y="3431881"/>
            <a:ext cx="856101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xmlns="" id="{EF6F4880-0A2A-40CD-A35C-AC63BD2E815D}"/>
              </a:ext>
            </a:extLst>
          </p:cNvPr>
          <p:cNvSpPr/>
          <p:nvPr/>
        </p:nvSpPr>
        <p:spPr>
          <a:xfrm rot="5400000">
            <a:off x="10758552" y="4348117"/>
            <a:ext cx="805009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7DE53246-44A4-48AB-B857-533FC41C165A}"/>
              </a:ext>
            </a:extLst>
          </p:cNvPr>
          <p:cNvSpPr/>
          <p:nvPr/>
        </p:nvSpPr>
        <p:spPr>
          <a:xfrm rot="5400000">
            <a:off x="10739561" y="5264320"/>
            <a:ext cx="805008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xmlns="" id="{98CBD178-DFB8-4B94-99EB-5C0E0B58E970}"/>
              </a:ext>
            </a:extLst>
          </p:cNvPr>
          <p:cNvSpPr/>
          <p:nvPr/>
        </p:nvSpPr>
        <p:spPr>
          <a:xfrm rot="10800000">
            <a:off x="6929926" y="62641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xmlns="" id="{850BF784-1FDF-4B29-9CE2-06ECAFA54D7B}"/>
              </a:ext>
            </a:extLst>
          </p:cNvPr>
          <p:cNvSpPr/>
          <p:nvPr/>
        </p:nvSpPr>
        <p:spPr>
          <a:xfrm rot="5400000">
            <a:off x="11149930" y="1492782"/>
            <a:ext cx="866268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xmlns="" id="{BC2D4470-0E36-4B97-821F-B6F59988ABD9}"/>
              </a:ext>
            </a:extLst>
          </p:cNvPr>
          <p:cNvSpPr/>
          <p:nvPr/>
        </p:nvSpPr>
        <p:spPr>
          <a:xfrm rot="5400000">
            <a:off x="10746096" y="2451123"/>
            <a:ext cx="815984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xmlns="" id="{31F6A082-4CEA-4F43-BE16-385E7971B590}"/>
              </a:ext>
            </a:extLst>
          </p:cNvPr>
          <p:cNvSpPr txBox="1"/>
          <p:nvPr/>
        </p:nvSpPr>
        <p:spPr>
          <a:xfrm>
            <a:off x="816392" y="969199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xmlns="" id="{C4ABFF3A-5DDF-4C33-8680-FFDAE4AC242D}"/>
              </a:ext>
            </a:extLst>
          </p:cNvPr>
          <p:cNvSpPr txBox="1"/>
          <p:nvPr/>
        </p:nvSpPr>
        <p:spPr>
          <a:xfrm>
            <a:off x="837183" y="1880122"/>
            <a:ext cx="29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xmlns="" id="{A2EEA4C6-BA28-40B1-ABB4-F5FB085B078C}"/>
              </a:ext>
            </a:extLst>
          </p:cNvPr>
          <p:cNvSpPr txBox="1"/>
          <p:nvPr/>
        </p:nvSpPr>
        <p:spPr>
          <a:xfrm>
            <a:off x="827747" y="2884313"/>
            <a:ext cx="2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xmlns="" id="{C343F81A-1EF0-4EBE-8518-08BE4F405878}"/>
              </a:ext>
            </a:extLst>
          </p:cNvPr>
          <p:cNvSpPr txBox="1"/>
          <p:nvPr/>
        </p:nvSpPr>
        <p:spPr>
          <a:xfrm>
            <a:off x="810894" y="3872754"/>
            <a:ext cx="29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xmlns="" id="{0DF83C7E-3B9C-4846-8846-FF8D0729DA8D}"/>
              </a:ext>
            </a:extLst>
          </p:cNvPr>
          <p:cNvSpPr txBox="1"/>
          <p:nvPr/>
        </p:nvSpPr>
        <p:spPr>
          <a:xfrm>
            <a:off x="2357265" y="959159"/>
            <a:ext cx="3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xmlns="" id="{B4D415FE-09B3-45EE-812D-8862A3E7E4D0}"/>
              </a:ext>
            </a:extLst>
          </p:cNvPr>
          <p:cNvSpPr txBox="1"/>
          <p:nvPr/>
        </p:nvSpPr>
        <p:spPr>
          <a:xfrm>
            <a:off x="2354340" y="2129556"/>
            <a:ext cx="3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xmlns="" id="{02973E08-DD13-4053-90C9-C681B715B38D}"/>
              </a:ext>
            </a:extLst>
          </p:cNvPr>
          <p:cNvSpPr txBox="1"/>
          <p:nvPr/>
        </p:nvSpPr>
        <p:spPr>
          <a:xfrm>
            <a:off x="7885670" y="1414668"/>
            <a:ext cx="4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xmlns="" id="{4BA0880D-5869-4CEF-8E84-CB5C610D68CB}"/>
              </a:ext>
            </a:extLst>
          </p:cNvPr>
          <p:cNvSpPr txBox="1"/>
          <p:nvPr/>
        </p:nvSpPr>
        <p:spPr>
          <a:xfrm>
            <a:off x="7946835" y="2324560"/>
            <a:ext cx="4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xmlns="" id="{D0B48727-F25C-4CFF-AB2D-8D21635A81D1}"/>
              </a:ext>
            </a:extLst>
          </p:cNvPr>
          <p:cNvSpPr txBox="1"/>
          <p:nvPr/>
        </p:nvSpPr>
        <p:spPr>
          <a:xfrm>
            <a:off x="6865676" y="1338531"/>
            <a:ext cx="4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18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xmlns="" id="{43BAF649-7B5E-41A2-846D-3E48763CA725}"/>
              </a:ext>
            </a:extLst>
          </p:cNvPr>
          <p:cNvSpPr txBox="1"/>
          <p:nvPr/>
        </p:nvSpPr>
        <p:spPr>
          <a:xfrm>
            <a:off x="4658023" y="5622691"/>
            <a:ext cx="4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xmlns="" id="{BAD31256-F7D0-4A46-91E7-2EB5897E62C0}"/>
              </a:ext>
            </a:extLst>
          </p:cNvPr>
          <p:cNvSpPr txBox="1"/>
          <p:nvPr/>
        </p:nvSpPr>
        <p:spPr>
          <a:xfrm>
            <a:off x="6869294" y="2993493"/>
            <a:ext cx="4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xmlns="" id="{5DC98773-AC53-4A57-BDED-47C867556108}"/>
              </a:ext>
            </a:extLst>
          </p:cNvPr>
          <p:cNvSpPr txBox="1"/>
          <p:nvPr/>
        </p:nvSpPr>
        <p:spPr>
          <a:xfrm>
            <a:off x="6894256" y="2186174"/>
            <a:ext cx="45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19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xmlns="" id="{721788A7-CB2B-4E42-84F1-9A006543CDC2}"/>
              </a:ext>
            </a:extLst>
          </p:cNvPr>
          <p:cNvSpPr txBox="1"/>
          <p:nvPr/>
        </p:nvSpPr>
        <p:spPr>
          <a:xfrm>
            <a:off x="6903974" y="3823261"/>
            <a:ext cx="45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21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xmlns="" id="{B19D58C2-61B9-4D2A-8F4D-A697F90C4AD0}"/>
              </a:ext>
            </a:extLst>
          </p:cNvPr>
          <p:cNvSpPr txBox="1"/>
          <p:nvPr/>
        </p:nvSpPr>
        <p:spPr>
          <a:xfrm>
            <a:off x="2345205" y="4509319"/>
            <a:ext cx="3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xmlns="" id="{FEB6E9B1-8D93-428D-BD49-FD3E80FEE279}"/>
              </a:ext>
            </a:extLst>
          </p:cNvPr>
          <p:cNvSpPr txBox="1"/>
          <p:nvPr/>
        </p:nvSpPr>
        <p:spPr>
          <a:xfrm>
            <a:off x="7103983" y="4774285"/>
            <a:ext cx="4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22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xmlns="" id="{6D6F125C-E5FB-4AB2-9D77-817FC3C5F51D}"/>
              </a:ext>
            </a:extLst>
          </p:cNvPr>
          <p:cNvSpPr txBox="1"/>
          <p:nvPr/>
        </p:nvSpPr>
        <p:spPr>
          <a:xfrm rot="2725209">
            <a:off x="1749362" y="3770301"/>
            <a:ext cx="130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CONSOLE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87DCCF9F-5AD7-461C-A567-1F2D50E58397}"/>
              </a:ext>
            </a:extLst>
          </p:cNvPr>
          <p:cNvSpPr txBox="1"/>
          <p:nvPr/>
        </p:nvSpPr>
        <p:spPr>
          <a:xfrm>
            <a:off x="11097711" y="3231829"/>
            <a:ext cx="4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27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DFADF77C-BC9D-4F81-9CF4-205BA82CA736}"/>
              </a:ext>
            </a:extLst>
          </p:cNvPr>
          <p:cNvSpPr txBox="1"/>
          <p:nvPr/>
        </p:nvSpPr>
        <p:spPr>
          <a:xfrm>
            <a:off x="7332872" y="7500"/>
            <a:ext cx="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xmlns="" id="{D422B998-3C1A-40EA-B24F-F480F9EBD5D8}"/>
              </a:ext>
            </a:extLst>
          </p:cNvPr>
          <p:cNvSpPr txBox="1"/>
          <p:nvPr/>
        </p:nvSpPr>
        <p:spPr>
          <a:xfrm>
            <a:off x="11550356" y="1271392"/>
            <a:ext cx="4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25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xmlns="" id="{545A48F2-5809-4AFF-AA4D-E13A78B0A3A1}"/>
              </a:ext>
            </a:extLst>
          </p:cNvPr>
          <p:cNvSpPr txBox="1"/>
          <p:nvPr/>
        </p:nvSpPr>
        <p:spPr>
          <a:xfrm>
            <a:off x="11062000" y="2264391"/>
            <a:ext cx="42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26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xmlns="" id="{59FEC34B-91B5-47D6-A61C-D1CB7FBC0DD1}"/>
              </a:ext>
            </a:extLst>
          </p:cNvPr>
          <p:cNvSpPr txBox="1"/>
          <p:nvPr/>
        </p:nvSpPr>
        <p:spPr>
          <a:xfrm>
            <a:off x="5869009" y="4754288"/>
            <a:ext cx="4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23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xmlns="" id="{E5B4865B-D92E-40C0-A3D5-DBF31899C3E7}"/>
              </a:ext>
            </a:extLst>
          </p:cNvPr>
          <p:cNvSpPr txBox="1"/>
          <p:nvPr/>
        </p:nvSpPr>
        <p:spPr>
          <a:xfrm>
            <a:off x="4657426" y="4738203"/>
            <a:ext cx="4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79D8D85C-C3B3-47E7-BFBD-97553C083618}"/>
              </a:ext>
            </a:extLst>
          </p:cNvPr>
          <p:cNvSpPr txBox="1"/>
          <p:nvPr/>
        </p:nvSpPr>
        <p:spPr>
          <a:xfrm>
            <a:off x="7912425" y="4326881"/>
            <a:ext cx="49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FE143038-4B23-4522-87AB-E08FFA10B911}"/>
              </a:ext>
            </a:extLst>
          </p:cNvPr>
          <p:cNvSpPr txBox="1"/>
          <p:nvPr/>
        </p:nvSpPr>
        <p:spPr>
          <a:xfrm>
            <a:off x="7903886" y="5342352"/>
            <a:ext cx="4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7A2435F0-C783-41E8-8032-637166E818ED}"/>
              </a:ext>
            </a:extLst>
          </p:cNvPr>
          <p:cNvSpPr txBox="1"/>
          <p:nvPr/>
        </p:nvSpPr>
        <p:spPr>
          <a:xfrm>
            <a:off x="7929468" y="3316198"/>
            <a:ext cx="5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D2FAF1D4-C7A8-4BB0-80F4-BBC01845B07F}"/>
              </a:ext>
            </a:extLst>
          </p:cNvPr>
          <p:cNvSpPr txBox="1"/>
          <p:nvPr/>
        </p:nvSpPr>
        <p:spPr>
          <a:xfrm>
            <a:off x="5843992" y="5615989"/>
            <a:ext cx="4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16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C02FE2E7-5051-4836-8772-A441C8C613D1}"/>
              </a:ext>
            </a:extLst>
          </p:cNvPr>
          <p:cNvSpPr txBox="1"/>
          <p:nvPr/>
        </p:nvSpPr>
        <p:spPr>
          <a:xfrm>
            <a:off x="7112043" y="5591324"/>
            <a:ext cx="4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15</a:t>
            </a: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xmlns="" id="{48D7C453-8B65-4C3A-890A-235ED875B1B7}"/>
              </a:ext>
            </a:extLst>
          </p:cNvPr>
          <p:cNvSpPr txBox="1"/>
          <p:nvPr/>
        </p:nvSpPr>
        <p:spPr>
          <a:xfrm>
            <a:off x="4309927" y="1319428"/>
            <a:ext cx="3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xmlns="" id="{4E8F79BB-FCBA-4F6A-B435-139B25C19788}"/>
              </a:ext>
            </a:extLst>
          </p:cNvPr>
          <p:cNvSpPr txBox="1"/>
          <p:nvPr/>
        </p:nvSpPr>
        <p:spPr>
          <a:xfrm>
            <a:off x="4303662" y="490613"/>
            <a:ext cx="3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xmlns="" id="{11861A11-CB9A-4E51-949B-8AFA07412790}"/>
              </a:ext>
            </a:extLst>
          </p:cNvPr>
          <p:cNvSpPr/>
          <p:nvPr/>
        </p:nvSpPr>
        <p:spPr>
          <a:xfrm rot="16200000">
            <a:off x="7506808" y="3012766"/>
            <a:ext cx="4092792" cy="14829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xmlns="" id="{DCC5D70D-072B-4FBA-8B5F-A6399637FBBF}"/>
              </a:ext>
            </a:extLst>
          </p:cNvPr>
          <p:cNvSpPr txBox="1"/>
          <p:nvPr/>
        </p:nvSpPr>
        <p:spPr>
          <a:xfrm rot="5400000">
            <a:off x="8396547" y="3223399"/>
            <a:ext cx="252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PISCINA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xmlns="" id="{77B11CBB-994F-49AC-AF7E-5822C65ED11F}"/>
              </a:ext>
            </a:extLst>
          </p:cNvPr>
          <p:cNvSpPr txBox="1"/>
          <p:nvPr/>
        </p:nvSpPr>
        <p:spPr>
          <a:xfrm>
            <a:off x="11668929" y="0"/>
            <a:ext cx="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BAR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xmlns="" id="{44156B08-BD54-4515-A2B2-6277B99EAB81}"/>
              </a:ext>
            </a:extLst>
          </p:cNvPr>
          <p:cNvSpPr/>
          <p:nvPr/>
        </p:nvSpPr>
        <p:spPr>
          <a:xfrm rot="5400000">
            <a:off x="7521462" y="5592014"/>
            <a:ext cx="902381" cy="5486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xmlns="" id="{ADBF47B3-9891-4AD0-91FA-A78B3D57F021}"/>
              </a:ext>
            </a:extLst>
          </p:cNvPr>
          <p:cNvSpPr/>
          <p:nvPr/>
        </p:nvSpPr>
        <p:spPr>
          <a:xfrm rot="5400000">
            <a:off x="6564832" y="3967224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9" name="Rettangolo 138">
            <a:extLst>
              <a:ext uri="{FF2B5EF4-FFF2-40B4-BE49-F238E27FC236}">
                <a16:creationId xmlns:a16="http://schemas.microsoft.com/office/drawing/2014/main" xmlns="" id="{54926BAA-6AF2-4B77-9DE5-52EA9E532082}"/>
              </a:ext>
            </a:extLst>
          </p:cNvPr>
          <p:cNvSpPr/>
          <p:nvPr/>
        </p:nvSpPr>
        <p:spPr>
          <a:xfrm rot="10800000">
            <a:off x="7749957" y="62641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xmlns="" id="{D8D2977F-908C-4AE4-ACA6-8537B92DAEE5}"/>
              </a:ext>
            </a:extLst>
          </p:cNvPr>
          <p:cNvSpPr/>
          <p:nvPr/>
        </p:nvSpPr>
        <p:spPr>
          <a:xfrm rot="10800000">
            <a:off x="8585115" y="62642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xmlns="" id="{45D81F56-3A1E-4244-BF5F-7C37C40518CB}"/>
              </a:ext>
            </a:extLst>
          </p:cNvPr>
          <p:cNvSpPr/>
          <p:nvPr/>
        </p:nvSpPr>
        <p:spPr>
          <a:xfrm rot="10800000">
            <a:off x="9118291" y="786253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xmlns="" id="{C4D55AB3-276C-4DE8-9DED-779CCA1EE90D}"/>
              </a:ext>
            </a:extLst>
          </p:cNvPr>
          <p:cNvSpPr/>
          <p:nvPr/>
        </p:nvSpPr>
        <p:spPr>
          <a:xfrm rot="10800000">
            <a:off x="8240536" y="769766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4" name="Rettangolo 143">
            <a:extLst>
              <a:ext uri="{FF2B5EF4-FFF2-40B4-BE49-F238E27FC236}">
                <a16:creationId xmlns:a16="http://schemas.microsoft.com/office/drawing/2014/main" xmlns="" id="{868AAAFA-AFFB-4D5D-9B22-717AAB4FD9D4}"/>
              </a:ext>
            </a:extLst>
          </p:cNvPr>
          <p:cNvSpPr/>
          <p:nvPr/>
        </p:nvSpPr>
        <p:spPr>
          <a:xfrm rot="10800000">
            <a:off x="9486329" y="56735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xmlns="" id="{50AB7423-70DF-44D0-94FF-4F6819FB8A8C}"/>
              </a:ext>
            </a:extLst>
          </p:cNvPr>
          <p:cNvSpPr/>
          <p:nvPr/>
        </p:nvSpPr>
        <p:spPr>
          <a:xfrm rot="10800000">
            <a:off x="9943810" y="777245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xmlns="" id="{593D6E46-E000-4F85-95EF-5927C38B3EBD}"/>
              </a:ext>
            </a:extLst>
          </p:cNvPr>
          <p:cNvSpPr/>
          <p:nvPr/>
        </p:nvSpPr>
        <p:spPr>
          <a:xfrm rot="10800000">
            <a:off x="10385495" y="71250"/>
            <a:ext cx="736077" cy="5421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xmlns="" id="{3DA92B8D-CA16-4789-80AF-8D72B23FDD60}"/>
              </a:ext>
            </a:extLst>
          </p:cNvPr>
          <p:cNvSpPr txBox="1"/>
          <p:nvPr/>
        </p:nvSpPr>
        <p:spPr>
          <a:xfrm>
            <a:off x="11119717" y="4185079"/>
            <a:ext cx="42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28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xmlns="" id="{3B3ED5B3-5C29-49BF-8647-679C971DC48B}"/>
              </a:ext>
            </a:extLst>
          </p:cNvPr>
          <p:cNvSpPr txBox="1"/>
          <p:nvPr/>
        </p:nvSpPr>
        <p:spPr>
          <a:xfrm>
            <a:off x="11053958" y="5107394"/>
            <a:ext cx="489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29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xmlns="" id="{90626327-6D16-483E-B613-3EC3CA975929}"/>
              </a:ext>
            </a:extLst>
          </p:cNvPr>
          <p:cNvSpPr txBox="1"/>
          <p:nvPr/>
        </p:nvSpPr>
        <p:spPr>
          <a:xfrm>
            <a:off x="8146541" y="484"/>
            <a:ext cx="478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31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xmlns="" id="{89842159-45C4-48A7-B58B-8D22E3B3AD4D}"/>
              </a:ext>
            </a:extLst>
          </p:cNvPr>
          <p:cNvSpPr txBox="1"/>
          <p:nvPr/>
        </p:nvSpPr>
        <p:spPr>
          <a:xfrm>
            <a:off x="9880359" y="40399"/>
            <a:ext cx="423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33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xmlns="" id="{258CC226-5855-4D70-BBF1-0693BD626A8A}"/>
              </a:ext>
            </a:extLst>
          </p:cNvPr>
          <p:cNvSpPr txBox="1"/>
          <p:nvPr/>
        </p:nvSpPr>
        <p:spPr>
          <a:xfrm>
            <a:off x="8987354" y="-20047"/>
            <a:ext cx="4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32</a:t>
            </a: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xmlns="" id="{1E0D1AC0-17B0-4918-B114-82669B8A3160}"/>
              </a:ext>
            </a:extLst>
          </p:cNvPr>
          <p:cNvSpPr txBox="1"/>
          <p:nvPr/>
        </p:nvSpPr>
        <p:spPr>
          <a:xfrm>
            <a:off x="10747097" y="-6015"/>
            <a:ext cx="43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34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xmlns="" id="{6DD16C25-5F55-4D2E-A39F-57AD3F9991D0}"/>
              </a:ext>
            </a:extLst>
          </p:cNvPr>
          <p:cNvSpPr txBox="1"/>
          <p:nvPr/>
        </p:nvSpPr>
        <p:spPr>
          <a:xfrm>
            <a:off x="8594594" y="729602"/>
            <a:ext cx="481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xmlns="" id="{B2F11BF9-438E-4F71-A425-5A344DD8F254}"/>
              </a:ext>
            </a:extLst>
          </p:cNvPr>
          <p:cNvSpPr txBox="1"/>
          <p:nvPr/>
        </p:nvSpPr>
        <p:spPr>
          <a:xfrm>
            <a:off x="9449699" y="753430"/>
            <a:ext cx="423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36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xmlns="" id="{5D9DC5A7-CD28-42EF-A1F6-3B7AE1815018}"/>
              </a:ext>
            </a:extLst>
          </p:cNvPr>
          <p:cNvSpPr txBox="1"/>
          <p:nvPr/>
        </p:nvSpPr>
        <p:spPr>
          <a:xfrm>
            <a:off x="10294698" y="753430"/>
            <a:ext cx="53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37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xmlns="" id="{FCDFE8F7-7401-4917-B785-E6969C722655}"/>
              </a:ext>
            </a:extLst>
          </p:cNvPr>
          <p:cNvSpPr/>
          <p:nvPr/>
        </p:nvSpPr>
        <p:spPr>
          <a:xfrm rot="5400000">
            <a:off x="394979" y="2086509"/>
            <a:ext cx="815926" cy="4730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xmlns="" id="{C9132020-9305-499B-AE41-A71CC9B65DF2}"/>
              </a:ext>
            </a:extLst>
          </p:cNvPr>
          <p:cNvSpPr/>
          <p:nvPr/>
        </p:nvSpPr>
        <p:spPr>
          <a:xfrm rot="5400000">
            <a:off x="394244" y="3079698"/>
            <a:ext cx="815926" cy="4730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xmlns="" id="{91442769-9B9F-4C9B-A74E-33B9BFC3FE46}"/>
              </a:ext>
            </a:extLst>
          </p:cNvPr>
          <p:cNvSpPr/>
          <p:nvPr/>
        </p:nvSpPr>
        <p:spPr>
          <a:xfrm rot="5400000">
            <a:off x="375444" y="4081688"/>
            <a:ext cx="815926" cy="4730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xmlns="" id="{9E3CB46E-F50E-4FD9-A5DE-A931EDC54E63}"/>
              </a:ext>
            </a:extLst>
          </p:cNvPr>
          <p:cNvSpPr/>
          <p:nvPr/>
        </p:nvSpPr>
        <p:spPr>
          <a:xfrm rot="5400000">
            <a:off x="375444" y="5090725"/>
            <a:ext cx="815926" cy="4730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F5D48445-327A-41A1-8EA8-A2073A600514}"/>
              </a:ext>
            </a:extLst>
          </p:cNvPr>
          <p:cNvSpPr txBox="1"/>
          <p:nvPr/>
        </p:nvSpPr>
        <p:spPr>
          <a:xfrm>
            <a:off x="502523" y="4868271"/>
            <a:ext cx="63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4BIS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xmlns="" id="{280D034E-2896-4D0D-B91A-8E9DF222E078}"/>
              </a:ext>
            </a:extLst>
          </p:cNvPr>
          <p:cNvSpPr/>
          <p:nvPr/>
        </p:nvSpPr>
        <p:spPr>
          <a:xfrm rot="5400000">
            <a:off x="5619172" y="2356229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xmlns="" id="{5D48BCBE-2F8A-49B8-9311-A419C033BB7F}"/>
              </a:ext>
            </a:extLst>
          </p:cNvPr>
          <p:cNvSpPr/>
          <p:nvPr/>
        </p:nvSpPr>
        <p:spPr>
          <a:xfrm rot="5400000">
            <a:off x="4580105" y="3537775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xmlns="" id="{760FEEB5-73AE-439A-B6A6-90BE6788D4F7}"/>
              </a:ext>
            </a:extLst>
          </p:cNvPr>
          <p:cNvSpPr/>
          <p:nvPr/>
        </p:nvSpPr>
        <p:spPr>
          <a:xfrm rot="5400000">
            <a:off x="3620389" y="2361547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xmlns="" id="{DB6B3C7B-FE65-4995-AA24-B8FCBB569FBC}"/>
              </a:ext>
            </a:extLst>
          </p:cNvPr>
          <p:cNvSpPr/>
          <p:nvPr/>
        </p:nvSpPr>
        <p:spPr>
          <a:xfrm rot="5400000">
            <a:off x="3629291" y="3548943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7" name="Rettangolo 146">
            <a:extLst>
              <a:ext uri="{FF2B5EF4-FFF2-40B4-BE49-F238E27FC236}">
                <a16:creationId xmlns:a16="http://schemas.microsoft.com/office/drawing/2014/main" xmlns="" id="{F436D370-F8F3-4769-8063-507A8D116302}"/>
              </a:ext>
            </a:extLst>
          </p:cNvPr>
          <p:cNvSpPr/>
          <p:nvPr/>
        </p:nvSpPr>
        <p:spPr>
          <a:xfrm rot="5400000">
            <a:off x="4586285" y="2361546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xmlns="" id="{6F92609E-FA67-4246-B4A7-882270B7505C}"/>
              </a:ext>
            </a:extLst>
          </p:cNvPr>
          <p:cNvSpPr/>
          <p:nvPr/>
        </p:nvSpPr>
        <p:spPr>
          <a:xfrm rot="5400000">
            <a:off x="5619171" y="3550742"/>
            <a:ext cx="742946" cy="5486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xmlns="" id="{AB2C6FDD-55F7-4B17-824A-BED4F089E626}"/>
              </a:ext>
            </a:extLst>
          </p:cNvPr>
          <p:cNvSpPr txBox="1"/>
          <p:nvPr/>
        </p:nvSpPr>
        <p:spPr>
          <a:xfrm>
            <a:off x="4049675" y="3416434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xmlns="" id="{6B198C9A-BEA4-415E-A5BC-07D06470D07A}"/>
              </a:ext>
            </a:extLst>
          </p:cNvPr>
          <p:cNvSpPr txBox="1"/>
          <p:nvPr/>
        </p:nvSpPr>
        <p:spPr>
          <a:xfrm>
            <a:off x="6045705" y="2203003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xmlns="" id="{6BD5CBF2-6325-4A4C-B51E-DE1757C30EDD}"/>
              </a:ext>
            </a:extLst>
          </p:cNvPr>
          <p:cNvSpPr txBox="1"/>
          <p:nvPr/>
        </p:nvSpPr>
        <p:spPr>
          <a:xfrm>
            <a:off x="4985825" y="2199769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xmlns="" id="{833DF539-472E-4301-8CA0-FAF469EC5303}"/>
              </a:ext>
            </a:extLst>
          </p:cNvPr>
          <p:cNvSpPr txBox="1"/>
          <p:nvPr/>
        </p:nvSpPr>
        <p:spPr>
          <a:xfrm>
            <a:off x="4042488" y="2241119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xmlns="" id="{8EFD2084-2D5C-45F4-96B3-9E170EB406D8}"/>
              </a:ext>
            </a:extLst>
          </p:cNvPr>
          <p:cNvSpPr txBox="1"/>
          <p:nvPr/>
        </p:nvSpPr>
        <p:spPr>
          <a:xfrm>
            <a:off x="6021315" y="3399600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xmlns="" id="{BB12B682-FA4C-4A25-BB18-6C6353800091}"/>
              </a:ext>
            </a:extLst>
          </p:cNvPr>
          <p:cNvSpPr txBox="1"/>
          <p:nvPr/>
        </p:nvSpPr>
        <p:spPr>
          <a:xfrm>
            <a:off x="4990931" y="3394682"/>
            <a:ext cx="26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4250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DE PIETRI TONELLI</dc:creator>
  <cp:lastModifiedBy>Andrea De Pietri</cp:lastModifiedBy>
  <cp:revision>8</cp:revision>
  <dcterms:created xsi:type="dcterms:W3CDTF">2021-07-10T12:52:22Z</dcterms:created>
  <dcterms:modified xsi:type="dcterms:W3CDTF">2021-08-26T10:27:43Z</dcterms:modified>
</cp:coreProperties>
</file>