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63a0efa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63a0efa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63a0efa1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63a0efa1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63a0efa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63a0efa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1fee7c1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1fee7c1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63a0efa1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63a0efa1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63a0efa1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63a0efa1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63a0efa1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63a0efa1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075" y="936863"/>
            <a:ext cx="71437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017725"/>
            <a:ext cx="8520600" cy="4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Application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Projets en groupe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Profil complet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Modèle : API + Front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Symfony : API Platform, Easy 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React : Front, axios, redux, react-router-dom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Tailwind :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Base de données MySql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23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 technologie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661450" y="663475"/>
            <a:ext cx="2799900" cy="36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067250" y="1069275"/>
            <a:ext cx="1968000" cy="9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472850" y="1246875"/>
            <a:ext cx="1562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Base SQL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067250" y="2571750"/>
            <a:ext cx="1968000" cy="9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736800" y="2800050"/>
            <a:ext cx="156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API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472850" y="247525"/>
            <a:ext cx="24552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Symfony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5155900" y="663475"/>
            <a:ext cx="2799900" cy="36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561700" y="1069275"/>
            <a:ext cx="1968000" cy="9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089050" y="1282888"/>
            <a:ext cx="1562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View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561700" y="2571750"/>
            <a:ext cx="1968000" cy="9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703725" y="2800050"/>
            <a:ext cx="156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Axios+Redux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967300" y="247525"/>
            <a:ext cx="24552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React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904100" y="1998112"/>
            <a:ext cx="294300" cy="547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398550" y="1998125"/>
            <a:ext cx="294300" cy="547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5400000">
            <a:off x="4151275" y="1729800"/>
            <a:ext cx="294300" cy="2485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075" y="152400"/>
            <a:ext cx="66671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75" y="1404450"/>
            <a:ext cx="269557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450" y="1041838"/>
            <a:ext cx="5894676" cy="3229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9600" y="4339918"/>
            <a:ext cx="4429125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0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Exemple d’utilisation EasyAdmin et ApiPlatform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Exemple d’utilisation Redux / Axios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900" y="1198850"/>
            <a:ext cx="5199424" cy="36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Router - React-Router-Dom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050"/>
            <a:ext cx="60430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50" y="2146900"/>
            <a:ext cx="12573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7600" y="957676"/>
            <a:ext cx="2242700" cy="3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2051275" y="2347550"/>
            <a:ext cx="37335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Le router permet de diviser le site en plusieurs parties et de bien structurer les pages.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932800" y="1248250"/>
            <a:ext cx="13893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997450" y="1410850"/>
            <a:ext cx="1260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Se connecter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932800" y="2324400"/>
            <a:ext cx="13893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130475" y="2487000"/>
            <a:ext cx="1260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S’inscrire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17" name="Google Shape;117;p20"/>
          <p:cNvCxnSpPr>
            <a:stCxn id="113" idx="2"/>
            <a:endCxn id="115" idx="0"/>
          </p:cNvCxnSpPr>
          <p:nvPr/>
        </p:nvCxnSpPr>
        <p:spPr>
          <a:xfrm>
            <a:off x="1627450" y="1965250"/>
            <a:ext cx="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0"/>
          <p:cNvSpPr/>
          <p:nvPr/>
        </p:nvSpPr>
        <p:spPr>
          <a:xfrm>
            <a:off x="2799750" y="1786300"/>
            <a:ext cx="13893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2966375" y="1911950"/>
            <a:ext cx="10092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Dashboard/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Accueil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0" name="Google Shape;120;p20"/>
          <p:cNvCxnSpPr>
            <a:endCxn id="118" idx="1"/>
          </p:cNvCxnSpPr>
          <p:nvPr/>
        </p:nvCxnSpPr>
        <p:spPr>
          <a:xfrm>
            <a:off x="1627350" y="2135200"/>
            <a:ext cx="1172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0"/>
          <p:cNvSpPr/>
          <p:nvPr/>
        </p:nvSpPr>
        <p:spPr>
          <a:xfrm>
            <a:off x="4756063" y="1857400"/>
            <a:ext cx="13893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4922688" y="1983050"/>
            <a:ext cx="1260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Créer projet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4774725" y="1007575"/>
            <a:ext cx="13893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4941350" y="1133225"/>
            <a:ext cx="1260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Créer post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4756063" y="2714900"/>
            <a:ext cx="13893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4839363" y="2877500"/>
            <a:ext cx="1260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Consulter profil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6487500" y="2714900"/>
            <a:ext cx="13893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6654125" y="2840550"/>
            <a:ext cx="1260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Modifier profil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9" name="Google Shape;129;p20"/>
          <p:cNvCxnSpPr>
            <a:stCxn id="127" idx="1"/>
          </p:cNvCxnSpPr>
          <p:nvPr/>
        </p:nvCxnSpPr>
        <p:spPr>
          <a:xfrm rot="10800000">
            <a:off x="6145500" y="3073400"/>
            <a:ext cx="34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0"/>
          <p:cNvSpPr/>
          <p:nvPr/>
        </p:nvSpPr>
        <p:spPr>
          <a:xfrm>
            <a:off x="4756075" y="3597850"/>
            <a:ext cx="13893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4858050" y="3680950"/>
            <a:ext cx="1172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Liste de tous les projets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6450175" y="3597850"/>
            <a:ext cx="13893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6616800" y="3723500"/>
            <a:ext cx="1260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Détail d’un projet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34" name="Google Shape;134;p20"/>
          <p:cNvCxnSpPr>
            <a:stCxn id="123" idx="1"/>
            <a:endCxn id="118" idx="3"/>
          </p:cNvCxnSpPr>
          <p:nvPr/>
        </p:nvCxnSpPr>
        <p:spPr>
          <a:xfrm flipH="1">
            <a:off x="4189125" y="1366075"/>
            <a:ext cx="585600" cy="7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>
            <a:stCxn id="121" idx="1"/>
            <a:endCxn id="118" idx="3"/>
          </p:cNvCxnSpPr>
          <p:nvPr/>
        </p:nvCxnSpPr>
        <p:spPr>
          <a:xfrm rot="10800000">
            <a:off x="4189063" y="2144800"/>
            <a:ext cx="567000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>
            <a:stCxn id="125" idx="1"/>
            <a:endCxn id="118" idx="3"/>
          </p:cNvCxnSpPr>
          <p:nvPr/>
        </p:nvCxnSpPr>
        <p:spPr>
          <a:xfrm rot="10800000">
            <a:off x="4189063" y="2144900"/>
            <a:ext cx="567000" cy="9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>
            <a:stCxn id="130" idx="1"/>
            <a:endCxn id="118" idx="3"/>
          </p:cNvCxnSpPr>
          <p:nvPr/>
        </p:nvCxnSpPr>
        <p:spPr>
          <a:xfrm rot="10800000">
            <a:off x="4189075" y="2144950"/>
            <a:ext cx="567000" cy="18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>
            <a:stCxn id="130" idx="3"/>
            <a:endCxn id="132" idx="1"/>
          </p:cNvCxnSpPr>
          <p:nvPr/>
        </p:nvCxnSpPr>
        <p:spPr>
          <a:xfrm>
            <a:off x="6145375" y="39563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0"/>
          <p:cNvSpPr txBox="1"/>
          <p:nvPr/>
        </p:nvSpPr>
        <p:spPr>
          <a:xfrm>
            <a:off x="746025" y="211100"/>
            <a:ext cx="2837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Expérience utilisateur</a:t>
            </a:r>
            <a:endParaRPr b="1" sz="2000"/>
          </a:p>
        </p:txBody>
      </p:sp>
      <p:sp>
        <p:nvSpPr>
          <p:cNvPr id="140" name="Google Shape;140;p20"/>
          <p:cNvSpPr txBox="1"/>
          <p:nvPr/>
        </p:nvSpPr>
        <p:spPr>
          <a:xfrm>
            <a:off x="2851925" y="2574400"/>
            <a:ext cx="12051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2889525" y="2669350"/>
            <a:ext cx="1049400" cy="928500"/>
          </a:xfrm>
          <a:prstGeom prst="wedgeRoundRectCallout">
            <a:avLst>
              <a:gd fmla="val -8450" name="adj1"/>
              <a:gd fmla="val -6528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Projets en cours : </a:t>
            </a:r>
            <a:r>
              <a:rPr lang="fr" sz="1000"/>
              <a:t>créés</a:t>
            </a:r>
            <a:r>
              <a:rPr lang="fr" sz="1000"/>
              <a:t> et participés.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Invitations</a:t>
            </a:r>
            <a:endParaRPr sz="1000"/>
          </a:p>
        </p:txBody>
      </p:sp>
      <p:sp>
        <p:nvSpPr>
          <p:cNvPr id="142" name="Google Shape;142;p20"/>
          <p:cNvSpPr/>
          <p:nvPr/>
        </p:nvSpPr>
        <p:spPr>
          <a:xfrm>
            <a:off x="4858050" y="322150"/>
            <a:ext cx="1083600" cy="601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Titre, contenu, image</a:t>
            </a:r>
            <a:endParaRPr sz="1100"/>
          </a:p>
        </p:txBody>
      </p:sp>
      <p:sp>
        <p:nvSpPr>
          <p:cNvPr id="143" name="Google Shape;143;p20"/>
          <p:cNvSpPr/>
          <p:nvPr/>
        </p:nvSpPr>
        <p:spPr>
          <a:xfrm>
            <a:off x="6389800" y="1826500"/>
            <a:ext cx="1332900" cy="778800"/>
          </a:xfrm>
          <a:prstGeom prst="wedgeRoundRectCallout">
            <a:avLst>
              <a:gd fmla="val -68171" name="adj1"/>
              <a:gd fmla="val 956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Titre, contenu, filières voulus, compétences voulues, </a:t>
            </a:r>
            <a:r>
              <a:rPr lang="fr" sz="1000"/>
              <a:t>catégorie</a:t>
            </a:r>
            <a:r>
              <a:rPr lang="fr" sz="1000"/>
              <a:t> du projet, image</a:t>
            </a:r>
            <a:endParaRPr sz="1000"/>
          </a:p>
        </p:txBody>
      </p:sp>
      <p:sp>
        <p:nvSpPr>
          <p:cNvPr id="144" name="Google Shape;144;p20"/>
          <p:cNvSpPr/>
          <p:nvPr/>
        </p:nvSpPr>
        <p:spPr>
          <a:xfrm>
            <a:off x="8060400" y="2772650"/>
            <a:ext cx="1083600" cy="601500"/>
          </a:xfrm>
          <a:prstGeom prst="wedgeRoundRectCallout">
            <a:avLst>
              <a:gd fmla="val -65485" name="adj1"/>
              <a:gd fmla="val 505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bio, filière, compétences, contacts, avatar</a:t>
            </a:r>
            <a:endParaRPr sz="1000"/>
          </a:p>
        </p:txBody>
      </p:sp>
      <p:sp>
        <p:nvSpPr>
          <p:cNvPr id="145" name="Google Shape;145;p20"/>
          <p:cNvSpPr/>
          <p:nvPr/>
        </p:nvSpPr>
        <p:spPr>
          <a:xfrm>
            <a:off x="8043425" y="3517675"/>
            <a:ext cx="1083600" cy="1536900"/>
          </a:xfrm>
          <a:prstGeom prst="wedgeRoundRectCallout">
            <a:avLst>
              <a:gd fmla="val -67329" name="adj1"/>
              <a:gd fmla="val -1489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Titre, contenu, image, créateur, status, compétences, filières, participants, invitation, messages</a:t>
            </a:r>
            <a:endParaRPr sz="1000"/>
          </a:p>
        </p:txBody>
      </p:sp>
      <p:sp>
        <p:nvSpPr>
          <p:cNvPr id="146" name="Google Shape;146;p20"/>
          <p:cNvSpPr/>
          <p:nvPr/>
        </p:nvSpPr>
        <p:spPr>
          <a:xfrm>
            <a:off x="4774725" y="4422225"/>
            <a:ext cx="1083600" cy="601500"/>
          </a:xfrm>
          <a:prstGeom prst="wedgeRoundRectCallout">
            <a:avLst>
              <a:gd fmla="val -25514" name="adj1"/>
              <a:gd fmla="val -6400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créateur, titre, image, status, invitation</a:t>
            </a:r>
            <a:endParaRPr sz="1000"/>
          </a:p>
        </p:txBody>
      </p:sp>
      <p:sp>
        <p:nvSpPr>
          <p:cNvPr id="147" name="Google Shape;147;p20"/>
          <p:cNvSpPr/>
          <p:nvPr/>
        </p:nvSpPr>
        <p:spPr>
          <a:xfrm>
            <a:off x="3810250" y="3630925"/>
            <a:ext cx="808500" cy="1143000"/>
          </a:xfrm>
          <a:prstGeom prst="wedgeRoundRectCallout">
            <a:avLst>
              <a:gd fmla="val 65544" name="adj1"/>
              <a:gd fmla="val -7217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Infos profil + projets + posts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