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8EC7F-EC42-46D7-9EFC-1AA803BE0724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F29BB-09AA-40BC-985B-1D8F28525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3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E9EC4-87E7-44E9-DF6B-5EF96F83B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5DFDF1-DAA7-A34C-4524-E5112213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3F2B1F-A734-311A-6271-E7572686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25CE-E9F5-490C-B829-03A22FFB97D2}" type="datetime1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0254C3-D7CD-A4FA-76C9-88F47824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5F8EC-767C-934D-0CB1-88E9848B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16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0CF41-FE8A-DF94-C046-03645C38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2E5E11-97F1-1EC5-D3BA-43CAF065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7807B8-CFDC-F6CC-A8A2-BCAB4B14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2F3B-BED7-42CE-BAA2-00B097758DEA}" type="datetime1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E33DA2-C396-E53D-6099-E042104A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7FB8A-6538-7060-1F3B-2A0D074B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9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C0CDC7-DEF8-10F8-3F8B-5E36A3BA3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375A66-CF9A-37BE-DE52-8367E23D4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E1E08-EFFE-4214-C3FF-EE500915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6251-4AFD-440F-BC00-49B2819F1C98}" type="datetime1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C4409-D7D2-2DAA-2342-26D48447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E1C77-0D5B-7608-E0F5-92276802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2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B10BB-399A-9CA2-9EFA-18B1B4BF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EA584-AA68-5B18-90DB-D0B36279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2932E-16B0-3D8C-1C79-60A34C34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92E5-DAA5-405F-8F4A-B7BBD1B3700B}" type="datetime1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4F137-E783-DE19-6122-295E698D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655CC-BAC8-A68B-6703-35745E7E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4B7E9-EF99-0A00-CA50-FC2536E5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BAB7C-EAEE-D95A-1955-D2369D43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442AE-D66D-28E6-E7CC-1E29A033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5C77-EDCC-4F87-B738-84B6CAFCFCFA}" type="datetime1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6C5D14-3AB1-5B52-8520-BEE3874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4D62E-A854-A6DA-9682-DF803266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8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A079C-77F2-1D2E-EB55-15829F94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2447B-2C59-C921-7080-44D8204B3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82781B-0169-27DF-0556-9A4BA033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F8A5D2-72EA-BE4A-118C-11E16DE1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D3C86-648D-467C-85A2-825BCFF0DA0D}" type="datetime1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6FE968-C87D-16F3-63ED-9D607AD8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597C58-2AD7-7428-5830-F38E1C77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4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B5CA-52CE-E6DF-EC1E-3D4E3BD6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8A0859-C35E-3A66-8367-234D5D7D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F5821B-7C7E-69B8-8B65-F7186E6A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099CE0-D9AC-FCBC-EC37-13F13C92A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2554AE-2329-FA19-0C45-3C448177D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E0A174-055C-2887-97C1-E33E8A6D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FC8C-71E7-4F33-8E31-A49B25C2931A}" type="datetime1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C330DD-0C74-123E-8960-D7AED102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4474BB-5CD1-9F1D-3400-05D011C2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7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0B149-C131-F460-07BC-522634B2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0A611F-25C0-69E7-8A44-1608422B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29C0-8C0F-473A-AFD5-29C97DEC0CD3}" type="datetime1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7C24CE-7D34-DE9B-F700-FB3381A8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0D8769-26A5-5A0C-792C-EFBCADD9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2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CBEDDD-AA35-C22D-B5AA-7FBCC2A8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BD48-7B5C-4625-98A0-B0AB5737F98D}" type="datetime1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7E20A7-2D28-948C-F5C0-D8E12683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771A0B-D281-88FD-BC79-94B9F3D2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D1780-1345-7F98-3319-15ABAC5A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440B2-37D1-9FC2-911B-4932A975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C66492-EAE5-61F1-FDFB-6424283F6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348D4-EA44-4E9E-23F3-4A61F9C0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86BE-5687-4540-8D88-CEBB3369E843}" type="datetime1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849F7B-6BCF-6442-14B4-6CE82451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5BDB84-32B5-D726-43A5-6FBF6C5A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9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613D5-2F56-7ADE-E1B0-D3ADDBFD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71AA07-12AC-EE36-C471-6E87681A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F50975-BA1F-2C1F-4765-5F9C3EA6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D17F9D-200E-4CEF-0BC0-B9B18D0C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1375-4AAD-46CB-BA64-208D6F98B276}" type="datetime1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53D66C-485E-0460-5C30-680C47BA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4C46AA-EF73-CE34-D8CA-660462C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154954-86DC-DC5D-DD7A-331CFD25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50623-A5C1-D37B-490C-D3A857CF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A9D74-5F2C-A4BB-B597-F2B08FF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3CF1-2A42-4906-876D-F862DE2EB6C5}" type="datetime1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2A923-44DA-AF9E-4744-B55CE1C1B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498F28-7678-00FC-3F0E-71232A44A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145C-C2A0-4C89-8378-5643EEC7A9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onception, Graphique, capture d’écran, blanc">
            <a:extLst>
              <a:ext uri="{FF2B5EF4-FFF2-40B4-BE49-F238E27FC236}">
                <a16:creationId xmlns:a16="http://schemas.microsoft.com/office/drawing/2014/main" id="{1133E37C-C0B7-6B26-B30A-828B91ED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9" y="0"/>
            <a:ext cx="2284901" cy="2284901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3CB5514A-B4AD-C903-8E0A-A384FDF01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5200"/>
            <a:ext cx="9144000" cy="2387600"/>
          </a:xfrm>
        </p:spPr>
        <p:txBody>
          <a:bodyPr/>
          <a:lstStyle/>
          <a:p>
            <a:r>
              <a:rPr lang="fr-FR" b="1" u="sng" dirty="0"/>
              <a:t>Atelier de développement d’application web</a:t>
            </a:r>
          </a:p>
        </p:txBody>
      </p:sp>
      <p:pic>
        <p:nvPicPr>
          <p:cNvPr id="15" name="Image 14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593072BD-C561-3545-F7BD-08A6FDCAF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51" y="667250"/>
            <a:ext cx="2743200" cy="9504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8B300B4-7ABE-5010-C53A-885915CFB40A}"/>
              </a:ext>
            </a:extLst>
          </p:cNvPr>
          <p:cNvSpPr txBox="1"/>
          <p:nvPr/>
        </p:nvSpPr>
        <p:spPr>
          <a:xfrm>
            <a:off x="381549" y="5177671"/>
            <a:ext cx="2655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ALEXANDRE Romain,</a:t>
            </a:r>
          </a:p>
          <a:p>
            <a:r>
              <a:rPr lang="fr-FR" dirty="0"/>
              <a:t>BONIN Lucas, </a:t>
            </a:r>
          </a:p>
          <a:p>
            <a:r>
              <a:rPr lang="fr-FR" dirty="0"/>
              <a:t>MELBECK Nathan, </a:t>
            </a:r>
          </a:p>
          <a:p>
            <a:r>
              <a:rPr lang="fr-FR" dirty="0"/>
              <a:t>YUNG Théo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5E565-EED7-F99A-C912-ADF91169DDE2}"/>
              </a:ext>
            </a:extLst>
          </p:cNvPr>
          <p:cNvSpPr txBox="1"/>
          <p:nvPr/>
        </p:nvSpPr>
        <p:spPr>
          <a:xfrm>
            <a:off x="10097264" y="5593169"/>
            <a:ext cx="171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/>
              <a:t>Juin 2023</a:t>
            </a:r>
          </a:p>
        </p:txBody>
      </p:sp>
    </p:spTree>
    <p:extLst>
      <p:ext uri="{BB962C8B-B14F-4D97-AF65-F5344CB8AC3E}">
        <p14:creationId xmlns:p14="http://schemas.microsoft.com/office/powerpoint/2010/main" val="106270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0430F-7210-8C6F-5E5B-7105D12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45" y="354614"/>
            <a:ext cx="6961909" cy="1325563"/>
          </a:xfrm>
        </p:spPr>
        <p:txBody>
          <a:bodyPr/>
          <a:lstStyle/>
          <a:p>
            <a:pPr algn="ctr"/>
            <a:r>
              <a:rPr lang="fr-FR" b="1" u="sng" dirty="0"/>
              <a:t>Fonctionnalités </a:t>
            </a:r>
            <a:r>
              <a:rPr lang="fr-FR" b="1" u="sng" dirty="0" err="1"/>
              <a:t>BackEnd</a:t>
            </a:r>
            <a:r>
              <a:rPr lang="fr-FR" b="1" u="sng" dirty="0"/>
              <a:t>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D2B50-BEBE-19EE-DB35-76CAF28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5728138"/>
            <a:ext cx="3129455" cy="993337"/>
          </a:xfrm>
        </p:spPr>
        <p:txBody>
          <a:bodyPr/>
          <a:lstStyle/>
          <a:p>
            <a:r>
              <a:rPr lang="fr-FR" sz="3200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D15C7A-1FE6-3681-E49B-37CD6465E613}"/>
              </a:ext>
            </a:extLst>
          </p:cNvPr>
          <p:cNvSpPr txBox="1"/>
          <p:nvPr/>
        </p:nvSpPr>
        <p:spPr>
          <a:xfrm>
            <a:off x="3103417" y="2551837"/>
            <a:ext cx="59851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MVC avec Actions, Services et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des articles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1, 2, 3, 4, 5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des utilisateurs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6, 7, 8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API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9, 10, 11, 12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Fonctions étendues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13, 14, 15, 16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18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0430F-7210-8C6F-5E5B-7105D12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45" y="354614"/>
            <a:ext cx="6961909" cy="1325563"/>
          </a:xfrm>
        </p:spPr>
        <p:txBody>
          <a:bodyPr/>
          <a:lstStyle/>
          <a:p>
            <a:pPr algn="ctr"/>
            <a:r>
              <a:rPr lang="fr-FR" b="1" u="sng" dirty="0"/>
              <a:t>Fonctionnalités </a:t>
            </a:r>
            <a:r>
              <a:rPr lang="fr-FR" b="1" u="sng" dirty="0" err="1"/>
              <a:t>FrontEnd</a:t>
            </a:r>
            <a:r>
              <a:rPr lang="fr-FR" b="1" u="sng" dirty="0"/>
              <a:t>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D2B50-BEBE-19EE-DB35-76CAF28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5728138"/>
            <a:ext cx="3129455" cy="993337"/>
          </a:xfrm>
        </p:spPr>
        <p:txBody>
          <a:bodyPr/>
          <a:lstStyle/>
          <a:p>
            <a:r>
              <a:rPr lang="fr-FR" sz="3200" dirty="0"/>
              <a:t>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D15C7A-1FE6-3681-E49B-37CD6465E613}"/>
              </a:ext>
            </a:extLst>
          </p:cNvPr>
          <p:cNvSpPr txBox="1"/>
          <p:nvPr/>
        </p:nvSpPr>
        <p:spPr>
          <a:xfrm>
            <a:off x="3103417" y="2551837"/>
            <a:ext cx="5985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MVC avec Actions, Services et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Navigation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1, 2, 3, 4, 5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Fonctions étendues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6, 7, 8</a:t>
            </a:r>
          </a:p>
        </p:txBody>
      </p:sp>
    </p:spTree>
    <p:extLst>
      <p:ext uri="{BB962C8B-B14F-4D97-AF65-F5344CB8AC3E}">
        <p14:creationId xmlns:p14="http://schemas.microsoft.com/office/powerpoint/2010/main" val="111058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0430F-7210-8C6F-5E5B-7105D12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45" y="354614"/>
            <a:ext cx="6961909" cy="1325563"/>
          </a:xfrm>
        </p:spPr>
        <p:txBody>
          <a:bodyPr/>
          <a:lstStyle/>
          <a:p>
            <a:pPr algn="ctr"/>
            <a:r>
              <a:rPr lang="fr-FR" b="1" u="sng" dirty="0"/>
              <a:t>Fonctionnalités Flutter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AD2B50-BEBE-19EE-DB35-76CAF28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5728138"/>
            <a:ext cx="3129455" cy="993337"/>
          </a:xfrm>
        </p:spPr>
        <p:txBody>
          <a:bodyPr/>
          <a:lstStyle/>
          <a:p>
            <a:r>
              <a:rPr lang="fr-FR" sz="3200" dirty="0"/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D15C7A-1FE6-3681-E49B-37CD6465E613}"/>
              </a:ext>
            </a:extLst>
          </p:cNvPr>
          <p:cNvSpPr txBox="1"/>
          <p:nvPr/>
        </p:nvSpPr>
        <p:spPr>
          <a:xfrm>
            <a:off x="3103417" y="2551837"/>
            <a:ext cx="5985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MVC avec Actions, Services et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Navigation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1, 2, 3, 4, 5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Affichage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Fonctions étendues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6, 7, 8</a:t>
            </a:r>
          </a:p>
        </p:txBody>
      </p:sp>
    </p:spTree>
    <p:extLst>
      <p:ext uri="{BB962C8B-B14F-4D97-AF65-F5344CB8AC3E}">
        <p14:creationId xmlns:p14="http://schemas.microsoft.com/office/powerpoint/2010/main" val="2556902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142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Atelier de développement d’application web</vt:lpstr>
      <vt:lpstr>Fonctionnalités BackEnd :</vt:lpstr>
      <vt:lpstr>Fonctionnalités FrontEnd :</vt:lpstr>
      <vt:lpstr>Fonctionnalités Flutter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de développement d’application web</dc:title>
  <dc:creator>Theo Yung</dc:creator>
  <cp:lastModifiedBy>Lucas BONIN</cp:lastModifiedBy>
  <cp:revision>5</cp:revision>
  <dcterms:created xsi:type="dcterms:W3CDTF">2023-06-22T11:53:44Z</dcterms:created>
  <dcterms:modified xsi:type="dcterms:W3CDTF">2023-06-22T12:35:30Z</dcterms:modified>
</cp:coreProperties>
</file>