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8CDC-BE24-4B92-9780-B38A5B5CA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079B96-6115-4271-8F56-A24F8F355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E9A11-DB43-4347-B5B6-B22A3E8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0B7C1-4150-4401-B70C-F756C794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649EA-FD65-46B3-8045-45B6D250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233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66615-FF74-4EE0-9CB8-8D5A8F4C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7D6C7-98D6-497E-AE17-D5EA9867E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34590-CCD3-45C7-9B92-89CEAB13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E86A7-9198-4A68-A7A9-B6EA6B1C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411DE-B899-4355-B75D-A87F505F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89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18E180-8847-44E5-B23A-6545C05EB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EEEC8D-F873-4BD7-99B6-4E3C7257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D1F06-D8C3-43FE-8202-33EAF24A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F6B6F-F3FA-43D6-BAE4-69F8303A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C40D3-7ADB-44CD-B706-0E7C3ECF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046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1E851-B909-4D76-B03B-ED9C38AD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CCE43-B398-43F2-AE95-810516F8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FCF38-D0B2-4175-AA10-B3E1D32F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4329B-4C32-4657-8531-56384F3C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3DBFC-23B0-4524-B3E1-CFF995D0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037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178F8-E0AA-441A-9B69-5FCFB9D2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CCDB6-DA17-49C1-8B47-D25EE4538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CBEA8D-9FC8-4EC5-83A5-096D7869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0BEA2-839B-4DF2-A61B-B54126D4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7DCEC-EC6A-4D2E-953B-4C457C6F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29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8DD35-A2AC-435B-9227-D9F62DC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1BC36-4A2B-41E4-9E25-DAAE98E0F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79240A-52F2-4815-B207-67083AFA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8412AC-3167-4627-AE03-ADACC8CF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C81079-F327-4F33-9E6B-9F7A06D7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E3A83-9A5E-499F-90CF-36D58C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63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CD0BE-4F8F-4E9C-8117-17A4F5FC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58082-FE26-4804-BCDE-C3C83AA2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5BB8D0-DA87-4752-8265-DB421514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2AB36B-72D2-4EB4-9C0B-D939C662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0BF7B3-CFF7-4175-81BA-1A6F460DD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B719D0-CAC8-449B-9AF7-269D3F2B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E2B6FA-2A99-41E4-8FFC-6B754FD4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9D2375-1F95-4520-B79F-86AFAF18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1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33C47-B040-40BC-B570-218F75FC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32332A-3939-4858-9644-C674EE3D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CEB76C-73DF-4C83-A9E7-D0AAC7F6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697D93-AEC8-4A93-B2B8-961582D0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60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FC5595-7E95-497E-BC62-0F681712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2430AF-D53D-4183-9097-7B2B1593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2DA8F8-7677-42E0-A10A-18A16ED1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80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4368-C472-4D32-B621-B7261603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D2A6C-8DC1-48C4-9D6F-F51466D4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B5AB2E-AB55-48E5-8704-E82CBE24A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E4C81-04E7-428D-89D9-675909E8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118A59-3095-4C08-AB28-E675E2B6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AB2E2-FA63-4E63-95C3-906704AD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94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B3368-5578-4B87-81D4-FBD2B296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DEF21E-1924-4A7E-8D9E-749B75618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143053-C406-424A-BC5F-1FDD704D0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20CB85-4C0F-40A9-9FDB-3B7C48A6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7CCA22-D643-46D2-B04F-7DAF015D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5AE70-C41C-4008-9D04-C42473B8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2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41235C-D228-4704-A388-25A2D5AE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4D4AE1-776A-4D8B-AECE-D7D30424E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62818-AADE-4BE9-AA94-E9A106B6E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0F24-710A-4B6B-9E90-11E19910A12F}" type="datetimeFigureOut">
              <a:rPr lang="es-AR" smtClean="0"/>
              <a:t>7/9/2021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FFB51-A0D6-4A76-A043-F906DE038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999B5-CA6C-4D58-9D18-4688560FF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AB67-8794-4DFC-BD57-ED6D9A4A48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934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Unidad N° 5 - Sensores Industriales - V4.ppt[Compatibility Mode] - PowerPoint">
            <a:extLst>
              <a:ext uri="{FF2B5EF4-FFF2-40B4-BE49-F238E27FC236}">
                <a16:creationId xmlns:a16="http://schemas.microsoft.com/office/drawing/2014/main" id="{8B9AC437-FE7F-4F78-BB65-D21714DA86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10571"/>
            <a:ext cx="12241646" cy="5778262"/>
          </a:xfrm>
        </p:spPr>
      </p:pic>
    </p:spTree>
    <p:extLst>
      <p:ext uri="{BB962C8B-B14F-4D97-AF65-F5344CB8AC3E}">
        <p14:creationId xmlns:p14="http://schemas.microsoft.com/office/powerpoint/2010/main" val="2708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Envío y pago - Bold Coffee Roasters">
            <a:extLst>
              <a:ext uri="{FF2B5EF4-FFF2-40B4-BE49-F238E27FC236}">
                <a16:creationId xmlns:a16="http://schemas.microsoft.com/office/drawing/2014/main" id="{9B3236A7-5B89-4F3D-BF64-16A69733D2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282" y="671175"/>
            <a:ext cx="10238475" cy="4873625"/>
          </a:xfrm>
        </p:spPr>
      </p:pic>
    </p:spTree>
    <p:extLst>
      <p:ext uri="{BB962C8B-B14F-4D97-AF65-F5344CB8AC3E}">
        <p14:creationId xmlns:p14="http://schemas.microsoft.com/office/powerpoint/2010/main" val="44145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Envío y pago - Bold Coffee Roasters">
            <a:extLst>
              <a:ext uri="{FF2B5EF4-FFF2-40B4-BE49-F238E27FC236}">
                <a16:creationId xmlns:a16="http://schemas.microsoft.com/office/drawing/2014/main" id="{86AA5373-787A-4A55-B027-7A0721462F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098" y="471859"/>
            <a:ext cx="11267767" cy="5275798"/>
          </a:xfrm>
        </p:spPr>
      </p:pic>
    </p:spTree>
    <p:extLst>
      <p:ext uri="{BB962C8B-B14F-4D97-AF65-F5344CB8AC3E}">
        <p14:creationId xmlns:p14="http://schemas.microsoft.com/office/powerpoint/2010/main" val="284378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Presentación21 - PowerPoint">
            <a:extLst>
              <a:ext uri="{FF2B5EF4-FFF2-40B4-BE49-F238E27FC236}">
                <a16:creationId xmlns:a16="http://schemas.microsoft.com/office/drawing/2014/main" id="{C39038C9-764D-4292-BA52-238CCCB959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605" y="438506"/>
            <a:ext cx="11694790" cy="5533086"/>
          </a:xfrm>
        </p:spPr>
      </p:pic>
    </p:spTree>
    <p:extLst>
      <p:ext uri="{BB962C8B-B14F-4D97-AF65-F5344CB8AC3E}">
        <p14:creationId xmlns:p14="http://schemas.microsoft.com/office/powerpoint/2010/main" val="146114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Presentación22 - PowerPoint">
            <a:extLst>
              <a:ext uri="{FF2B5EF4-FFF2-40B4-BE49-F238E27FC236}">
                <a16:creationId xmlns:a16="http://schemas.microsoft.com/office/drawing/2014/main" id="{5A915CDB-9692-4200-8526-2D634AFFE4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536" y="355128"/>
            <a:ext cx="11572367" cy="5510651"/>
          </a:xfrm>
        </p:spPr>
      </p:pic>
    </p:spTree>
    <p:extLst>
      <p:ext uri="{BB962C8B-B14F-4D97-AF65-F5344CB8AC3E}">
        <p14:creationId xmlns:p14="http://schemas.microsoft.com/office/powerpoint/2010/main" val="42379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Seguimiento del pedido #257 - Bold Coffee Roasters">
            <a:extLst>
              <a:ext uri="{FF2B5EF4-FFF2-40B4-BE49-F238E27FC236}">
                <a16:creationId xmlns:a16="http://schemas.microsoft.com/office/drawing/2014/main" id="{BBA7D193-367E-4522-9D68-9FD70A2030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180" y="413493"/>
            <a:ext cx="11538764" cy="5427470"/>
          </a:xfrm>
        </p:spPr>
      </p:pic>
    </p:spTree>
    <p:extLst>
      <p:ext uri="{BB962C8B-B14F-4D97-AF65-F5344CB8AC3E}">
        <p14:creationId xmlns:p14="http://schemas.microsoft.com/office/powerpoint/2010/main" val="336228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Presentación24 - PowerPoint">
            <a:extLst>
              <a:ext uri="{FF2B5EF4-FFF2-40B4-BE49-F238E27FC236}">
                <a16:creationId xmlns:a16="http://schemas.microsoft.com/office/drawing/2014/main" id="{3725DBC1-EDBF-4A61-B03E-47F193F751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5522" y="502233"/>
            <a:ext cx="4194077" cy="5446222"/>
          </a:xfrm>
        </p:spPr>
      </p:pic>
    </p:spTree>
    <p:extLst>
      <p:ext uri="{BB962C8B-B14F-4D97-AF65-F5344CB8AC3E}">
        <p14:creationId xmlns:p14="http://schemas.microsoft.com/office/powerpoint/2010/main" val="121541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>
            <a:extLst>
              <a:ext uri="{FF2B5EF4-FFF2-40B4-BE49-F238E27FC236}">
                <a16:creationId xmlns:a16="http://schemas.microsoft.com/office/drawing/2014/main" id="{78A16BAC-A881-44C6-8BD3-33C758D42B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9603" y="576878"/>
            <a:ext cx="8682015" cy="5599987"/>
          </a:xfrm>
        </p:spPr>
      </p:pic>
    </p:spTree>
    <p:extLst>
      <p:ext uri="{BB962C8B-B14F-4D97-AF65-F5344CB8AC3E}">
        <p14:creationId xmlns:p14="http://schemas.microsoft.com/office/powerpoint/2010/main" val="135731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Gracias por comprar en Bold Coffee Roasters - encinalucas@gmail.com - Gmail">
            <a:extLst>
              <a:ext uri="{FF2B5EF4-FFF2-40B4-BE49-F238E27FC236}">
                <a16:creationId xmlns:a16="http://schemas.microsoft.com/office/drawing/2014/main" id="{003B5A51-E8ED-49A4-8180-963ECA0D1E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2200" y="707506"/>
            <a:ext cx="9558631" cy="5637310"/>
          </a:xfrm>
        </p:spPr>
      </p:pic>
    </p:spTree>
    <p:extLst>
      <p:ext uri="{BB962C8B-B14F-4D97-AF65-F5344CB8AC3E}">
        <p14:creationId xmlns:p14="http://schemas.microsoft.com/office/powerpoint/2010/main" val="8169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5" descr="1/4kg Colombia Huila Filtrados - Bold Coffee Roasters">
            <a:extLst>
              <a:ext uri="{FF2B5EF4-FFF2-40B4-BE49-F238E27FC236}">
                <a16:creationId xmlns:a16="http://schemas.microsoft.com/office/drawing/2014/main" id="{8C1FDB19-2CF0-4DC8-B878-0E579ECDDD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354" y="238395"/>
            <a:ext cx="11531478" cy="5481469"/>
          </a:xfrm>
        </p:spPr>
      </p:pic>
    </p:spTree>
    <p:extLst>
      <p:ext uri="{BB962C8B-B14F-4D97-AF65-F5344CB8AC3E}">
        <p14:creationId xmlns:p14="http://schemas.microsoft.com/office/powerpoint/2010/main" val="426026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Datos personales - Bold Coffee Roasters">
            <a:extLst>
              <a:ext uri="{FF2B5EF4-FFF2-40B4-BE49-F238E27FC236}">
                <a16:creationId xmlns:a16="http://schemas.microsoft.com/office/drawing/2014/main" id="{BFD9D2F8-58DB-4C3A-BCB4-0A0DEC8A8B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18387" y="335672"/>
            <a:ext cx="12013260" cy="5598597"/>
          </a:xfrm>
        </p:spPr>
      </p:pic>
    </p:spTree>
    <p:extLst>
      <p:ext uri="{BB962C8B-B14F-4D97-AF65-F5344CB8AC3E}">
        <p14:creationId xmlns:p14="http://schemas.microsoft.com/office/powerpoint/2010/main" val="27202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Datos personales - Bold Coffee Roasters">
            <a:extLst>
              <a:ext uri="{FF2B5EF4-FFF2-40B4-BE49-F238E27FC236}">
                <a16:creationId xmlns:a16="http://schemas.microsoft.com/office/drawing/2014/main" id="{6FF5C335-A4C2-4DA2-A1E5-AC602F9869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810" y="298945"/>
            <a:ext cx="11558380" cy="5467884"/>
          </a:xfrm>
        </p:spPr>
      </p:pic>
    </p:spTree>
    <p:extLst>
      <p:ext uri="{BB962C8B-B14F-4D97-AF65-F5344CB8AC3E}">
        <p14:creationId xmlns:p14="http://schemas.microsoft.com/office/powerpoint/2010/main" val="378942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Presentación12 - PowerPoint">
            <a:extLst>
              <a:ext uri="{FF2B5EF4-FFF2-40B4-BE49-F238E27FC236}">
                <a16:creationId xmlns:a16="http://schemas.microsoft.com/office/drawing/2014/main" id="{E1D9300A-74FC-475C-A282-85FBD93EDA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401" y="675309"/>
            <a:ext cx="11651420" cy="5507381"/>
          </a:xfrm>
        </p:spPr>
      </p:pic>
    </p:spTree>
    <p:extLst>
      <p:ext uri="{BB962C8B-B14F-4D97-AF65-F5344CB8AC3E}">
        <p14:creationId xmlns:p14="http://schemas.microsoft.com/office/powerpoint/2010/main" val="405268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Datos personales - Bold Coffee Roasters">
            <a:extLst>
              <a:ext uri="{FF2B5EF4-FFF2-40B4-BE49-F238E27FC236}">
                <a16:creationId xmlns:a16="http://schemas.microsoft.com/office/drawing/2014/main" id="{E8710ADC-B950-4FBB-ACF8-13FC7FE3C6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19" y="428979"/>
            <a:ext cx="11554581" cy="5439976"/>
          </a:xfrm>
        </p:spPr>
      </p:pic>
    </p:spTree>
    <p:extLst>
      <p:ext uri="{BB962C8B-B14F-4D97-AF65-F5344CB8AC3E}">
        <p14:creationId xmlns:p14="http://schemas.microsoft.com/office/powerpoint/2010/main" val="19236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Datos personales - Bold Coffee Roasters">
            <a:extLst>
              <a:ext uri="{FF2B5EF4-FFF2-40B4-BE49-F238E27FC236}">
                <a16:creationId xmlns:a16="http://schemas.microsoft.com/office/drawing/2014/main" id="{5DE4FAD8-9D75-40A9-AA3A-87B4EE6169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09" y="304901"/>
            <a:ext cx="11750587" cy="5526732"/>
          </a:xfrm>
        </p:spPr>
      </p:pic>
    </p:spTree>
    <p:extLst>
      <p:ext uri="{BB962C8B-B14F-4D97-AF65-F5344CB8AC3E}">
        <p14:creationId xmlns:p14="http://schemas.microsoft.com/office/powerpoint/2010/main" val="232912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Envío y pago - Bold Coffee Roasters">
            <a:extLst>
              <a:ext uri="{FF2B5EF4-FFF2-40B4-BE49-F238E27FC236}">
                <a16:creationId xmlns:a16="http://schemas.microsoft.com/office/drawing/2014/main" id="{071FB313-D2FE-40F6-A175-7DED9D65E4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82" y="441681"/>
            <a:ext cx="11934481" cy="5361960"/>
          </a:xfrm>
        </p:spPr>
      </p:pic>
    </p:spTree>
    <p:extLst>
      <p:ext uri="{BB962C8B-B14F-4D97-AF65-F5344CB8AC3E}">
        <p14:creationId xmlns:p14="http://schemas.microsoft.com/office/powerpoint/2010/main" val="157119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5" descr="Envío y pago - Bold Coffee Roasters">
            <a:extLst>
              <a:ext uri="{FF2B5EF4-FFF2-40B4-BE49-F238E27FC236}">
                <a16:creationId xmlns:a16="http://schemas.microsoft.com/office/drawing/2014/main" id="{D1EB70E2-5BA3-4D0F-B448-B3CB366173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274" y="469672"/>
            <a:ext cx="11556034" cy="5427275"/>
          </a:xfrm>
        </p:spPr>
      </p:pic>
    </p:spTree>
    <p:extLst>
      <p:ext uri="{BB962C8B-B14F-4D97-AF65-F5344CB8AC3E}">
        <p14:creationId xmlns:p14="http://schemas.microsoft.com/office/powerpoint/2010/main" val="325862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Encina</dc:creator>
  <cp:lastModifiedBy>Lucas Encina</cp:lastModifiedBy>
  <cp:revision>2</cp:revision>
  <dcterms:created xsi:type="dcterms:W3CDTF">2021-09-07T17:08:30Z</dcterms:created>
  <dcterms:modified xsi:type="dcterms:W3CDTF">2021-09-07T17:11:51Z</dcterms:modified>
</cp:coreProperties>
</file>