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07228-42D0-4C62-8F68-95B185EB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4F538-C988-42EE-8CF9-958A7EB11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91966-0240-4F23-8CEF-9F2CA49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7E70E-5858-49D4-A3A0-D3809D8B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44A91-C26D-4F29-B158-9A7D99E4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93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BB5B-1957-438E-9041-4A9082B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DD7120-0F49-4D60-8B45-A61BC736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3BAE7-2ACC-4D6C-85DF-4D295EAD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1D199-D973-4339-A4D2-58113FDF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E79F1-5EB4-44B7-ADEA-9C573DEC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4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2FBCBE-A4A7-4874-AA38-C0F28A383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D375E-5445-4DB0-B776-ACFBECB8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00558-8478-4A16-8965-D8A24C42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94CBE-992E-4A29-9BDC-61EDD4B9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5CBC0-49FB-4928-863F-D8AC99AB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0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7C8E7-C97D-4C1A-B953-03D54697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969B7-092E-4AB0-A436-C6A6C6B3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3D115-0D30-404F-AB1F-E9A0431A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66FC4-5D05-4B66-BFAF-A18A0E45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4A052-D7C2-492C-B657-62FB4BF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2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914E7-0168-48B4-87A5-EDF24249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6D680-8D91-4014-AA86-59647C18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C17B0-8034-4B55-8892-5BEF2D80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04C5D-139E-4A3C-9398-6C4EA09E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2ACF0-D3C7-44EE-B0DE-E2D3CEFE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8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19CC-34CA-41DC-AC94-45E89A85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D780C-5868-43A6-B4D6-CB96C5567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DCAFE4-497D-452D-A242-E00372CE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96802C-799A-4CDD-9915-F695548C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B669E-F7BC-4360-88E1-0FEC34E5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0DA2C-2431-4DE3-B26F-34159D48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4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8B6B-6185-4C88-90C3-4005AE2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EFFE1-E627-46E3-A8E2-25469E03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807D8-9ED5-4B9D-8172-1AA4E4BD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D8B3D6-2352-4A57-B8A1-2075785F6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9C1B4D-68AE-4CF0-8F60-DD156109E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3AB18F-450E-45DD-8E7A-3CD7B26F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BAA5E-DDA9-4815-96F8-AF97A73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FE4F5E-057E-45DA-A4C6-845A0579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38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C6B4E-D00C-4F0C-9704-0085B1C1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92AE14-2DAD-437E-84FF-F6C3573D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4B72F5-8E90-40E4-ADA7-3FD3F9D8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D5619F-58B0-4FB7-B064-E1E89F3D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77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05CFE4-6E82-442E-A931-69712A7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DB76B5-8976-478F-9721-3A6843C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D41C9A-EEDE-4E46-B510-4AF47323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031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B438B-2EBA-4F7D-9D45-818C5E1F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0D3FF-FF18-4217-86B8-746DEE65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818D2E-DD10-4292-B581-9AC47EDE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F1B8E-A1AD-403C-A929-4E2A3E3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9EE34-C3BF-42E8-AAE9-2EC5A7C1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2415A-C72E-4564-B044-07A58EA2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03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B1A61-1A4A-4C4D-B7A3-291D4497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20AE60-228A-45F7-8E58-804E7A447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B4715-6C7D-4E1E-870E-BE90351C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7940E-6EBD-4C88-8FF1-B66DDC35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1DD40-9694-4102-A525-432BB8C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49018-05BB-4189-A2A7-73BBD7A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6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DB0BEB-6731-4E4C-8D2F-9A8737B6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4ECE6-EC53-472F-9F89-CCDAB22F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4E93E-C019-4FA7-A980-E809D8277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026B-46CA-4F73-A8C6-89D969096446}" type="datetimeFigureOut">
              <a:rPr lang="es-AR" smtClean="0"/>
              <a:t>29/8/2021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E7991-31AF-4FD7-BD1C-9BFCA577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CD64F-0C48-46E3-968A-F6D4E98B9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1B35-B69C-4D7A-8D5F-DF591465EF4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5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cafatera moca - Buscar con Google">
            <a:extLst>
              <a:ext uri="{FF2B5EF4-FFF2-40B4-BE49-F238E27FC236}">
                <a16:creationId xmlns:a16="http://schemas.microsoft.com/office/drawing/2014/main" id="{493D4DA7-C6A2-4C70-9811-FF83F73970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4379" y="792872"/>
            <a:ext cx="2163269" cy="2417256"/>
          </a:xfrm>
        </p:spPr>
      </p:pic>
      <p:pic>
        <p:nvPicPr>
          <p:cNvPr id="9" name="Marcador de posición de imagen 5" descr="cafatera hario v60 - Buscar con Google">
            <a:extLst>
              <a:ext uri="{FF2B5EF4-FFF2-40B4-BE49-F238E27FC236}">
                <a16:creationId xmlns:a16="http://schemas.microsoft.com/office/drawing/2014/main" id="{1D79F120-B396-44D2-96BF-6A535ACB0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57"/>
          <a:stretch/>
        </p:blipFill>
        <p:spPr>
          <a:xfrm>
            <a:off x="3305751" y="802600"/>
            <a:ext cx="2026427" cy="2602081"/>
          </a:xfrm>
          <a:prstGeom prst="rect">
            <a:avLst/>
          </a:prstGeom>
        </p:spPr>
      </p:pic>
      <p:pic>
        <p:nvPicPr>
          <p:cNvPr id="10" name="Marcador de posición de imagen 5" descr="cafatera prensa francesa - Buscar con Google">
            <a:extLst>
              <a:ext uri="{FF2B5EF4-FFF2-40B4-BE49-F238E27FC236}">
                <a16:creationId xmlns:a16="http://schemas.microsoft.com/office/drawing/2014/main" id="{23597A35-6BFC-4F35-BED0-29343C8CF27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4843" y="792872"/>
            <a:ext cx="1771165" cy="26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8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Encina</dc:creator>
  <cp:lastModifiedBy>Lucas Encina</cp:lastModifiedBy>
  <cp:revision>1</cp:revision>
  <dcterms:created xsi:type="dcterms:W3CDTF">2021-08-30T02:00:48Z</dcterms:created>
  <dcterms:modified xsi:type="dcterms:W3CDTF">2021-08-30T02:00:55Z</dcterms:modified>
</cp:coreProperties>
</file>