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40EF7-92D9-4D0A-9A48-B544809E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F6FA2-BBB3-40A0-B868-61B8E2D9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CC4DF-A25D-42DA-97E5-B53032E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A83FA-939E-436B-B52C-84DC5C43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4F77A5-0600-4F80-92BE-2535BBA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05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DAD3-01CD-4191-B921-8A4ACF0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042FD5-1DDE-4763-BF81-0DBBE4B2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27C6D-3779-483E-A353-1AD8528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75E59-A7FB-4E2F-A888-CDB6861B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60F11-937E-4080-9CA6-79AA97F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33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A2FD1A-9B6B-49B8-A736-23D84B40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09F782-BBD9-4CDF-9523-E2A0D7646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162B-97C2-4109-8A2E-814D32D5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EE8DF-448C-402C-96A2-BF348D8B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60FA4-9E83-4179-AE37-3D16CDB1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24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B70DC-BF4F-4537-BE55-D5EAE7F1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2E1A9-3788-4E18-85E3-997FCC23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7CE24-429B-41D5-9675-2ED84BC7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5AC24-0667-4265-9E5D-ACF8611D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933E5-1F33-4CB3-884B-6DE34E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56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29DF6-AC0E-4ACE-8995-E1923670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56009-571F-4415-8FD7-FC06ACF8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68FFD-4C0F-4AF6-8195-1F3B6A38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34E3E-39C1-40AA-B6C7-E66D8B51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C78F8-D650-4271-90DD-1D99C3C2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5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F8E92-DCC8-48CD-A39C-706FED4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3CCBB-F09B-40BD-AB54-8D835598D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9ED44-D4BC-4606-BCE3-D0F17703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C2E076-92E1-4921-9415-E037C99F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D9B8D-1D41-4D23-BD3E-C19CA813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F1439-E3E0-493C-BBDA-B6714F0C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3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E257-BB77-4ED7-A65D-9DE87D34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983F2-5B60-4B6F-ACA8-9FA2BC61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1C2212-AF73-4CF8-BEF5-1A5920F15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16DD2D-C022-447A-B73D-E9F60C537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DAF03D-572F-4983-9E76-1F3B4D135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5C2901-809C-4023-8D05-B1D09819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DFB7C7-597E-43CD-8691-BD0E6DE0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C33C96-DE07-4513-9137-ABAD6CB9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02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842A-97F5-4878-B9C5-BD56DBBA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806F63-420A-47D5-A072-89EC0F7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A239F0-EF61-47C1-9917-EE995E38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4E31B6-94F6-488D-9B73-7A476ADF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45B0F9-DED8-4677-8FD0-861C90CE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A305E4-3211-4A28-BBDB-1EBAECAC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B17B31-1D27-43A4-893F-883E611F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083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8CD8-FE74-43AF-82AD-2568779B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C4D1D-20D8-4630-B09C-B6B5CA9E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955DA1-AAC6-407E-93DE-092A37F5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AD263-0876-4E4E-BEBC-78ED44D8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64C4C1-E06C-4EBE-8CF7-0D8BD51B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38BD7-C3CB-4831-8E13-990427D2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328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6770-158E-4EA7-B99E-DE9D580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277A4E-EFCE-47A7-BABC-B04BACFA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09E933-0279-4B0D-84A0-99C269C6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2BE6D-A769-4CB7-B962-A0F66419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C6A565-8538-448C-8043-FAAF64C1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FCB0A-E065-4341-99BF-D2A3E6A0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7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47BE0C-F119-449E-9B6D-5DB5887E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256DA-8294-4942-93AC-5768272F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6998D-D1A9-4124-B292-15CA144CD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525D-922D-46D4-A736-5ED294DAF715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DC90C-6581-46B1-804C-FCE831C2A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0C395-B289-4FA8-ADF1-CC8A914F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79CE-719C-4228-BD8A-E45DA4536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9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D7354B-08C1-49CD-BA20-FE761493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0"/>
            <a:ext cx="12192000" cy="65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0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Esteban Encina</dc:creator>
  <cp:lastModifiedBy>Lucas Esteban Encina</cp:lastModifiedBy>
  <cp:revision>2</cp:revision>
  <dcterms:created xsi:type="dcterms:W3CDTF">2021-11-02T01:34:50Z</dcterms:created>
  <dcterms:modified xsi:type="dcterms:W3CDTF">2021-11-02T11:33:11Z</dcterms:modified>
</cp:coreProperties>
</file>