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5683C-F16B-43D5-8F0D-496AE0886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D4B9E4-00B0-4E48-A92A-E398204E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A7C3B-F4AF-45E0-9953-857A049B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0F24B-82AA-487C-8086-C4A3A1B1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CA2AB-1133-432E-B382-B0865058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4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69EE-4235-4301-B8A6-C7426A27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0B6C7F-0E7F-4CAA-B602-E0830C01E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83797-3104-4B20-8E27-FC02ABBF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06E01-7662-4066-9C67-AFDE9A9D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5E72E8-9302-44D8-AD4E-354BD087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35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BD6FE2-FAB3-44CC-98C1-A06B97C04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9CF243-A0A8-43DF-BAFB-9897EE53B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1D3D6-506F-47B3-8263-10AC8786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701F6-F899-4E96-BD8A-B23DF4D3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85977-4D20-4CA7-9FD2-15ECB056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177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887D7-8E31-4FE6-B57D-5D177055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19416-6BB1-486C-9DF4-A3C532CD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AB13D-F93D-4254-9778-6332C6AC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5EFF6-6C9C-4C68-A38D-B808349C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3440C-0FD0-444E-96B6-B3A175C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47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1784B-7F77-4227-9BF2-ACEAE166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F47F04-DA57-4745-BDF2-D5798284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18283-6E16-4BE5-9E95-83981270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61928-FFCC-4403-8AFB-0D0413D2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EDFCA-F1CF-4EF8-A061-CFFD222A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237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58D13-561A-48E3-A744-392E085A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626B5-162F-499E-8AF1-56A3D5F9F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B64E5C-C4C6-42FE-A490-9486155BB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9A098E-CB5D-4200-AD27-592737D0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098013-CF62-45D4-A388-5F74D502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C76837-40C1-4630-BA83-5774A5C4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8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50830-A70A-4738-B2C2-74470832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968451-2D08-4DAB-8814-3247B2D9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88B421-0DFB-49B2-8E02-7940B849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A7F220-516B-41A8-8F88-666B8CB7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9478F8-7115-476A-AE2E-D8FEA1B6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DDBDAC-FBD9-4315-95D1-8FAFC3DC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15B56A-4BEF-47ED-BBBC-392FA2EC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B1139B-B7AA-46D2-BD01-3A7DDAC3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24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19E72-F273-447D-A51F-CAB03F0F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5AF665-5BD2-46BA-BEA8-4E58B82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67772C-C8C8-4AA1-A4BF-4CDCD7F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8DED39-654D-4700-9680-6631F11E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88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9FE2F-DAB5-4133-83CF-B3B419A7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20E47D-6592-4802-9579-AC5B4481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8EF70-5B66-4C51-BA25-E4F792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53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D9CE1-156C-4A3D-B951-225E6557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56C94-CEF5-44AA-8F29-69E6FEFA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9F068-8A69-4B28-9FC9-0A78D5A68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3A8D18-DE4A-479C-9BA8-7CF10A0A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6F0C1C-91CA-440E-B62D-4D2E80E5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24B820-A82B-423C-A5DF-4517ECC1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377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0F19-E51C-46AA-B7C9-3E54A62E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7A6B80-485B-44BE-B331-A10A668D6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99D95F-0BA4-4614-9241-732D0F3E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664CDF-95A1-47ED-ADCC-BDF04A3D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4588C2-FA29-45D0-BB27-05EDB8A0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85EECB-D69D-4460-A8DD-EF3445C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2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FEBC29-FA79-4328-80A3-958976B5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9EC1D-9E89-4470-B02E-35AE0607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ADE4D-BD36-47D6-9276-43E9A7314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01B9-F502-4292-898D-375F080C408F}" type="datetimeFigureOut">
              <a:rPr lang="es-AR" smtClean="0"/>
              <a:t>21/8/2021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53CF9-83D6-43C6-ACA1-6F97C3A12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A426E-A764-428F-9701-FB5BD8203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FA28-FD69-4681-97FE-0964510047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64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B9B6927-A307-46FC-AD72-C54BEDCDC4C9}"/>
              </a:ext>
            </a:extLst>
          </p:cNvPr>
          <p:cNvCxnSpPr/>
          <p:nvPr/>
        </p:nvCxnSpPr>
        <p:spPr>
          <a:xfrm>
            <a:off x="3790765" y="133165"/>
            <a:ext cx="0" cy="65420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arcador de posición de imagen 5" descr="Bolsa Café 250gr Válvula Desgasificadora 16x23cm Zipper X10u | Mercado Libre">
            <a:extLst>
              <a:ext uri="{FF2B5EF4-FFF2-40B4-BE49-F238E27FC236}">
                <a16:creationId xmlns:a16="http://schemas.microsoft.com/office/drawing/2014/main" id="{B64E6FD8-E4D2-450F-8D78-16B78B132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4" y="328580"/>
            <a:ext cx="1980947" cy="2450533"/>
          </a:xfrm>
          <a:prstGeom prst="rect">
            <a:avLst/>
          </a:prstGeom>
        </p:spPr>
      </p:pic>
      <p:pic>
        <p:nvPicPr>
          <p:cNvPr id="11" name="Marcador de posición de imagen 5" descr="Bolsa Café 250gr Válvula Desgasificadora 16x23cm Zipper X10u | Mercado Libre">
            <a:extLst>
              <a:ext uri="{FF2B5EF4-FFF2-40B4-BE49-F238E27FC236}">
                <a16:creationId xmlns:a16="http://schemas.microsoft.com/office/drawing/2014/main" id="{2C449A4F-03ED-4469-8D1B-F8616D430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964" y="3105834"/>
            <a:ext cx="2074740" cy="24093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F9B2101-3599-46BA-8C39-8E4D2AC73975}"/>
              </a:ext>
            </a:extLst>
          </p:cNvPr>
          <p:cNvSpPr txBox="1"/>
          <p:nvPr/>
        </p:nvSpPr>
        <p:spPr>
          <a:xfrm>
            <a:off x="1863307" y="3759429"/>
            <a:ext cx="180348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1099+635=1734</a:t>
            </a:r>
          </a:p>
          <a:p>
            <a:r>
              <a:rPr lang="es-ES" dirty="0"/>
              <a:t>173,4 $ c/u</a:t>
            </a:r>
            <a:endParaRPr lang="es-AR" dirty="0"/>
          </a:p>
        </p:txBody>
      </p:sp>
      <p:pic>
        <p:nvPicPr>
          <p:cNvPr id="12" name="Marcador de posición de imagen 5" descr="Mercado Libre Argentina - Donde comprar y vender de todo">
            <a:extLst>
              <a:ext uri="{FF2B5EF4-FFF2-40B4-BE49-F238E27FC236}">
                <a16:creationId xmlns:a16="http://schemas.microsoft.com/office/drawing/2014/main" id="{20A83E8A-76F2-4F72-911A-70FEF8604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329" y="5395340"/>
            <a:ext cx="3410394" cy="119872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D4FFC70-EFF5-49AE-923D-BE2ADF8AE77B}"/>
              </a:ext>
            </a:extLst>
          </p:cNvPr>
          <p:cNvSpPr txBox="1"/>
          <p:nvPr/>
        </p:nvSpPr>
        <p:spPr>
          <a:xfrm>
            <a:off x="1847302" y="1628506"/>
            <a:ext cx="1801421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r>
              <a:rPr lang="es-ES" dirty="0"/>
              <a:t>Hice la consulta por mail, a Causa Tostadores, por mas grande el envío</a:t>
            </a:r>
            <a:endParaRPr lang="es-AR" dirty="0"/>
          </a:p>
        </p:txBody>
      </p:sp>
      <p:pic>
        <p:nvPicPr>
          <p:cNvPr id="20" name="Marcador de posición de imagen 5" descr="Selladora/cortadora Bolsas Plásticas C/ Carc De Aluminio 300 | Mercado Libre">
            <a:extLst>
              <a:ext uri="{FF2B5EF4-FFF2-40B4-BE49-F238E27FC236}">
                <a16:creationId xmlns:a16="http://schemas.microsoft.com/office/drawing/2014/main" id="{D732D556-53CB-49B5-AEF0-14BE87791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1135" y="133165"/>
            <a:ext cx="6402260" cy="324203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A9FD690-32AE-4F36-B067-D55620AB262B}"/>
              </a:ext>
            </a:extLst>
          </p:cNvPr>
          <p:cNvSpPr txBox="1"/>
          <p:nvPr/>
        </p:nvSpPr>
        <p:spPr>
          <a:xfrm>
            <a:off x="4671135" y="3215993"/>
            <a:ext cx="2226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Envío Gratis !!!!!!!!!</a:t>
            </a:r>
            <a:endParaRPr lang="es-AR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F03BD73-B8E4-4C11-A86C-52457BF0E4CE}"/>
              </a:ext>
            </a:extLst>
          </p:cNvPr>
          <p:cNvCxnSpPr>
            <a:cxnSpLocks/>
          </p:cNvCxnSpPr>
          <p:nvPr/>
        </p:nvCxnSpPr>
        <p:spPr>
          <a:xfrm>
            <a:off x="3897297" y="3719744"/>
            <a:ext cx="80877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Marcador de posición de imagen 5" descr="Sellos Personalizados Madera Para Bolsas Invitaciones Papel | Mercado Libre">
            <a:extLst>
              <a:ext uri="{FF2B5EF4-FFF2-40B4-BE49-F238E27FC236}">
                <a16:creationId xmlns:a16="http://schemas.microsoft.com/office/drawing/2014/main" id="{DE1CA2EA-7FAA-488D-858F-5B9548203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1787" y="3798332"/>
            <a:ext cx="4503938" cy="2232571"/>
          </a:xfrm>
          <a:prstGeom prst="rect">
            <a:avLst/>
          </a:prstGeom>
        </p:spPr>
      </p:pic>
      <p:pic>
        <p:nvPicPr>
          <p:cNvPr id="26" name="Marcador de posición de imagen 5" descr="Sellos Personalizados Madera Para Bolsas Invitaciones Papel | Mercado Libre">
            <a:extLst>
              <a:ext uri="{FF2B5EF4-FFF2-40B4-BE49-F238E27FC236}">
                <a16:creationId xmlns:a16="http://schemas.microsoft.com/office/drawing/2014/main" id="{45AAE3E4-8ECC-415D-B856-C00DD5FBB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7262" y="5807895"/>
            <a:ext cx="6172200" cy="1050105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A97BAAE-CB2A-4F59-84ED-E687899216B7}"/>
              </a:ext>
            </a:extLst>
          </p:cNvPr>
          <p:cNvSpPr txBox="1"/>
          <p:nvPr/>
        </p:nvSpPr>
        <p:spPr>
          <a:xfrm>
            <a:off x="8800732" y="5395340"/>
            <a:ext cx="222681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15 x 15 …. $1750!!!!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3831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Encina</dc:creator>
  <cp:lastModifiedBy>Lucas Encina</cp:lastModifiedBy>
  <cp:revision>3</cp:revision>
  <dcterms:created xsi:type="dcterms:W3CDTF">2021-08-21T19:34:21Z</dcterms:created>
  <dcterms:modified xsi:type="dcterms:W3CDTF">2021-08-21T19:59:32Z</dcterms:modified>
</cp:coreProperties>
</file>