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AAFDE-68F7-F6A8-4740-CFBD3414BC4E}" v="2" dt="2022-11-30T23:00:22.299"/>
    <p1510:client id="{BA22C875-ED0F-E837-9E98-4BA89091710E}" v="366" dt="2022-12-01T00:31:14.652"/>
    <p1510:client id="{ED39AED2-19BD-4954-AAB7-8CA657BA2EF5}" v="478" dt="2022-11-30T22:58:51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224AAB-26D5-46F5-A001-99EDECDDE34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08DE92-1DB3-4396-AACD-2720C19D8081}">
      <dgm:prSet/>
      <dgm:spPr/>
      <dgm:t>
        <a:bodyPr/>
        <a:lstStyle/>
        <a:p>
          <a:r>
            <a:rPr lang="en-US"/>
            <a:t>Respeito</a:t>
          </a:r>
        </a:p>
      </dgm:t>
    </dgm:pt>
    <dgm:pt modelId="{56F5360E-99E4-40A6-B184-6300433BD246}" type="parTrans" cxnId="{8E588F01-D13F-4017-B350-3C458F8226C1}">
      <dgm:prSet/>
      <dgm:spPr/>
      <dgm:t>
        <a:bodyPr/>
        <a:lstStyle/>
        <a:p>
          <a:endParaRPr lang="en-US"/>
        </a:p>
      </dgm:t>
    </dgm:pt>
    <dgm:pt modelId="{270622C8-75B2-4838-A853-19527C39A57E}" type="sibTrans" cxnId="{8E588F01-D13F-4017-B350-3C458F8226C1}">
      <dgm:prSet/>
      <dgm:spPr/>
      <dgm:t>
        <a:bodyPr/>
        <a:lstStyle/>
        <a:p>
          <a:endParaRPr lang="en-US"/>
        </a:p>
      </dgm:t>
    </dgm:pt>
    <dgm:pt modelId="{34935C29-99A0-4010-857F-701DD82BB4DE}">
      <dgm:prSet/>
      <dgm:spPr/>
      <dgm:t>
        <a:bodyPr/>
        <a:lstStyle/>
        <a:p>
          <a:r>
            <a:rPr lang="en-US"/>
            <a:t>Lealdade</a:t>
          </a:r>
        </a:p>
      </dgm:t>
    </dgm:pt>
    <dgm:pt modelId="{D5B1BF45-2042-4CDD-866F-3CEA00411262}" type="parTrans" cxnId="{02ACF082-2DDC-44A8-B544-B3B1F816AF64}">
      <dgm:prSet/>
      <dgm:spPr/>
      <dgm:t>
        <a:bodyPr/>
        <a:lstStyle/>
        <a:p>
          <a:endParaRPr lang="en-US"/>
        </a:p>
      </dgm:t>
    </dgm:pt>
    <dgm:pt modelId="{84408AFF-CFBA-42A1-A7F2-CDCD3F0C27F0}" type="sibTrans" cxnId="{02ACF082-2DDC-44A8-B544-B3B1F816AF64}">
      <dgm:prSet/>
      <dgm:spPr/>
      <dgm:t>
        <a:bodyPr/>
        <a:lstStyle/>
        <a:p>
          <a:endParaRPr lang="en-US"/>
        </a:p>
      </dgm:t>
    </dgm:pt>
    <dgm:pt modelId="{1C42325B-E135-4E7C-8FB8-1792CE71F020}">
      <dgm:prSet/>
      <dgm:spPr/>
      <dgm:t>
        <a:bodyPr/>
        <a:lstStyle/>
        <a:p>
          <a:r>
            <a:rPr lang="en-US"/>
            <a:t>Empatia</a:t>
          </a:r>
        </a:p>
      </dgm:t>
    </dgm:pt>
    <dgm:pt modelId="{8CE9CC45-FC00-40AE-893C-610F1CF0C8F1}" type="parTrans" cxnId="{BC4C3586-D698-496E-B2CD-01A977B8F0D2}">
      <dgm:prSet/>
      <dgm:spPr/>
      <dgm:t>
        <a:bodyPr/>
        <a:lstStyle/>
        <a:p>
          <a:endParaRPr lang="en-US"/>
        </a:p>
      </dgm:t>
    </dgm:pt>
    <dgm:pt modelId="{7B59D5DF-7371-4DD8-9EE6-1AE445EFA80D}" type="sibTrans" cxnId="{BC4C3586-D698-496E-B2CD-01A977B8F0D2}">
      <dgm:prSet/>
      <dgm:spPr/>
      <dgm:t>
        <a:bodyPr/>
        <a:lstStyle/>
        <a:p>
          <a:endParaRPr lang="en-US"/>
        </a:p>
      </dgm:t>
    </dgm:pt>
    <dgm:pt modelId="{6EA86635-17A9-4192-8F6E-8A2FF8103C04}">
      <dgm:prSet/>
      <dgm:spPr/>
      <dgm:t>
        <a:bodyPr/>
        <a:lstStyle/>
        <a:p>
          <a:r>
            <a:rPr lang="en-US"/>
            <a:t>Solidariedade</a:t>
          </a:r>
        </a:p>
      </dgm:t>
    </dgm:pt>
    <dgm:pt modelId="{0A3C6315-683B-4A49-B3FF-F425C17E3D94}" type="parTrans" cxnId="{58704F3D-3458-4767-946D-1C6E07696895}">
      <dgm:prSet/>
      <dgm:spPr/>
      <dgm:t>
        <a:bodyPr/>
        <a:lstStyle/>
        <a:p>
          <a:endParaRPr lang="en-US"/>
        </a:p>
      </dgm:t>
    </dgm:pt>
    <dgm:pt modelId="{89952BB0-88E3-4AF1-9AA4-CD5F598328F2}" type="sibTrans" cxnId="{58704F3D-3458-4767-946D-1C6E07696895}">
      <dgm:prSet/>
      <dgm:spPr/>
      <dgm:t>
        <a:bodyPr/>
        <a:lstStyle/>
        <a:p>
          <a:endParaRPr lang="en-US"/>
        </a:p>
      </dgm:t>
    </dgm:pt>
    <dgm:pt modelId="{50B13A9A-38AD-4092-92C7-BEAB0EDF7A03}" type="pres">
      <dgm:prSet presAssocID="{83224AAB-26D5-46F5-A001-99EDECDDE3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71E53E-86C7-4ED9-AEB3-90F2ED0998F5}" type="pres">
      <dgm:prSet presAssocID="{A308DE92-1DB3-4396-AACD-2720C19D8081}" presName="hierRoot1" presStyleCnt="0"/>
      <dgm:spPr/>
    </dgm:pt>
    <dgm:pt modelId="{2BBCE93C-8AA5-4B2F-89C9-BAFF8A8F1BCE}" type="pres">
      <dgm:prSet presAssocID="{A308DE92-1DB3-4396-AACD-2720C19D8081}" presName="composite" presStyleCnt="0"/>
      <dgm:spPr/>
    </dgm:pt>
    <dgm:pt modelId="{CDD6FF92-8495-4FF8-A542-F5D5BFE19054}" type="pres">
      <dgm:prSet presAssocID="{A308DE92-1DB3-4396-AACD-2720C19D8081}" presName="background" presStyleLbl="node0" presStyleIdx="0" presStyleCnt="4"/>
      <dgm:spPr/>
    </dgm:pt>
    <dgm:pt modelId="{B526A782-69E9-4490-8B9F-42D18CA09E87}" type="pres">
      <dgm:prSet presAssocID="{A308DE92-1DB3-4396-AACD-2720C19D8081}" presName="text" presStyleLbl="fgAcc0" presStyleIdx="0" presStyleCnt="4">
        <dgm:presLayoutVars>
          <dgm:chPref val="3"/>
        </dgm:presLayoutVars>
      </dgm:prSet>
      <dgm:spPr/>
    </dgm:pt>
    <dgm:pt modelId="{A36E4702-11AE-4B5F-9248-A73C7599E4CA}" type="pres">
      <dgm:prSet presAssocID="{A308DE92-1DB3-4396-AACD-2720C19D8081}" presName="hierChild2" presStyleCnt="0"/>
      <dgm:spPr/>
    </dgm:pt>
    <dgm:pt modelId="{D2E8E612-28FB-4EB6-B02C-EEEEBB13B14D}" type="pres">
      <dgm:prSet presAssocID="{34935C29-99A0-4010-857F-701DD82BB4DE}" presName="hierRoot1" presStyleCnt="0"/>
      <dgm:spPr/>
    </dgm:pt>
    <dgm:pt modelId="{88ADCC9C-D5D3-42FC-A6EA-447326C40F23}" type="pres">
      <dgm:prSet presAssocID="{34935C29-99A0-4010-857F-701DD82BB4DE}" presName="composite" presStyleCnt="0"/>
      <dgm:spPr/>
    </dgm:pt>
    <dgm:pt modelId="{3368B1A3-71B2-41F3-B21C-E68A1034634B}" type="pres">
      <dgm:prSet presAssocID="{34935C29-99A0-4010-857F-701DD82BB4DE}" presName="background" presStyleLbl="node0" presStyleIdx="1" presStyleCnt="4"/>
      <dgm:spPr/>
    </dgm:pt>
    <dgm:pt modelId="{7705A13C-CC42-4397-8210-C63C375623A0}" type="pres">
      <dgm:prSet presAssocID="{34935C29-99A0-4010-857F-701DD82BB4DE}" presName="text" presStyleLbl="fgAcc0" presStyleIdx="1" presStyleCnt="4">
        <dgm:presLayoutVars>
          <dgm:chPref val="3"/>
        </dgm:presLayoutVars>
      </dgm:prSet>
      <dgm:spPr/>
    </dgm:pt>
    <dgm:pt modelId="{3C7B349B-B6A3-4670-83FB-EA3B1E4E95C7}" type="pres">
      <dgm:prSet presAssocID="{34935C29-99A0-4010-857F-701DD82BB4DE}" presName="hierChild2" presStyleCnt="0"/>
      <dgm:spPr/>
    </dgm:pt>
    <dgm:pt modelId="{2CA31C50-6F05-4971-A8A9-8BAC8F63F258}" type="pres">
      <dgm:prSet presAssocID="{1C42325B-E135-4E7C-8FB8-1792CE71F020}" presName="hierRoot1" presStyleCnt="0"/>
      <dgm:spPr/>
    </dgm:pt>
    <dgm:pt modelId="{7CE50FB2-CF1D-4F52-BB5D-934360E3EF33}" type="pres">
      <dgm:prSet presAssocID="{1C42325B-E135-4E7C-8FB8-1792CE71F020}" presName="composite" presStyleCnt="0"/>
      <dgm:spPr/>
    </dgm:pt>
    <dgm:pt modelId="{1D978F04-C159-4673-B613-3590F0EB2CFE}" type="pres">
      <dgm:prSet presAssocID="{1C42325B-E135-4E7C-8FB8-1792CE71F020}" presName="background" presStyleLbl="node0" presStyleIdx="2" presStyleCnt="4"/>
      <dgm:spPr/>
    </dgm:pt>
    <dgm:pt modelId="{2158EA70-7133-4AF7-9DD6-934076DAFD2F}" type="pres">
      <dgm:prSet presAssocID="{1C42325B-E135-4E7C-8FB8-1792CE71F020}" presName="text" presStyleLbl="fgAcc0" presStyleIdx="2" presStyleCnt="4">
        <dgm:presLayoutVars>
          <dgm:chPref val="3"/>
        </dgm:presLayoutVars>
      </dgm:prSet>
      <dgm:spPr/>
    </dgm:pt>
    <dgm:pt modelId="{E754967D-6F3F-4341-B21B-276CA5E983BA}" type="pres">
      <dgm:prSet presAssocID="{1C42325B-E135-4E7C-8FB8-1792CE71F020}" presName="hierChild2" presStyleCnt="0"/>
      <dgm:spPr/>
    </dgm:pt>
    <dgm:pt modelId="{92717C2C-4E55-4441-9B9F-522EB11371F4}" type="pres">
      <dgm:prSet presAssocID="{6EA86635-17A9-4192-8F6E-8A2FF8103C04}" presName="hierRoot1" presStyleCnt="0"/>
      <dgm:spPr/>
    </dgm:pt>
    <dgm:pt modelId="{6D6379C3-40F7-4A08-8956-02F56E4A8179}" type="pres">
      <dgm:prSet presAssocID="{6EA86635-17A9-4192-8F6E-8A2FF8103C04}" presName="composite" presStyleCnt="0"/>
      <dgm:spPr/>
    </dgm:pt>
    <dgm:pt modelId="{E8FC4963-21CC-4C5B-BD90-1B0975ACE1BA}" type="pres">
      <dgm:prSet presAssocID="{6EA86635-17A9-4192-8F6E-8A2FF8103C04}" presName="background" presStyleLbl="node0" presStyleIdx="3" presStyleCnt="4"/>
      <dgm:spPr/>
    </dgm:pt>
    <dgm:pt modelId="{A46E1A29-3AA4-44FF-A276-ACC6D167D130}" type="pres">
      <dgm:prSet presAssocID="{6EA86635-17A9-4192-8F6E-8A2FF8103C04}" presName="text" presStyleLbl="fgAcc0" presStyleIdx="3" presStyleCnt="4">
        <dgm:presLayoutVars>
          <dgm:chPref val="3"/>
        </dgm:presLayoutVars>
      </dgm:prSet>
      <dgm:spPr/>
    </dgm:pt>
    <dgm:pt modelId="{4F94BE47-90FC-4C9C-AA36-FC9554F8F5F1}" type="pres">
      <dgm:prSet presAssocID="{6EA86635-17A9-4192-8F6E-8A2FF8103C04}" presName="hierChild2" presStyleCnt="0"/>
      <dgm:spPr/>
    </dgm:pt>
  </dgm:ptLst>
  <dgm:cxnLst>
    <dgm:cxn modelId="{8E588F01-D13F-4017-B350-3C458F8226C1}" srcId="{83224AAB-26D5-46F5-A001-99EDECDDE344}" destId="{A308DE92-1DB3-4396-AACD-2720C19D8081}" srcOrd="0" destOrd="0" parTransId="{56F5360E-99E4-40A6-B184-6300433BD246}" sibTransId="{270622C8-75B2-4838-A853-19527C39A57E}"/>
    <dgm:cxn modelId="{58704F3D-3458-4767-946D-1C6E07696895}" srcId="{83224AAB-26D5-46F5-A001-99EDECDDE344}" destId="{6EA86635-17A9-4192-8F6E-8A2FF8103C04}" srcOrd="3" destOrd="0" parTransId="{0A3C6315-683B-4A49-B3FF-F425C17E3D94}" sibTransId="{89952BB0-88E3-4AF1-9AA4-CD5F598328F2}"/>
    <dgm:cxn modelId="{0960D944-2463-4216-BC51-915BD74D858E}" type="presOf" srcId="{83224AAB-26D5-46F5-A001-99EDECDDE344}" destId="{50B13A9A-38AD-4092-92C7-BEAB0EDF7A03}" srcOrd="0" destOrd="0" presId="urn:microsoft.com/office/officeart/2005/8/layout/hierarchy1"/>
    <dgm:cxn modelId="{02ACF082-2DDC-44A8-B544-B3B1F816AF64}" srcId="{83224AAB-26D5-46F5-A001-99EDECDDE344}" destId="{34935C29-99A0-4010-857F-701DD82BB4DE}" srcOrd="1" destOrd="0" parTransId="{D5B1BF45-2042-4CDD-866F-3CEA00411262}" sibTransId="{84408AFF-CFBA-42A1-A7F2-CDCD3F0C27F0}"/>
    <dgm:cxn modelId="{BC4C3586-D698-496E-B2CD-01A977B8F0D2}" srcId="{83224AAB-26D5-46F5-A001-99EDECDDE344}" destId="{1C42325B-E135-4E7C-8FB8-1792CE71F020}" srcOrd="2" destOrd="0" parTransId="{8CE9CC45-FC00-40AE-893C-610F1CF0C8F1}" sibTransId="{7B59D5DF-7371-4DD8-9EE6-1AE445EFA80D}"/>
    <dgm:cxn modelId="{D71157B9-68CD-448B-9E5A-189586DA8419}" type="presOf" srcId="{6EA86635-17A9-4192-8F6E-8A2FF8103C04}" destId="{A46E1A29-3AA4-44FF-A276-ACC6D167D130}" srcOrd="0" destOrd="0" presId="urn:microsoft.com/office/officeart/2005/8/layout/hierarchy1"/>
    <dgm:cxn modelId="{991D07C8-B447-43AE-ACFE-5DCE2584B9EE}" type="presOf" srcId="{A308DE92-1DB3-4396-AACD-2720C19D8081}" destId="{B526A782-69E9-4490-8B9F-42D18CA09E87}" srcOrd="0" destOrd="0" presId="urn:microsoft.com/office/officeart/2005/8/layout/hierarchy1"/>
    <dgm:cxn modelId="{CD2D69F2-A4FB-436B-8177-ECDE5C5800B8}" type="presOf" srcId="{34935C29-99A0-4010-857F-701DD82BB4DE}" destId="{7705A13C-CC42-4397-8210-C63C375623A0}" srcOrd="0" destOrd="0" presId="urn:microsoft.com/office/officeart/2005/8/layout/hierarchy1"/>
    <dgm:cxn modelId="{54ABA5FF-DCC2-4695-8003-84933B5C3FDC}" type="presOf" srcId="{1C42325B-E135-4E7C-8FB8-1792CE71F020}" destId="{2158EA70-7133-4AF7-9DD6-934076DAFD2F}" srcOrd="0" destOrd="0" presId="urn:microsoft.com/office/officeart/2005/8/layout/hierarchy1"/>
    <dgm:cxn modelId="{2AD612F6-507B-45B5-BC1F-233AF8B03D2E}" type="presParOf" srcId="{50B13A9A-38AD-4092-92C7-BEAB0EDF7A03}" destId="{2E71E53E-86C7-4ED9-AEB3-90F2ED0998F5}" srcOrd="0" destOrd="0" presId="urn:microsoft.com/office/officeart/2005/8/layout/hierarchy1"/>
    <dgm:cxn modelId="{81768CC2-EB4D-4075-989B-7197EEE8F3B7}" type="presParOf" srcId="{2E71E53E-86C7-4ED9-AEB3-90F2ED0998F5}" destId="{2BBCE93C-8AA5-4B2F-89C9-BAFF8A8F1BCE}" srcOrd="0" destOrd="0" presId="urn:microsoft.com/office/officeart/2005/8/layout/hierarchy1"/>
    <dgm:cxn modelId="{351C61F3-BFF9-4F56-8E70-C716E57DA067}" type="presParOf" srcId="{2BBCE93C-8AA5-4B2F-89C9-BAFF8A8F1BCE}" destId="{CDD6FF92-8495-4FF8-A542-F5D5BFE19054}" srcOrd="0" destOrd="0" presId="urn:microsoft.com/office/officeart/2005/8/layout/hierarchy1"/>
    <dgm:cxn modelId="{DB25E2A4-9DFA-4D7F-96F2-D1439EE45D58}" type="presParOf" srcId="{2BBCE93C-8AA5-4B2F-89C9-BAFF8A8F1BCE}" destId="{B526A782-69E9-4490-8B9F-42D18CA09E87}" srcOrd="1" destOrd="0" presId="urn:microsoft.com/office/officeart/2005/8/layout/hierarchy1"/>
    <dgm:cxn modelId="{9E2D4C88-E5DD-482E-BCA1-33A4E0D63B04}" type="presParOf" srcId="{2E71E53E-86C7-4ED9-AEB3-90F2ED0998F5}" destId="{A36E4702-11AE-4B5F-9248-A73C7599E4CA}" srcOrd="1" destOrd="0" presId="urn:microsoft.com/office/officeart/2005/8/layout/hierarchy1"/>
    <dgm:cxn modelId="{B7CAE6C2-665A-403A-981B-D84F9B7E3705}" type="presParOf" srcId="{50B13A9A-38AD-4092-92C7-BEAB0EDF7A03}" destId="{D2E8E612-28FB-4EB6-B02C-EEEEBB13B14D}" srcOrd="1" destOrd="0" presId="urn:microsoft.com/office/officeart/2005/8/layout/hierarchy1"/>
    <dgm:cxn modelId="{B021C2F0-5D65-4550-8F06-E72B44FAF9E0}" type="presParOf" srcId="{D2E8E612-28FB-4EB6-B02C-EEEEBB13B14D}" destId="{88ADCC9C-D5D3-42FC-A6EA-447326C40F23}" srcOrd="0" destOrd="0" presId="urn:microsoft.com/office/officeart/2005/8/layout/hierarchy1"/>
    <dgm:cxn modelId="{4AE73878-0817-4B09-A067-04B0A71DF0C3}" type="presParOf" srcId="{88ADCC9C-D5D3-42FC-A6EA-447326C40F23}" destId="{3368B1A3-71B2-41F3-B21C-E68A1034634B}" srcOrd="0" destOrd="0" presId="urn:microsoft.com/office/officeart/2005/8/layout/hierarchy1"/>
    <dgm:cxn modelId="{BD5F874E-0342-4C2B-B0BC-28B4F66FAF48}" type="presParOf" srcId="{88ADCC9C-D5D3-42FC-A6EA-447326C40F23}" destId="{7705A13C-CC42-4397-8210-C63C375623A0}" srcOrd="1" destOrd="0" presId="urn:microsoft.com/office/officeart/2005/8/layout/hierarchy1"/>
    <dgm:cxn modelId="{8D1A5865-3FA7-4404-BDBD-94E7F5D761B0}" type="presParOf" srcId="{D2E8E612-28FB-4EB6-B02C-EEEEBB13B14D}" destId="{3C7B349B-B6A3-4670-83FB-EA3B1E4E95C7}" srcOrd="1" destOrd="0" presId="urn:microsoft.com/office/officeart/2005/8/layout/hierarchy1"/>
    <dgm:cxn modelId="{CEEF360E-6893-498A-82A5-B1EB14024838}" type="presParOf" srcId="{50B13A9A-38AD-4092-92C7-BEAB0EDF7A03}" destId="{2CA31C50-6F05-4971-A8A9-8BAC8F63F258}" srcOrd="2" destOrd="0" presId="urn:microsoft.com/office/officeart/2005/8/layout/hierarchy1"/>
    <dgm:cxn modelId="{8DBCC83E-5C5E-457A-9A25-A2C72E176577}" type="presParOf" srcId="{2CA31C50-6F05-4971-A8A9-8BAC8F63F258}" destId="{7CE50FB2-CF1D-4F52-BB5D-934360E3EF33}" srcOrd="0" destOrd="0" presId="urn:microsoft.com/office/officeart/2005/8/layout/hierarchy1"/>
    <dgm:cxn modelId="{8C697E16-EF21-4158-B917-D0D2B81E99AE}" type="presParOf" srcId="{7CE50FB2-CF1D-4F52-BB5D-934360E3EF33}" destId="{1D978F04-C159-4673-B613-3590F0EB2CFE}" srcOrd="0" destOrd="0" presId="urn:microsoft.com/office/officeart/2005/8/layout/hierarchy1"/>
    <dgm:cxn modelId="{AF28A60D-7D17-40DF-B6D8-9949847535AB}" type="presParOf" srcId="{7CE50FB2-CF1D-4F52-BB5D-934360E3EF33}" destId="{2158EA70-7133-4AF7-9DD6-934076DAFD2F}" srcOrd="1" destOrd="0" presId="urn:microsoft.com/office/officeart/2005/8/layout/hierarchy1"/>
    <dgm:cxn modelId="{0A9A700B-E9E0-4D55-84D3-A9224E157092}" type="presParOf" srcId="{2CA31C50-6F05-4971-A8A9-8BAC8F63F258}" destId="{E754967D-6F3F-4341-B21B-276CA5E983BA}" srcOrd="1" destOrd="0" presId="urn:microsoft.com/office/officeart/2005/8/layout/hierarchy1"/>
    <dgm:cxn modelId="{9B081398-1AD0-486C-B845-0F45D42C2C2A}" type="presParOf" srcId="{50B13A9A-38AD-4092-92C7-BEAB0EDF7A03}" destId="{92717C2C-4E55-4441-9B9F-522EB11371F4}" srcOrd="3" destOrd="0" presId="urn:microsoft.com/office/officeart/2005/8/layout/hierarchy1"/>
    <dgm:cxn modelId="{607434CB-01E9-48A1-99B1-03FBB035BBF1}" type="presParOf" srcId="{92717C2C-4E55-4441-9B9F-522EB11371F4}" destId="{6D6379C3-40F7-4A08-8956-02F56E4A8179}" srcOrd="0" destOrd="0" presId="urn:microsoft.com/office/officeart/2005/8/layout/hierarchy1"/>
    <dgm:cxn modelId="{DD5391CA-9D86-4D37-97E5-05AC8BD1D5FA}" type="presParOf" srcId="{6D6379C3-40F7-4A08-8956-02F56E4A8179}" destId="{E8FC4963-21CC-4C5B-BD90-1B0975ACE1BA}" srcOrd="0" destOrd="0" presId="urn:microsoft.com/office/officeart/2005/8/layout/hierarchy1"/>
    <dgm:cxn modelId="{577AD328-58C0-47C3-8D0C-F764A336FAE0}" type="presParOf" srcId="{6D6379C3-40F7-4A08-8956-02F56E4A8179}" destId="{A46E1A29-3AA4-44FF-A276-ACC6D167D130}" srcOrd="1" destOrd="0" presId="urn:microsoft.com/office/officeart/2005/8/layout/hierarchy1"/>
    <dgm:cxn modelId="{81CD84B7-090F-43B1-99B5-726CF63A3AFF}" type="presParOf" srcId="{92717C2C-4E55-4441-9B9F-522EB11371F4}" destId="{4F94BE47-90FC-4C9C-AA36-FC9554F8F5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50063A-D5AF-46B5-BEF7-5E93AAF97A7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9DFA56-1327-491D-A3AC-AA64EE7F4C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API</a:t>
          </a:r>
        </a:p>
      </dgm:t>
    </dgm:pt>
    <dgm:pt modelId="{28B1D2F8-E5D7-4ECE-92AA-17B7810647F4}" type="parTrans" cxnId="{1BC037A9-8F9C-40A9-81CA-F15A045086D7}">
      <dgm:prSet/>
      <dgm:spPr/>
      <dgm:t>
        <a:bodyPr/>
        <a:lstStyle/>
        <a:p>
          <a:endParaRPr lang="en-US"/>
        </a:p>
      </dgm:t>
    </dgm:pt>
    <dgm:pt modelId="{AE86A43D-10BA-4D9B-A6B9-CB6CBEFF9C04}" type="sibTrans" cxnId="{1BC037A9-8F9C-40A9-81CA-F15A045086D7}">
      <dgm:prSet/>
      <dgm:spPr/>
      <dgm:t>
        <a:bodyPr/>
        <a:lstStyle/>
        <a:p>
          <a:endParaRPr lang="en-US"/>
        </a:p>
      </dgm:t>
    </dgm:pt>
    <dgm:pt modelId="{192CA03B-9CF9-40F7-837C-91071B4C89F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err="1"/>
            <a:t>Disciplina</a:t>
          </a:r>
          <a:endParaRPr lang="en-US"/>
        </a:p>
      </dgm:t>
    </dgm:pt>
    <dgm:pt modelId="{0B1585E9-7535-4EAF-862D-7A2FC5FCFE01}" type="parTrans" cxnId="{C28E7ED1-58D4-4DEB-9E86-825781EFB1DA}">
      <dgm:prSet/>
      <dgm:spPr/>
      <dgm:t>
        <a:bodyPr/>
        <a:lstStyle/>
        <a:p>
          <a:endParaRPr lang="en-US"/>
        </a:p>
      </dgm:t>
    </dgm:pt>
    <dgm:pt modelId="{F0FBA551-5649-4654-B900-B4D370B2EBF0}" type="sibTrans" cxnId="{C28E7ED1-58D4-4DEB-9E86-825781EFB1DA}">
      <dgm:prSet/>
      <dgm:spPr/>
      <dgm:t>
        <a:bodyPr/>
        <a:lstStyle/>
        <a:p>
          <a:endParaRPr lang="en-US"/>
        </a:p>
      </dgm:t>
    </dgm:pt>
    <dgm:pt modelId="{7C27415B-1516-4499-A0BA-E280BC30EE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Front-end</a:t>
          </a:r>
        </a:p>
      </dgm:t>
    </dgm:pt>
    <dgm:pt modelId="{4047DC57-561A-4AD1-9639-CF677E3A7B6B}" type="parTrans" cxnId="{0D9FD8DC-AFF8-49C8-BF61-3B83786DE956}">
      <dgm:prSet/>
      <dgm:spPr/>
      <dgm:t>
        <a:bodyPr/>
        <a:lstStyle/>
        <a:p>
          <a:endParaRPr lang="en-US"/>
        </a:p>
      </dgm:t>
    </dgm:pt>
    <dgm:pt modelId="{41511BE4-32AF-4D26-98BD-63FC0ACD3838}" type="sibTrans" cxnId="{0D9FD8DC-AFF8-49C8-BF61-3B83786DE956}">
      <dgm:prSet/>
      <dgm:spPr/>
      <dgm:t>
        <a:bodyPr/>
        <a:lstStyle/>
        <a:p>
          <a:endParaRPr lang="en-US"/>
        </a:p>
      </dgm:t>
    </dgm:pt>
    <dgm:pt modelId="{3357FD86-3B98-44E0-96B8-2D5A8A6E7109}" type="pres">
      <dgm:prSet presAssocID="{6150063A-D5AF-46B5-BEF7-5E93AAF97A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832C17-2457-4E91-BABE-FB1DB818D304}" type="pres">
      <dgm:prSet presAssocID="{F29DFA56-1327-491D-A3AC-AA64EE7F4CEC}" presName="hierRoot1" presStyleCnt="0"/>
      <dgm:spPr/>
    </dgm:pt>
    <dgm:pt modelId="{1A43A52A-1AAA-4D30-8EC7-CCB0AE059DE6}" type="pres">
      <dgm:prSet presAssocID="{F29DFA56-1327-491D-A3AC-AA64EE7F4CEC}" presName="composite" presStyleCnt="0"/>
      <dgm:spPr/>
    </dgm:pt>
    <dgm:pt modelId="{14A40DD5-821B-4FA4-B629-EBE35E17DD0C}" type="pres">
      <dgm:prSet presAssocID="{F29DFA56-1327-491D-A3AC-AA64EE7F4CEC}" presName="background" presStyleLbl="node0" presStyleIdx="0" presStyleCnt="3"/>
      <dgm:spPr/>
    </dgm:pt>
    <dgm:pt modelId="{2F38551C-F687-499B-83B2-1B754B2D3222}" type="pres">
      <dgm:prSet presAssocID="{F29DFA56-1327-491D-A3AC-AA64EE7F4CEC}" presName="text" presStyleLbl="fgAcc0" presStyleIdx="0" presStyleCnt="3">
        <dgm:presLayoutVars>
          <dgm:chPref val="3"/>
        </dgm:presLayoutVars>
      </dgm:prSet>
      <dgm:spPr/>
    </dgm:pt>
    <dgm:pt modelId="{0F7FEC9F-89F9-4026-90A3-A29C77270813}" type="pres">
      <dgm:prSet presAssocID="{F29DFA56-1327-491D-A3AC-AA64EE7F4CEC}" presName="hierChild2" presStyleCnt="0"/>
      <dgm:spPr/>
    </dgm:pt>
    <dgm:pt modelId="{1A79957D-5BCE-459C-A583-8F6EFF2E7E4C}" type="pres">
      <dgm:prSet presAssocID="{192CA03B-9CF9-40F7-837C-91071B4C89F8}" presName="hierRoot1" presStyleCnt="0"/>
      <dgm:spPr/>
    </dgm:pt>
    <dgm:pt modelId="{6D07DB83-A6B7-49D5-A1E7-2EA86BE32297}" type="pres">
      <dgm:prSet presAssocID="{192CA03B-9CF9-40F7-837C-91071B4C89F8}" presName="composite" presStyleCnt="0"/>
      <dgm:spPr/>
    </dgm:pt>
    <dgm:pt modelId="{13A5E675-0DE6-4BA8-854B-E69BD2971FE7}" type="pres">
      <dgm:prSet presAssocID="{192CA03B-9CF9-40F7-837C-91071B4C89F8}" presName="background" presStyleLbl="node0" presStyleIdx="1" presStyleCnt="3"/>
      <dgm:spPr/>
    </dgm:pt>
    <dgm:pt modelId="{9F9149E8-04E8-4C2C-B596-CA0617BB55DB}" type="pres">
      <dgm:prSet presAssocID="{192CA03B-9CF9-40F7-837C-91071B4C89F8}" presName="text" presStyleLbl="fgAcc0" presStyleIdx="1" presStyleCnt="3">
        <dgm:presLayoutVars>
          <dgm:chPref val="3"/>
        </dgm:presLayoutVars>
      </dgm:prSet>
      <dgm:spPr/>
    </dgm:pt>
    <dgm:pt modelId="{322E37AB-6A29-4A67-A6A8-C9FA83F34371}" type="pres">
      <dgm:prSet presAssocID="{192CA03B-9CF9-40F7-837C-91071B4C89F8}" presName="hierChild2" presStyleCnt="0"/>
      <dgm:spPr/>
    </dgm:pt>
    <dgm:pt modelId="{065CFF3E-C3C0-425A-ACB6-355FD8C027A8}" type="pres">
      <dgm:prSet presAssocID="{7C27415B-1516-4499-A0BA-E280BC30EE13}" presName="hierRoot1" presStyleCnt="0"/>
      <dgm:spPr/>
    </dgm:pt>
    <dgm:pt modelId="{A87487D6-BE4D-486E-937C-E20163017F27}" type="pres">
      <dgm:prSet presAssocID="{7C27415B-1516-4499-A0BA-E280BC30EE13}" presName="composite" presStyleCnt="0"/>
      <dgm:spPr/>
    </dgm:pt>
    <dgm:pt modelId="{19D7A63A-FD4E-48FA-BE1B-17D5209B3861}" type="pres">
      <dgm:prSet presAssocID="{7C27415B-1516-4499-A0BA-E280BC30EE13}" presName="background" presStyleLbl="node0" presStyleIdx="2" presStyleCnt="3"/>
      <dgm:spPr/>
    </dgm:pt>
    <dgm:pt modelId="{B43BA4FA-2362-4AC6-8894-A975B2480573}" type="pres">
      <dgm:prSet presAssocID="{7C27415B-1516-4499-A0BA-E280BC30EE13}" presName="text" presStyleLbl="fgAcc0" presStyleIdx="2" presStyleCnt="3">
        <dgm:presLayoutVars>
          <dgm:chPref val="3"/>
        </dgm:presLayoutVars>
      </dgm:prSet>
      <dgm:spPr/>
    </dgm:pt>
    <dgm:pt modelId="{90F509F3-86EA-4CB2-8087-B9F1FBF83692}" type="pres">
      <dgm:prSet presAssocID="{7C27415B-1516-4499-A0BA-E280BC30EE13}" presName="hierChild2" presStyleCnt="0"/>
      <dgm:spPr/>
    </dgm:pt>
  </dgm:ptLst>
  <dgm:cxnLst>
    <dgm:cxn modelId="{9285E301-1B36-4CC5-8CAE-DCF8B09A7ED7}" type="presOf" srcId="{F29DFA56-1327-491D-A3AC-AA64EE7F4CEC}" destId="{2F38551C-F687-499B-83B2-1B754B2D3222}" srcOrd="0" destOrd="0" presId="urn:microsoft.com/office/officeart/2005/8/layout/hierarchy1"/>
    <dgm:cxn modelId="{4CEC8F1F-DD75-46E4-96CD-FDD5FEA6A8B4}" type="presOf" srcId="{192CA03B-9CF9-40F7-837C-91071B4C89F8}" destId="{9F9149E8-04E8-4C2C-B596-CA0617BB55DB}" srcOrd="0" destOrd="0" presId="urn:microsoft.com/office/officeart/2005/8/layout/hierarchy1"/>
    <dgm:cxn modelId="{58FA0A67-F9B8-486A-853B-D2F18694BEC1}" type="presOf" srcId="{7C27415B-1516-4499-A0BA-E280BC30EE13}" destId="{B43BA4FA-2362-4AC6-8894-A975B2480573}" srcOrd="0" destOrd="0" presId="urn:microsoft.com/office/officeart/2005/8/layout/hierarchy1"/>
    <dgm:cxn modelId="{82389785-B9D2-4E46-9A24-204BED0FA948}" type="presOf" srcId="{6150063A-D5AF-46B5-BEF7-5E93AAF97A7C}" destId="{3357FD86-3B98-44E0-96B8-2D5A8A6E7109}" srcOrd="0" destOrd="0" presId="urn:microsoft.com/office/officeart/2005/8/layout/hierarchy1"/>
    <dgm:cxn modelId="{1BC037A9-8F9C-40A9-81CA-F15A045086D7}" srcId="{6150063A-D5AF-46B5-BEF7-5E93AAF97A7C}" destId="{F29DFA56-1327-491D-A3AC-AA64EE7F4CEC}" srcOrd="0" destOrd="0" parTransId="{28B1D2F8-E5D7-4ECE-92AA-17B7810647F4}" sibTransId="{AE86A43D-10BA-4D9B-A6B9-CB6CBEFF9C04}"/>
    <dgm:cxn modelId="{C28E7ED1-58D4-4DEB-9E86-825781EFB1DA}" srcId="{6150063A-D5AF-46B5-BEF7-5E93AAF97A7C}" destId="{192CA03B-9CF9-40F7-837C-91071B4C89F8}" srcOrd="1" destOrd="0" parTransId="{0B1585E9-7535-4EAF-862D-7A2FC5FCFE01}" sibTransId="{F0FBA551-5649-4654-B900-B4D370B2EBF0}"/>
    <dgm:cxn modelId="{0D9FD8DC-AFF8-49C8-BF61-3B83786DE956}" srcId="{6150063A-D5AF-46B5-BEF7-5E93AAF97A7C}" destId="{7C27415B-1516-4499-A0BA-E280BC30EE13}" srcOrd="2" destOrd="0" parTransId="{4047DC57-561A-4AD1-9639-CF677E3A7B6B}" sibTransId="{41511BE4-32AF-4D26-98BD-63FC0ACD3838}"/>
    <dgm:cxn modelId="{D911256D-198E-41A8-9830-6A086552D240}" type="presParOf" srcId="{3357FD86-3B98-44E0-96B8-2D5A8A6E7109}" destId="{24832C17-2457-4E91-BABE-FB1DB818D304}" srcOrd="0" destOrd="0" presId="urn:microsoft.com/office/officeart/2005/8/layout/hierarchy1"/>
    <dgm:cxn modelId="{0A380F69-0AEB-4824-A6FE-02CF63632FCF}" type="presParOf" srcId="{24832C17-2457-4E91-BABE-FB1DB818D304}" destId="{1A43A52A-1AAA-4D30-8EC7-CCB0AE059DE6}" srcOrd="0" destOrd="0" presId="urn:microsoft.com/office/officeart/2005/8/layout/hierarchy1"/>
    <dgm:cxn modelId="{A0CA8504-857B-450F-B5B6-56EF120188CB}" type="presParOf" srcId="{1A43A52A-1AAA-4D30-8EC7-CCB0AE059DE6}" destId="{14A40DD5-821B-4FA4-B629-EBE35E17DD0C}" srcOrd="0" destOrd="0" presId="urn:microsoft.com/office/officeart/2005/8/layout/hierarchy1"/>
    <dgm:cxn modelId="{5F4A0E69-6C2D-4E91-B35C-C892D6F93A36}" type="presParOf" srcId="{1A43A52A-1AAA-4D30-8EC7-CCB0AE059DE6}" destId="{2F38551C-F687-499B-83B2-1B754B2D3222}" srcOrd="1" destOrd="0" presId="urn:microsoft.com/office/officeart/2005/8/layout/hierarchy1"/>
    <dgm:cxn modelId="{57AC633B-6749-420A-8D7C-ECFD12C1D8BE}" type="presParOf" srcId="{24832C17-2457-4E91-BABE-FB1DB818D304}" destId="{0F7FEC9F-89F9-4026-90A3-A29C77270813}" srcOrd="1" destOrd="0" presId="urn:microsoft.com/office/officeart/2005/8/layout/hierarchy1"/>
    <dgm:cxn modelId="{17C2CE99-289F-4077-ACF6-6D8922F5CB01}" type="presParOf" srcId="{3357FD86-3B98-44E0-96B8-2D5A8A6E7109}" destId="{1A79957D-5BCE-459C-A583-8F6EFF2E7E4C}" srcOrd="1" destOrd="0" presId="urn:microsoft.com/office/officeart/2005/8/layout/hierarchy1"/>
    <dgm:cxn modelId="{D875F950-6B85-4FA7-AF2D-36D3FD1A36C9}" type="presParOf" srcId="{1A79957D-5BCE-459C-A583-8F6EFF2E7E4C}" destId="{6D07DB83-A6B7-49D5-A1E7-2EA86BE32297}" srcOrd="0" destOrd="0" presId="urn:microsoft.com/office/officeart/2005/8/layout/hierarchy1"/>
    <dgm:cxn modelId="{04E8D028-7AAA-4551-8CAA-4E1198D75C7D}" type="presParOf" srcId="{6D07DB83-A6B7-49D5-A1E7-2EA86BE32297}" destId="{13A5E675-0DE6-4BA8-854B-E69BD2971FE7}" srcOrd="0" destOrd="0" presId="urn:microsoft.com/office/officeart/2005/8/layout/hierarchy1"/>
    <dgm:cxn modelId="{E25B9CB3-6504-4830-90E4-CCAD42DAD090}" type="presParOf" srcId="{6D07DB83-A6B7-49D5-A1E7-2EA86BE32297}" destId="{9F9149E8-04E8-4C2C-B596-CA0617BB55DB}" srcOrd="1" destOrd="0" presId="urn:microsoft.com/office/officeart/2005/8/layout/hierarchy1"/>
    <dgm:cxn modelId="{45C36652-2085-4ED8-8CD7-919219FAEC68}" type="presParOf" srcId="{1A79957D-5BCE-459C-A583-8F6EFF2E7E4C}" destId="{322E37AB-6A29-4A67-A6A8-C9FA83F34371}" srcOrd="1" destOrd="0" presId="urn:microsoft.com/office/officeart/2005/8/layout/hierarchy1"/>
    <dgm:cxn modelId="{DCA8B371-7510-4D59-8F01-6189CB5CB25A}" type="presParOf" srcId="{3357FD86-3B98-44E0-96B8-2D5A8A6E7109}" destId="{065CFF3E-C3C0-425A-ACB6-355FD8C027A8}" srcOrd="2" destOrd="0" presId="urn:microsoft.com/office/officeart/2005/8/layout/hierarchy1"/>
    <dgm:cxn modelId="{CFDF03A1-5727-4F86-9135-209D19BD9AA1}" type="presParOf" srcId="{065CFF3E-C3C0-425A-ACB6-355FD8C027A8}" destId="{A87487D6-BE4D-486E-937C-E20163017F27}" srcOrd="0" destOrd="0" presId="urn:microsoft.com/office/officeart/2005/8/layout/hierarchy1"/>
    <dgm:cxn modelId="{DD8A2874-5FE6-4742-A652-5C5F45FE8B30}" type="presParOf" srcId="{A87487D6-BE4D-486E-937C-E20163017F27}" destId="{19D7A63A-FD4E-48FA-BE1B-17D5209B3861}" srcOrd="0" destOrd="0" presId="urn:microsoft.com/office/officeart/2005/8/layout/hierarchy1"/>
    <dgm:cxn modelId="{E37F9298-4756-40F0-B10D-68989BC91029}" type="presParOf" srcId="{A87487D6-BE4D-486E-937C-E20163017F27}" destId="{B43BA4FA-2362-4AC6-8894-A975B2480573}" srcOrd="1" destOrd="0" presId="urn:microsoft.com/office/officeart/2005/8/layout/hierarchy1"/>
    <dgm:cxn modelId="{58F22E67-3CE3-472B-A2FE-86142FF3A5A1}" type="presParOf" srcId="{065CFF3E-C3C0-425A-ACB6-355FD8C027A8}" destId="{90F509F3-86EA-4CB2-8087-B9F1FBF836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C97051-8B38-43CD-AA9B-02D3FCE8736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FD3286-19E2-401F-8E52-298272286695}">
      <dgm:prSet/>
      <dgm:spPr/>
      <dgm:t>
        <a:bodyPr/>
        <a:lstStyle/>
        <a:p>
          <a:r>
            <a:rPr lang="en-US"/>
            <a:t>Professores/Funcionários da SPTECH;</a:t>
          </a:r>
        </a:p>
      </dgm:t>
    </dgm:pt>
    <dgm:pt modelId="{72664569-18B0-4D8B-8E08-87DC096D4664}" type="parTrans" cxnId="{B588A4B1-16C5-47D1-A67B-83ADA527F21B}">
      <dgm:prSet/>
      <dgm:spPr/>
      <dgm:t>
        <a:bodyPr/>
        <a:lstStyle/>
        <a:p>
          <a:endParaRPr lang="en-US"/>
        </a:p>
      </dgm:t>
    </dgm:pt>
    <dgm:pt modelId="{30739C9B-187E-4C8D-B1D6-B3F1C2902570}" type="sibTrans" cxnId="{B588A4B1-16C5-47D1-A67B-83ADA527F21B}">
      <dgm:prSet/>
      <dgm:spPr/>
      <dgm:t>
        <a:bodyPr/>
        <a:lstStyle/>
        <a:p>
          <a:endParaRPr lang="en-US"/>
        </a:p>
      </dgm:t>
    </dgm:pt>
    <dgm:pt modelId="{E421B279-6D34-4D06-8073-558D13FBFF0B}">
      <dgm:prSet/>
      <dgm:spPr/>
      <dgm:t>
        <a:bodyPr/>
        <a:lstStyle/>
        <a:p>
          <a:r>
            <a:rPr lang="en-US"/>
            <a:t>Colegas da sala;</a:t>
          </a:r>
        </a:p>
      </dgm:t>
    </dgm:pt>
    <dgm:pt modelId="{86A72CFA-F80D-4A6E-9BC9-FBC03E162252}" type="parTrans" cxnId="{D9F933E5-7437-4F0F-BA1B-116375557E3E}">
      <dgm:prSet/>
      <dgm:spPr/>
      <dgm:t>
        <a:bodyPr/>
        <a:lstStyle/>
        <a:p>
          <a:endParaRPr lang="en-US"/>
        </a:p>
      </dgm:t>
    </dgm:pt>
    <dgm:pt modelId="{B09BFD3F-0897-4283-A053-902247DB2DDB}" type="sibTrans" cxnId="{D9F933E5-7437-4F0F-BA1B-116375557E3E}">
      <dgm:prSet/>
      <dgm:spPr/>
      <dgm:t>
        <a:bodyPr/>
        <a:lstStyle/>
        <a:p>
          <a:endParaRPr lang="en-US"/>
        </a:p>
      </dgm:t>
    </dgm:pt>
    <dgm:pt modelId="{EC58748B-C72E-41CD-A912-8E3740079847}">
      <dgm:prSet/>
      <dgm:spPr/>
      <dgm:t>
        <a:bodyPr/>
        <a:lstStyle/>
        <a:p>
          <a:r>
            <a:rPr lang="en-US"/>
            <a:t>Amigos e família;</a:t>
          </a:r>
        </a:p>
      </dgm:t>
    </dgm:pt>
    <dgm:pt modelId="{63D7584A-F2EB-48F7-B17B-E2AA74849255}" type="parTrans" cxnId="{A60C7C64-6FFE-4F98-B956-C94CB1D3B15F}">
      <dgm:prSet/>
      <dgm:spPr/>
      <dgm:t>
        <a:bodyPr/>
        <a:lstStyle/>
        <a:p>
          <a:endParaRPr lang="en-US"/>
        </a:p>
      </dgm:t>
    </dgm:pt>
    <dgm:pt modelId="{F6933431-89E4-4F3A-A21A-2F3EC22BDD46}" type="sibTrans" cxnId="{A60C7C64-6FFE-4F98-B956-C94CB1D3B15F}">
      <dgm:prSet/>
      <dgm:spPr/>
      <dgm:t>
        <a:bodyPr/>
        <a:lstStyle/>
        <a:p>
          <a:endParaRPr lang="en-US"/>
        </a:p>
      </dgm:t>
    </dgm:pt>
    <dgm:pt modelId="{0170541C-187F-45A5-AC69-6E87EE49D270}" type="pres">
      <dgm:prSet presAssocID="{BAC97051-8B38-43CD-AA9B-02D3FCE87367}" presName="outerComposite" presStyleCnt="0">
        <dgm:presLayoutVars>
          <dgm:chMax val="5"/>
          <dgm:dir/>
          <dgm:resizeHandles val="exact"/>
        </dgm:presLayoutVars>
      </dgm:prSet>
      <dgm:spPr/>
    </dgm:pt>
    <dgm:pt modelId="{81C2D45D-DB9D-4E62-A4E9-015EE42BDC3C}" type="pres">
      <dgm:prSet presAssocID="{BAC97051-8B38-43CD-AA9B-02D3FCE87367}" presName="dummyMaxCanvas" presStyleCnt="0">
        <dgm:presLayoutVars/>
      </dgm:prSet>
      <dgm:spPr/>
    </dgm:pt>
    <dgm:pt modelId="{E400F0FC-AC6C-40B5-AF2A-2D8738CFC668}" type="pres">
      <dgm:prSet presAssocID="{BAC97051-8B38-43CD-AA9B-02D3FCE87367}" presName="ThreeNodes_1" presStyleLbl="node1" presStyleIdx="0" presStyleCnt="3">
        <dgm:presLayoutVars>
          <dgm:bulletEnabled val="1"/>
        </dgm:presLayoutVars>
      </dgm:prSet>
      <dgm:spPr/>
    </dgm:pt>
    <dgm:pt modelId="{B4430CE0-F4DA-42ED-B5A6-B6926CE2F8F8}" type="pres">
      <dgm:prSet presAssocID="{BAC97051-8B38-43CD-AA9B-02D3FCE87367}" presName="ThreeNodes_2" presStyleLbl="node1" presStyleIdx="1" presStyleCnt="3">
        <dgm:presLayoutVars>
          <dgm:bulletEnabled val="1"/>
        </dgm:presLayoutVars>
      </dgm:prSet>
      <dgm:spPr/>
    </dgm:pt>
    <dgm:pt modelId="{B4E939A9-6198-4499-B876-A11521E949DC}" type="pres">
      <dgm:prSet presAssocID="{BAC97051-8B38-43CD-AA9B-02D3FCE87367}" presName="ThreeNodes_3" presStyleLbl="node1" presStyleIdx="2" presStyleCnt="3">
        <dgm:presLayoutVars>
          <dgm:bulletEnabled val="1"/>
        </dgm:presLayoutVars>
      </dgm:prSet>
      <dgm:spPr/>
    </dgm:pt>
    <dgm:pt modelId="{C93214CA-528D-4B4C-9E69-16272FA2A947}" type="pres">
      <dgm:prSet presAssocID="{BAC97051-8B38-43CD-AA9B-02D3FCE87367}" presName="ThreeConn_1-2" presStyleLbl="fgAccFollowNode1" presStyleIdx="0" presStyleCnt="2">
        <dgm:presLayoutVars>
          <dgm:bulletEnabled val="1"/>
        </dgm:presLayoutVars>
      </dgm:prSet>
      <dgm:spPr/>
    </dgm:pt>
    <dgm:pt modelId="{E507CADF-5DDD-44AF-B170-F1897D6ACC50}" type="pres">
      <dgm:prSet presAssocID="{BAC97051-8B38-43CD-AA9B-02D3FCE87367}" presName="ThreeConn_2-3" presStyleLbl="fgAccFollowNode1" presStyleIdx="1" presStyleCnt="2">
        <dgm:presLayoutVars>
          <dgm:bulletEnabled val="1"/>
        </dgm:presLayoutVars>
      </dgm:prSet>
      <dgm:spPr/>
    </dgm:pt>
    <dgm:pt modelId="{EAE0FB73-1302-48BC-AC53-F14511BE92ED}" type="pres">
      <dgm:prSet presAssocID="{BAC97051-8B38-43CD-AA9B-02D3FCE87367}" presName="ThreeNodes_1_text" presStyleLbl="node1" presStyleIdx="2" presStyleCnt="3">
        <dgm:presLayoutVars>
          <dgm:bulletEnabled val="1"/>
        </dgm:presLayoutVars>
      </dgm:prSet>
      <dgm:spPr/>
    </dgm:pt>
    <dgm:pt modelId="{959F155A-54EB-4CE7-88B2-C39E9BA36AC8}" type="pres">
      <dgm:prSet presAssocID="{BAC97051-8B38-43CD-AA9B-02D3FCE87367}" presName="ThreeNodes_2_text" presStyleLbl="node1" presStyleIdx="2" presStyleCnt="3">
        <dgm:presLayoutVars>
          <dgm:bulletEnabled val="1"/>
        </dgm:presLayoutVars>
      </dgm:prSet>
      <dgm:spPr/>
    </dgm:pt>
    <dgm:pt modelId="{34859057-0339-480A-AAE3-48F75FFD8DAF}" type="pres">
      <dgm:prSet presAssocID="{BAC97051-8B38-43CD-AA9B-02D3FCE8736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5F4AD27-2411-47B0-80A7-D837FC108A4B}" type="presOf" srcId="{B09BFD3F-0897-4283-A053-902247DB2DDB}" destId="{E507CADF-5DDD-44AF-B170-F1897D6ACC50}" srcOrd="0" destOrd="0" presId="urn:microsoft.com/office/officeart/2005/8/layout/vProcess5"/>
    <dgm:cxn modelId="{1D4AC934-04B1-4758-8CB2-804B61BC5094}" type="presOf" srcId="{30739C9B-187E-4C8D-B1D6-B3F1C2902570}" destId="{C93214CA-528D-4B4C-9E69-16272FA2A947}" srcOrd="0" destOrd="0" presId="urn:microsoft.com/office/officeart/2005/8/layout/vProcess5"/>
    <dgm:cxn modelId="{C994803D-8C55-414D-8B2F-8F774A6AFA25}" type="presOf" srcId="{E421B279-6D34-4D06-8073-558D13FBFF0B}" destId="{B4430CE0-F4DA-42ED-B5A6-B6926CE2F8F8}" srcOrd="0" destOrd="0" presId="urn:microsoft.com/office/officeart/2005/8/layout/vProcess5"/>
    <dgm:cxn modelId="{A60C7C64-6FFE-4F98-B956-C94CB1D3B15F}" srcId="{BAC97051-8B38-43CD-AA9B-02D3FCE87367}" destId="{EC58748B-C72E-41CD-A912-8E3740079847}" srcOrd="2" destOrd="0" parTransId="{63D7584A-F2EB-48F7-B17B-E2AA74849255}" sibTransId="{F6933431-89E4-4F3A-A21A-2F3EC22BDD46}"/>
    <dgm:cxn modelId="{3E397468-BB10-435A-92A8-46B741731EB9}" type="presOf" srcId="{E421B279-6D34-4D06-8073-558D13FBFF0B}" destId="{959F155A-54EB-4CE7-88B2-C39E9BA36AC8}" srcOrd="1" destOrd="0" presId="urn:microsoft.com/office/officeart/2005/8/layout/vProcess5"/>
    <dgm:cxn modelId="{D8863776-EBA6-4FA7-BCD4-FD1C7D76C35F}" type="presOf" srcId="{EC58748B-C72E-41CD-A912-8E3740079847}" destId="{B4E939A9-6198-4499-B876-A11521E949DC}" srcOrd="0" destOrd="0" presId="urn:microsoft.com/office/officeart/2005/8/layout/vProcess5"/>
    <dgm:cxn modelId="{34FBC083-30FB-428A-A9E7-AD5CD84BB9DE}" type="presOf" srcId="{EC58748B-C72E-41CD-A912-8E3740079847}" destId="{34859057-0339-480A-AAE3-48F75FFD8DAF}" srcOrd="1" destOrd="0" presId="urn:microsoft.com/office/officeart/2005/8/layout/vProcess5"/>
    <dgm:cxn modelId="{57F8278E-A0E1-4558-9E2D-9C70F29116D2}" type="presOf" srcId="{E4FD3286-19E2-401F-8E52-298272286695}" destId="{E400F0FC-AC6C-40B5-AF2A-2D8738CFC668}" srcOrd="0" destOrd="0" presId="urn:microsoft.com/office/officeart/2005/8/layout/vProcess5"/>
    <dgm:cxn modelId="{0158EAA7-05CE-4EA3-BB60-FFCCC60D3CB7}" type="presOf" srcId="{BAC97051-8B38-43CD-AA9B-02D3FCE87367}" destId="{0170541C-187F-45A5-AC69-6E87EE49D270}" srcOrd="0" destOrd="0" presId="urn:microsoft.com/office/officeart/2005/8/layout/vProcess5"/>
    <dgm:cxn modelId="{B588A4B1-16C5-47D1-A67B-83ADA527F21B}" srcId="{BAC97051-8B38-43CD-AA9B-02D3FCE87367}" destId="{E4FD3286-19E2-401F-8E52-298272286695}" srcOrd="0" destOrd="0" parTransId="{72664569-18B0-4D8B-8E08-87DC096D4664}" sibTransId="{30739C9B-187E-4C8D-B1D6-B3F1C2902570}"/>
    <dgm:cxn modelId="{517931D3-623E-4F7D-A096-78D1B80160D7}" type="presOf" srcId="{E4FD3286-19E2-401F-8E52-298272286695}" destId="{EAE0FB73-1302-48BC-AC53-F14511BE92ED}" srcOrd="1" destOrd="0" presId="urn:microsoft.com/office/officeart/2005/8/layout/vProcess5"/>
    <dgm:cxn modelId="{D9F933E5-7437-4F0F-BA1B-116375557E3E}" srcId="{BAC97051-8B38-43CD-AA9B-02D3FCE87367}" destId="{E421B279-6D34-4D06-8073-558D13FBFF0B}" srcOrd="1" destOrd="0" parTransId="{86A72CFA-F80D-4A6E-9BC9-FBC03E162252}" sibTransId="{B09BFD3F-0897-4283-A053-902247DB2DDB}"/>
    <dgm:cxn modelId="{D40CA91A-B6CC-4764-B6C2-E0094A7C927F}" type="presParOf" srcId="{0170541C-187F-45A5-AC69-6E87EE49D270}" destId="{81C2D45D-DB9D-4E62-A4E9-015EE42BDC3C}" srcOrd="0" destOrd="0" presId="urn:microsoft.com/office/officeart/2005/8/layout/vProcess5"/>
    <dgm:cxn modelId="{ADDBD281-8363-4551-AB37-6D2952F7205F}" type="presParOf" srcId="{0170541C-187F-45A5-AC69-6E87EE49D270}" destId="{E400F0FC-AC6C-40B5-AF2A-2D8738CFC668}" srcOrd="1" destOrd="0" presId="urn:microsoft.com/office/officeart/2005/8/layout/vProcess5"/>
    <dgm:cxn modelId="{A132DA94-5CB7-4799-ABF2-570E625A9F78}" type="presParOf" srcId="{0170541C-187F-45A5-AC69-6E87EE49D270}" destId="{B4430CE0-F4DA-42ED-B5A6-B6926CE2F8F8}" srcOrd="2" destOrd="0" presId="urn:microsoft.com/office/officeart/2005/8/layout/vProcess5"/>
    <dgm:cxn modelId="{B83529D0-7490-4291-B2C8-95AEB743395D}" type="presParOf" srcId="{0170541C-187F-45A5-AC69-6E87EE49D270}" destId="{B4E939A9-6198-4499-B876-A11521E949DC}" srcOrd="3" destOrd="0" presId="urn:microsoft.com/office/officeart/2005/8/layout/vProcess5"/>
    <dgm:cxn modelId="{5F92B95C-E536-4E76-B6E1-223AF24EDE4D}" type="presParOf" srcId="{0170541C-187F-45A5-AC69-6E87EE49D270}" destId="{C93214CA-528D-4B4C-9E69-16272FA2A947}" srcOrd="4" destOrd="0" presId="urn:microsoft.com/office/officeart/2005/8/layout/vProcess5"/>
    <dgm:cxn modelId="{64B017F2-F5D7-4FE6-AFFC-C327BEC9BB61}" type="presParOf" srcId="{0170541C-187F-45A5-AC69-6E87EE49D270}" destId="{E507CADF-5DDD-44AF-B170-F1897D6ACC50}" srcOrd="5" destOrd="0" presId="urn:microsoft.com/office/officeart/2005/8/layout/vProcess5"/>
    <dgm:cxn modelId="{56E0D2CE-6693-4960-8775-0D942ECE88FF}" type="presParOf" srcId="{0170541C-187F-45A5-AC69-6E87EE49D270}" destId="{EAE0FB73-1302-48BC-AC53-F14511BE92ED}" srcOrd="6" destOrd="0" presId="urn:microsoft.com/office/officeart/2005/8/layout/vProcess5"/>
    <dgm:cxn modelId="{EAB81D21-9A3B-440C-AB74-52EC5C7A5B65}" type="presParOf" srcId="{0170541C-187F-45A5-AC69-6E87EE49D270}" destId="{959F155A-54EB-4CE7-88B2-C39E9BA36AC8}" srcOrd="7" destOrd="0" presId="urn:microsoft.com/office/officeart/2005/8/layout/vProcess5"/>
    <dgm:cxn modelId="{41995F58-49BE-42BB-AEE5-2E76C35F3289}" type="presParOf" srcId="{0170541C-187F-45A5-AC69-6E87EE49D270}" destId="{34859057-0339-480A-AAE3-48F75FFD8DA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6FF92-8495-4FF8-A542-F5D5BFE19054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6A782-69E9-4490-8B9F-42D18CA09E87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Respeito</a:t>
          </a:r>
        </a:p>
      </dsp:txBody>
      <dsp:txXfrm>
        <a:off x="299702" y="1282093"/>
        <a:ext cx="2200851" cy="1366505"/>
      </dsp:txXfrm>
    </dsp:sp>
    <dsp:sp modelId="{3368B1A3-71B2-41F3-B21C-E68A1034634B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5A13C-CC42-4397-8210-C63C375623A0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Lealdade</a:t>
          </a:r>
        </a:p>
      </dsp:txBody>
      <dsp:txXfrm>
        <a:off x="3093555" y="1282093"/>
        <a:ext cx="2200851" cy="1366505"/>
      </dsp:txXfrm>
    </dsp:sp>
    <dsp:sp modelId="{1D978F04-C159-4673-B613-3590F0EB2CFE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8EA70-7133-4AF7-9DD6-934076DAFD2F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Empatia</a:t>
          </a:r>
        </a:p>
      </dsp:txBody>
      <dsp:txXfrm>
        <a:off x="5887408" y="1282093"/>
        <a:ext cx="2200851" cy="1366505"/>
      </dsp:txXfrm>
    </dsp:sp>
    <dsp:sp modelId="{E8FC4963-21CC-4C5B-BD90-1B0975ACE1BA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E1A29-3AA4-44FF-A276-ACC6D167D130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Solidariedade</a:t>
          </a:r>
        </a:p>
      </dsp:txBody>
      <dsp:txXfrm>
        <a:off x="8681261" y="1282093"/>
        <a:ext cx="2200851" cy="1366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40DD5-821B-4FA4-B629-EBE35E17DD0C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8551C-F687-499B-83B2-1B754B2D3222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500" kern="1200" dirty="0"/>
            <a:t>API</a:t>
          </a:r>
        </a:p>
      </dsp:txBody>
      <dsp:txXfrm>
        <a:off x="398656" y="1088253"/>
        <a:ext cx="2959127" cy="1837317"/>
      </dsp:txXfrm>
    </dsp:sp>
    <dsp:sp modelId="{13A5E675-0DE6-4BA8-854B-E69BD2971FE7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149E8-04E8-4C2C-B596-CA0617BB55DB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500" kern="1200" err="1"/>
            <a:t>Disciplina</a:t>
          </a:r>
          <a:endParaRPr lang="en-US" sz="4500" kern="1200"/>
        </a:p>
      </dsp:txBody>
      <dsp:txXfrm>
        <a:off x="4155097" y="1088253"/>
        <a:ext cx="2959127" cy="1837317"/>
      </dsp:txXfrm>
    </dsp:sp>
    <dsp:sp modelId="{19D7A63A-FD4E-48FA-BE1B-17D5209B3861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BA4FA-2362-4AC6-8894-A975B2480573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500" kern="1200" dirty="0"/>
            <a:t>Front-end</a:t>
          </a:r>
        </a:p>
      </dsp:txBody>
      <dsp:txXfrm>
        <a:off x="7911539" y="1088253"/>
        <a:ext cx="2959127" cy="18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0F0FC-AC6C-40B5-AF2A-2D8738CFC668}">
      <dsp:nvSpPr>
        <dsp:cNvPr id="0" name=""/>
        <dsp:cNvSpPr/>
      </dsp:nvSpPr>
      <dsp:spPr>
        <a:xfrm>
          <a:off x="0" y="0"/>
          <a:ext cx="5049634" cy="2008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Professores/Funcionários da SPTECH;</a:t>
          </a:r>
        </a:p>
      </dsp:txBody>
      <dsp:txXfrm>
        <a:off x="58838" y="58838"/>
        <a:ext cx="2881905" cy="1891194"/>
      </dsp:txXfrm>
    </dsp:sp>
    <dsp:sp modelId="{B4430CE0-F4DA-42ED-B5A6-B6926CE2F8F8}">
      <dsp:nvSpPr>
        <dsp:cNvPr id="0" name=""/>
        <dsp:cNvSpPr/>
      </dsp:nvSpPr>
      <dsp:spPr>
        <a:xfrm>
          <a:off x="445555" y="2343682"/>
          <a:ext cx="5049634" cy="2008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Colegas da sala;</a:t>
          </a:r>
        </a:p>
      </dsp:txBody>
      <dsp:txXfrm>
        <a:off x="504393" y="2402520"/>
        <a:ext cx="3180636" cy="1891194"/>
      </dsp:txXfrm>
    </dsp:sp>
    <dsp:sp modelId="{B4E939A9-6198-4499-B876-A11521E949DC}">
      <dsp:nvSpPr>
        <dsp:cNvPr id="0" name=""/>
        <dsp:cNvSpPr/>
      </dsp:nvSpPr>
      <dsp:spPr>
        <a:xfrm>
          <a:off x="891111" y="4687364"/>
          <a:ext cx="5049634" cy="2008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Amigos e família;</a:t>
          </a:r>
        </a:p>
      </dsp:txBody>
      <dsp:txXfrm>
        <a:off x="949949" y="4746202"/>
        <a:ext cx="3180636" cy="1891194"/>
      </dsp:txXfrm>
    </dsp:sp>
    <dsp:sp modelId="{C93214CA-528D-4B4C-9E69-16272FA2A947}">
      <dsp:nvSpPr>
        <dsp:cNvPr id="0" name=""/>
        <dsp:cNvSpPr/>
      </dsp:nvSpPr>
      <dsp:spPr>
        <a:xfrm>
          <a:off x="3743868" y="1523393"/>
          <a:ext cx="1305765" cy="13057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37665" y="1523393"/>
        <a:ext cx="718171" cy="982588"/>
      </dsp:txXfrm>
    </dsp:sp>
    <dsp:sp modelId="{E507CADF-5DDD-44AF-B170-F1897D6ACC50}">
      <dsp:nvSpPr>
        <dsp:cNvPr id="0" name=""/>
        <dsp:cNvSpPr/>
      </dsp:nvSpPr>
      <dsp:spPr>
        <a:xfrm>
          <a:off x="4189424" y="3853683"/>
          <a:ext cx="1305765" cy="13057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83221" y="3853683"/>
        <a:ext cx="718171" cy="982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4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9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7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3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8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9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8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2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3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5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963489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libri Light"/>
                <a:cs typeface="Calibri Light"/>
              </a:rPr>
              <a:t>NBA </a:t>
            </a:r>
            <a:r>
              <a:rPr lang="en-US" sz="4800" dirty="0" err="1">
                <a:solidFill>
                  <a:schemeClr val="bg1"/>
                </a:solidFill>
                <a:latin typeface="Calibri Light"/>
                <a:cs typeface="Calibri Light"/>
              </a:rPr>
              <a:t>Brasil</a:t>
            </a:r>
            <a:endParaRPr lang="en-US" sz="480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16" y="2261272"/>
            <a:ext cx="6119133" cy="46002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alibri Light"/>
                <a:cs typeface="Calibri"/>
              </a:rPr>
              <a:t>Lucas </a:t>
            </a:r>
            <a:r>
              <a:rPr lang="en-US" sz="3600" dirty="0" err="1">
                <a:solidFill>
                  <a:schemeClr val="bg1"/>
                </a:solidFill>
                <a:latin typeface="Calibri Light"/>
                <a:cs typeface="Calibri"/>
              </a:rPr>
              <a:t>Akiama</a:t>
            </a:r>
            <a:r>
              <a:rPr lang="en-US" sz="3600" dirty="0">
                <a:solidFill>
                  <a:schemeClr val="bg1"/>
                </a:solidFill>
                <a:latin typeface="Calibri Light"/>
                <a:cs typeface="Calibri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libri Light"/>
                <a:cs typeface="Calibri"/>
              </a:rPr>
              <a:t>Brasiliano</a:t>
            </a:r>
            <a:r>
              <a:rPr lang="en-US" sz="3600" dirty="0">
                <a:solidFill>
                  <a:schemeClr val="bg1"/>
                </a:solidFill>
                <a:latin typeface="Calibri Light"/>
                <a:cs typeface="Calibri"/>
              </a:rPr>
              <a:t> </a:t>
            </a:r>
            <a:endParaRPr lang="en-US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US" sz="3600" dirty="0">
                <a:solidFill>
                  <a:schemeClr val="bg1"/>
                </a:solidFill>
                <a:latin typeface="Calibri Light"/>
                <a:cs typeface="Calibri"/>
              </a:rPr>
              <a:t>Ra: 01222006</a:t>
            </a:r>
          </a:p>
          <a:p>
            <a:endParaRPr lang="en-US" sz="2800" dirty="0">
              <a:solidFill>
                <a:schemeClr val="bg1"/>
              </a:solidFill>
              <a:latin typeface="Calibri Light"/>
              <a:cs typeface="Calibri"/>
            </a:endParaRPr>
          </a:p>
          <a:p>
            <a:endParaRPr lang="en-US" sz="2800" dirty="0">
              <a:solidFill>
                <a:schemeClr val="bg1"/>
              </a:solidFill>
              <a:latin typeface="Calibri Light"/>
              <a:cs typeface="Calibri"/>
            </a:endParaRPr>
          </a:p>
          <a:p>
            <a:endParaRPr lang="en-US" sz="2800" dirty="0">
              <a:solidFill>
                <a:schemeClr val="bg1"/>
              </a:solidFill>
              <a:latin typeface="Calibri Light"/>
              <a:cs typeface="Calibri"/>
            </a:endParaRPr>
          </a:p>
          <a:p>
            <a:endParaRPr lang="en-US" sz="2800" dirty="0">
              <a:solidFill>
                <a:schemeClr val="bg1"/>
              </a:solidFill>
              <a:latin typeface="Calibri Light"/>
              <a:cs typeface="Calibri"/>
            </a:endParaRPr>
          </a:p>
          <a:p>
            <a:r>
              <a:rPr lang="en-US" sz="2800" dirty="0">
                <a:solidFill>
                  <a:schemeClr val="bg1"/>
                </a:solidFill>
                <a:latin typeface="Calibri Light"/>
                <a:cs typeface="Calibri"/>
              </a:rPr>
              <a:t>São Paulo, 2022</a:t>
            </a:r>
          </a:p>
          <a:p>
            <a:pPr algn="l"/>
            <a:endParaRPr lang="en-US" sz="600">
              <a:cs typeface="Calibri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713ED740-DBA1-ADF8-61C0-FBF94BB71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"/>
          <a:stretch/>
        </p:blipFill>
        <p:spPr>
          <a:xfrm>
            <a:off x="5749636" y="1047172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2FD2-D94A-CB13-4447-2B2E4BA5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09" y="2751766"/>
            <a:ext cx="3255034" cy="133994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Linha da Vida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8F8B-31BD-3A71-4127-AE8BF4B42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556" y="5585"/>
            <a:ext cx="5766062" cy="707933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600" dirty="0">
              <a:solidFill>
                <a:schemeClr val="bg1"/>
              </a:solidFill>
              <a:latin typeface="Calibri Light"/>
              <a:cs typeface="Calibri"/>
            </a:endParaRPr>
          </a:p>
          <a:p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2014: 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Mudei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 de 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escola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 e 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lá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tive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contato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 com 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alguns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 amigos que 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jogavam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basquete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;</a:t>
            </a:r>
            <a:endParaRPr lang="en-US">
              <a:solidFill>
                <a:schemeClr val="bg1"/>
              </a:solidFill>
              <a:latin typeface="Calibri Light"/>
              <a:cs typeface="Calibri Light"/>
            </a:endParaRPr>
          </a:p>
          <a:p>
            <a:endParaRPr lang="en-US" sz="2600" dirty="0">
              <a:solidFill>
                <a:schemeClr val="bg1"/>
              </a:solidFill>
              <a:latin typeface="Calibri Light"/>
              <a:cs typeface="Calibri"/>
            </a:endParaRPr>
          </a:p>
          <a:p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2016: 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Experiência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nos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 EUA e 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comecei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 a 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jogar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na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escola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 ;</a:t>
            </a:r>
          </a:p>
          <a:p>
            <a:endParaRPr lang="en-US" sz="2600" dirty="0">
              <a:solidFill>
                <a:schemeClr val="bg1"/>
              </a:solidFill>
              <a:latin typeface="Calibri Light"/>
              <a:cs typeface="Calibri"/>
            </a:endParaRPr>
          </a:p>
          <a:p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2017: 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Comecei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 a 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acompanhar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 de 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fato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 a 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Nba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(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assistindo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 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jogos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, 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seguindo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 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pessoas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 da 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comunidade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 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nas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 redes 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sociais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, a </a:t>
            </a:r>
            <a:r>
              <a:rPr lang="en-US" sz="2600" dirty="0" err="1">
                <a:solidFill>
                  <a:schemeClr val="bg1"/>
                </a:solidFill>
                <a:latin typeface="Calibri Light"/>
                <a:cs typeface="Calibri"/>
              </a:rPr>
              <a:t>jogar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 no video game);</a:t>
            </a:r>
          </a:p>
          <a:p>
            <a:pPr marL="0" indent="0">
              <a:buNone/>
            </a:pPr>
            <a:endParaRPr lang="en-US" sz="800" dirty="0">
              <a:solidFill>
                <a:schemeClr val="bg1"/>
              </a:solidFill>
              <a:latin typeface="Calibri Light"/>
              <a:cs typeface="Calibri"/>
            </a:endParaRPr>
          </a:p>
          <a:p>
            <a:pPr marL="0" indent="0">
              <a:buNone/>
            </a:pPr>
            <a:endParaRPr lang="en-US" sz="800" dirty="0">
              <a:solidFill>
                <a:schemeClr val="bg1"/>
              </a:solidFill>
              <a:latin typeface="Calibri Light"/>
              <a:cs typeface="Calibri"/>
            </a:endParaRPr>
          </a:p>
          <a:p>
            <a:pPr marL="0" indent="0">
              <a:buNone/>
            </a:pPr>
            <a:endParaRPr lang="en-US" sz="800" dirty="0">
              <a:solidFill>
                <a:schemeClr val="bg1"/>
              </a:solidFill>
              <a:latin typeface="Calibri Light"/>
              <a:cs typeface="Calibri"/>
            </a:endParaRPr>
          </a:p>
          <a:p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2018+: </a:t>
            </a:r>
            <a:r>
              <a:rPr lang="en-US" sz="2600" err="1">
                <a:solidFill>
                  <a:schemeClr val="bg1"/>
                </a:solidFill>
                <a:latin typeface="Calibri Light"/>
                <a:cs typeface="Calibri"/>
              </a:rPr>
              <a:t>Continuei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 a </a:t>
            </a:r>
            <a:r>
              <a:rPr lang="en-US" sz="2600" err="1">
                <a:solidFill>
                  <a:schemeClr val="bg1"/>
                </a:solidFill>
                <a:latin typeface="Calibri Light"/>
                <a:cs typeface="Calibri"/>
              </a:rPr>
              <a:t>amar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 o </a:t>
            </a:r>
            <a:r>
              <a:rPr lang="en-US" sz="2600" err="1">
                <a:solidFill>
                  <a:schemeClr val="bg1"/>
                </a:solidFill>
                <a:latin typeface="Calibri Light"/>
                <a:cs typeface="Calibri"/>
              </a:rPr>
              <a:t>esporte</a:t>
            </a:r>
            <a:r>
              <a:rPr lang="en-US" sz="2600" dirty="0">
                <a:solidFill>
                  <a:schemeClr val="bg1"/>
                </a:solidFill>
                <a:latin typeface="Calibri Light"/>
                <a:cs typeface="Calibri"/>
              </a:rPr>
              <a:t>;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146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CF8E-1380-DA11-E144-7C8AD45C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307"/>
            <a:ext cx="2953328" cy="1325563"/>
          </a:xfrm>
        </p:spPr>
        <p:txBody>
          <a:bodyPr/>
          <a:lstStyle/>
          <a:p>
            <a:r>
              <a:rPr lang="pt-BR" sz="4000" b="1" dirty="0">
                <a:solidFill>
                  <a:schemeClr val="bg1"/>
                </a:solidFill>
                <a:latin typeface="Calibri Light"/>
                <a:cs typeface="Calibri Light"/>
              </a:rPr>
              <a:t>Contexto</a:t>
            </a:r>
            <a:r>
              <a:rPr lang="en-US" sz="4000" b="1" dirty="0">
                <a:solidFill>
                  <a:schemeClr val="bg1"/>
                </a:solidFill>
                <a:latin typeface="Calibri Light"/>
                <a:cs typeface="Calibri Light"/>
              </a:rPr>
              <a:t>:</a:t>
            </a:r>
            <a:endParaRPr lang="en-US" sz="3200" b="1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3D02-95E8-5D4F-08B5-9B903949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7625"/>
            <a:ext cx="8079510" cy="37509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 Light"/>
                <a:cs typeface="Calibri"/>
              </a:rPr>
              <a:t>NBA: A </a:t>
            </a:r>
            <a:r>
              <a:rPr lang="en-US" dirty="0" err="1">
                <a:solidFill>
                  <a:schemeClr val="bg1"/>
                </a:solidFill>
                <a:latin typeface="Calibri Light"/>
                <a:cs typeface="Calibri"/>
              </a:rPr>
              <a:t>nba</a:t>
            </a:r>
            <a:r>
              <a:rPr lang="en-US" dirty="0">
                <a:solidFill>
                  <a:schemeClr val="bg1"/>
                </a:solidFill>
                <a:latin typeface="Calibri Light"/>
                <a:cs typeface="Calibri"/>
              </a:rPr>
              <a:t> (</a:t>
            </a:r>
            <a:r>
              <a:rPr lang="en-US" b="1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National Basketball Association</a:t>
            </a:r>
            <a:r>
              <a:rPr lang="en-US" dirty="0">
                <a:solidFill>
                  <a:schemeClr val="bg1"/>
                </a:solidFill>
                <a:latin typeface="Calibri Light"/>
                <a:cs typeface="Calibri"/>
              </a:rPr>
              <a:t>) é a </a:t>
            </a:r>
            <a:r>
              <a:rPr lang="en-US" dirty="0" err="1">
                <a:solidFill>
                  <a:schemeClr val="bg1"/>
                </a:solidFill>
                <a:latin typeface="Calibri Light"/>
                <a:cs typeface="Calibri"/>
              </a:rPr>
              <a:t>liga</a:t>
            </a:r>
            <a:r>
              <a:rPr lang="en-US" dirty="0">
                <a:solidFill>
                  <a:schemeClr val="bg1"/>
                </a:solidFill>
                <a:latin typeface="Calibri Light"/>
                <a:cs typeface="Calibri"/>
              </a:rPr>
              <a:t> Norte americana de </a:t>
            </a:r>
            <a:r>
              <a:rPr lang="en-US" dirty="0" err="1">
                <a:solidFill>
                  <a:schemeClr val="bg1"/>
                </a:solidFill>
                <a:latin typeface="Calibri Light"/>
                <a:cs typeface="Calibri"/>
              </a:rPr>
              <a:t>basquete</a:t>
            </a:r>
            <a:r>
              <a:rPr lang="en-US" dirty="0">
                <a:solidFill>
                  <a:schemeClr val="bg1"/>
                </a:solidFill>
                <a:latin typeface="Calibri Light"/>
                <a:cs typeface="Calibri"/>
              </a:rPr>
              <a:t>. A </a:t>
            </a:r>
            <a:r>
              <a:rPr lang="en-US" dirty="0" err="1">
                <a:solidFill>
                  <a:schemeClr val="bg1"/>
                </a:solidFill>
                <a:latin typeface="Calibri Light"/>
                <a:cs typeface="Calibri"/>
              </a:rPr>
              <a:t>liga</a:t>
            </a:r>
            <a:r>
              <a:rPr lang="en-US" dirty="0">
                <a:solidFill>
                  <a:schemeClr val="bg1"/>
                </a:solidFill>
                <a:latin typeface="Calibri Light"/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"/>
                <a:cs typeface="Calibri"/>
              </a:rPr>
              <a:t>conta</a:t>
            </a:r>
            <a:r>
              <a:rPr lang="en-US" dirty="0">
                <a:solidFill>
                  <a:schemeClr val="bg1"/>
                </a:solidFill>
                <a:latin typeface="Calibri Light"/>
                <a:cs typeface="Calibri"/>
              </a:rPr>
              <a:t> com 30 </a:t>
            </a:r>
            <a:r>
              <a:rPr lang="en-US" dirty="0" err="1">
                <a:solidFill>
                  <a:schemeClr val="bg1"/>
                </a:solidFill>
                <a:latin typeface="Calibri Light"/>
                <a:cs typeface="Calibri"/>
              </a:rPr>
              <a:t>franquias</a:t>
            </a:r>
            <a:r>
              <a:rPr lang="en-US" dirty="0">
                <a:solidFill>
                  <a:schemeClr val="bg1"/>
                </a:solidFill>
                <a:latin typeface="Calibri Light"/>
                <a:cs typeface="Calibri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 Light"/>
                <a:cs typeface="Calibri"/>
              </a:rPr>
              <a:t>divididas</a:t>
            </a:r>
            <a:r>
              <a:rPr lang="en-US" dirty="0">
                <a:solidFill>
                  <a:schemeClr val="bg1"/>
                </a:solidFill>
                <a:latin typeface="Calibri Light"/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"/>
                <a:cs typeface="Calibri"/>
              </a:rPr>
              <a:t>em</a:t>
            </a:r>
            <a:r>
              <a:rPr lang="en-US" dirty="0">
                <a:solidFill>
                  <a:schemeClr val="bg1"/>
                </a:solidFill>
                <a:latin typeface="Calibri Light"/>
                <a:cs typeface="Calibri"/>
              </a:rPr>
              <a:t> 2 </a:t>
            </a:r>
            <a:r>
              <a:rPr lang="en-US" dirty="0" err="1">
                <a:solidFill>
                  <a:schemeClr val="bg1"/>
                </a:solidFill>
                <a:latin typeface="Calibri Light"/>
                <a:cs typeface="Calibri"/>
              </a:rPr>
              <a:t>conferências</a:t>
            </a:r>
            <a:r>
              <a:rPr lang="en-US" dirty="0">
                <a:solidFill>
                  <a:schemeClr val="bg1"/>
                </a:solidFill>
                <a:latin typeface="Calibri Light"/>
                <a:cs typeface="Calibri"/>
              </a:rPr>
              <a:t> (Leste, Oeste).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alibri Light"/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alibri Light"/>
              <a:cs typeface="Calibri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 Light"/>
                <a:cs typeface="Calibri"/>
              </a:rPr>
              <a:t>Diferenças</a:t>
            </a:r>
            <a:r>
              <a:rPr lang="en-US" dirty="0">
                <a:solidFill>
                  <a:schemeClr val="bg1"/>
                </a:solidFill>
                <a:latin typeface="Calibri Light"/>
                <a:cs typeface="Calibri"/>
              </a:rPr>
              <a:t>: A </a:t>
            </a:r>
            <a:r>
              <a:rPr lang="en-US" dirty="0" err="1">
                <a:solidFill>
                  <a:schemeClr val="bg1"/>
                </a:solidFill>
                <a:latin typeface="Calibri Light"/>
                <a:cs typeface="Calibri"/>
              </a:rPr>
              <a:t>nba</a:t>
            </a:r>
            <a:r>
              <a:rPr lang="en-US" dirty="0">
                <a:solidFill>
                  <a:schemeClr val="bg1"/>
                </a:solidFill>
                <a:latin typeface="Calibri Light"/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"/>
                <a:cs typeface="Calibri"/>
              </a:rPr>
              <a:t>possue</a:t>
            </a:r>
            <a:r>
              <a:rPr lang="en-US" dirty="0">
                <a:solidFill>
                  <a:schemeClr val="bg1"/>
                </a:solidFill>
                <a:latin typeface="Calibri Light"/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"/>
                <a:cs typeface="Calibri"/>
              </a:rPr>
              <a:t>diversas</a:t>
            </a:r>
            <a:r>
              <a:rPr lang="en-US" dirty="0">
                <a:solidFill>
                  <a:schemeClr val="bg1"/>
                </a:solidFill>
                <a:latin typeface="Calibri Light"/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"/>
                <a:cs typeface="Calibri"/>
              </a:rPr>
              <a:t>diferenças</a:t>
            </a:r>
            <a:r>
              <a:rPr lang="en-US" dirty="0">
                <a:solidFill>
                  <a:schemeClr val="bg1"/>
                </a:solidFill>
                <a:latin typeface="Calibri Light"/>
                <a:cs typeface="Calibri"/>
              </a:rPr>
              <a:t> com </a:t>
            </a:r>
            <a:r>
              <a:rPr lang="en-US" dirty="0" err="1">
                <a:solidFill>
                  <a:schemeClr val="bg1"/>
                </a:solidFill>
                <a:latin typeface="Calibri Light"/>
                <a:cs typeface="Calibri"/>
              </a:rPr>
              <a:t>outras</a:t>
            </a:r>
            <a:r>
              <a:rPr lang="en-US" dirty="0">
                <a:solidFill>
                  <a:schemeClr val="bg1"/>
                </a:solidFill>
                <a:latin typeface="Calibri Light"/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"/>
                <a:cs typeface="Calibri"/>
              </a:rPr>
              <a:t>ligas</a:t>
            </a:r>
            <a:r>
              <a:rPr lang="en-US" dirty="0">
                <a:solidFill>
                  <a:schemeClr val="bg1"/>
                </a:solidFill>
                <a:latin typeface="Calibri Light"/>
                <a:cs typeface="Calibri"/>
              </a:rPr>
              <a:t>, tanto </a:t>
            </a:r>
            <a:r>
              <a:rPr lang="en-US" dirty="0" err="1">
                <a:solidFill>
                  <a:schemeClr val="bg1"/>
                </a:solidFill>
                <a:latin typeface="Calibri Light"/>
                <a:cs typeface="Calibri"/>
              </a:rPr>
              <a:t>dentro</a:t>
            </a:r>
            <a:r>
              <a:rPr lang="en-US" dirty="0">
                <a:solidFill>
                  <a:schemeClr val="bg1"/>
                </a:solidFill>
                <a:latin typeface="Calibri Light"/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"/>
                <a:cs typeface="Calibri"/>
              </a:rPr>
              <a:t>como</a:t>
            </a:r>
            <a:r>
              <a:rPr lang="en-US" dirty="0">
                <a:solidFill>
                  <a:schemeClr val="bg1"/>
                </a:solidFill>
                <a:latin typeface="Calibri Light"/>
                <a:cs typeface="Calibri"/>
              </a:rPr>
              <a:t> fora de quadra.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917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AAF24-41AA-D3BB-F6B0-550B4351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Valores: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AFDC3EC-93E8-5EB8-798D-334A492F7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5242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684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6A009-F6D1-31BA-56A1-FC7F3C1C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cs typeface="Calibri Light"/>
              </a:rPr>
              <a:t>Dificuldades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/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Superações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BB614B2F-6FDA-3D64-E7A6-AB95534B4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35478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15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518EB-3408-D24E-5114-1EA04647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Agradecimentos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18DB7D0-EAB1-F843-DEB9-289730A2C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217390"/>
              </p:ext>
            </p:extLst>
          </p:nvPr>
        </p:nvGraphicFramePr>
        <p:xfrm>
          <a:off x="5870556" y="74386"/>
          <a:ext cx="5940746" cy="6696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67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6E548-C7A9-8869-D1AA-6D2AC006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43595"/>
            <a:ext cx="4368602" cy="821030"/>
          </a:xfrm>
        </p:spPr>
        <p:txBody>
          <a:bodyPr anchor="b">
            <a:normAutofit fontScale="90000"/>
          </a:bodyPr>
          <a:lstStyle/>
          <a:p>
            <a:r>
              <a:rPr lang="en-US" sz="5400" dirty="0" err="1">
                <a:solidFill>
                  <a:schemeClr val="bg1"/>
                </a:solidFill>
                <a:cs typeface="Calibri Light"/>
              </a:rPr>
              <a:t>Conclusão</a:t>
            </a:r>
            <a:r>
              <a:rPr lang="en-US" sz="5400" dirty="0">
                <a:cs typeface="Calibri Light"/>
              </a:rPr>
              <a:t>:</a:t>
            </a:r>
            <a:endParaRPr lang="en-US" sz="54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206E-AF18-DDA8-A1F9-21DD269ED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631777" cy="39388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cs typeface="Calibri"/>
              </a:rPr>
              <a:t>O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trabalho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tem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como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tema</a:t>
            </a:r>
            <a:r>
              <a:rPr lang="en-US" dirty="0">
                <a:solidFill>
                  <a:schemeClr val="bg1"/>
                </a:solidFill>
                <a:cs typeface="Calibri"/>
              </a:rPr>
              <a:t> a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Nba</a:t>
            </a:r>
            <a:r>
              <a:rPr lang="en-US" dirty="0">
                <a:solidFill>
                  <a:schemeClr val="bg1"/>
                </a:solidFill>
                <a:cs typeface="Calibri"/>
              </a:rPr>
              <a:t> mas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vai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muito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além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disso</a:t>
            </a:r>
            <a:r>
              <a:rPr lang="en-US" dirty="0">
                <a:solidFill>
                  <a:schemeClr val="bg1"/>
                </a:solidFill>
                <a:cs typeface="Calibri"/>
              </a:rPr>
              <a:t>,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esse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projeto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tem</a:t>
            </a:r>
            <a:r>
              <a:rPr lang="en-US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como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objetivo</a:t>
            </a:r>
            <a:r>
              <a:rPr lang="en-US" dirty="0">
                <a:solidFill>
                  <a:schemeClr val="bg1"/>
                </a:solidFill>
                <a:cs typeface="Calibri"/>
              </a:rPr>
              <a:t> de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apresentar</a:t>
            </a:r>
            <a:r>
              <a:rPr lang="en-US" dirty="0">
                <a:solidFill>
                  <a:schemeClr val="bg1"/>
                </a:solidFill>
                <a:cs typeface="Calibri"/>
              </a:rPr>
              <a:t> a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liga</a:t>
            </a:r>
            <a:r>
              <a:rPr lang="en-US" dirty="0">
                <a:solidFill>
                  <a:schemeClr val="bg1"/>
                </a:solidFill>
                <a:cs typeface="Calibri"/>
              </a:rPr>
              <a:t> e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demonstrar</a:t>
            </a:r>
            <a:r>
              <a:rPr lang="en-US" dirty="0">
                <a:solidFill>
                  <a:schemeClr val="bg1"/>
                </a:solidFill>
                <a:cs typeface="Calibri"/>
              </a:rPr>
              <a:t> a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evolução</a:t>
            </a:r>
            <a:r>
              <a:rPr lang="en-US" dirty="0">
                <a:solidFill>
                  <a:schemeClr val="bg1"/>
                </a:solidFill>
                <a:cs typeface="Calibri"/>
              </a:rPr>
              <a:t> do meu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aprendizado</a:t>
            </a:r>
            <a:r>
              <a:rPr lang="en-US" dirty="0">
                <a:solidFill>
                  <a:schemeClr val="bg1"/>
                </a:solidFill>
                <a:cs typeface="Calibri"/>
              </a:rPr>
              <a:t> com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tudo</a:t>
            </a:r>
            <a:r>
              <a:rPr lang="en-US" dirty="0">
                <a:solidFill>
                  <a:schemeClr val="bg1"/>
                </a:solidFill>
                <a:cs typeface="Calibri"/>
              </a:rPr>
              <a:t> que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foi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passado</a:t>
            </a:r>
            <a:r>
              <a:rPr lang="en-US" dirty="0">
                <a:solidFill>
                  <a:schemeClr val="bg1"/>
                </a:solidFill>
                <a:cs typeface="Calibri"/>
              </a:rPr>
              <a:t> no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semestre</a:t>
            </a:r>
            <a:r>
              <a:rPr lang="en-US" dirty="0">
                <a:solidFill>
                  <a:schemeClr val="bg1"/>
                </a:solidFill>
                <a:cs typeface="Calibri"/>
              </a:rPr>
              <a:t>, tanto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em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matérias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técnicas</a:t>
            </a:r>
            <a:r>
              <a:rPr lang="en-US" dirty="0">
                <a:solidFill>
                  <a:schemeClr val="bg1"/>
                </a:solidFill>
                <a:cs typeface="Calibri"/>
              </a:rPr>
              <a:t>,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como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em</a:t>
            </a:r>
            <a:r>
              <a:rPr lang="en-US" dirty="0">
                <a:solidFill>
                  <a:schemeClr val="bg1"/>
                </a:solidFill>
                <a:cs typeface="Calibri"/>
              </a:rPr>
              <a:t> socio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emocional</a:t>
            </a:r>
            <a:r>
              <a:rPr lang="en-US" dirty="0">
                <a:solidFill>
                  <a:schemeClr val="bg1"/>
                </a:solidFill>
                <a:cs typeface="Calibri"/>
              </a:rPr>
              <a:t>.</a:t>
            </a:r>
          </a:p>
          <a:p>
            <a:endParaRPr lang="en-US" sz="2200">
              <a:cs typeface="Calibri"/>
            </a:endParaRPr>
          </a:p>
        </p:txBody>
      </p:sp>
      <p:pic>
        <p:nvPicPr>
          <p:cNvPr id="5" name="Picture 4" descr="Bola de basquetebol no chão de madeira de um campo coberto">
            <a:extLst>
              <a:ext uri="{FF2B5EF4-FFF2-40B4-BE49-F238E27FC236}">
                <a16:creationId xmlns:a16="http://schemas.microsoft.com/office/drawing/2014/main" id="{8CC4045F-B080-0AA7-E45D-B56A76CCD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10" r="3936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82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NBA Brasil</vt:lpstr>
      <vt:lpstr>Linha da Vida</vt:lpstr>
      <vt:lpstr>Contexto:</vt:lpstr>
      <vt:lpstr>Valores:</vt:lpstr>
      <vt:lpstr>Dificuldades/Superações</vt:lpstr>
      <vt:lpstr>Agradecimentos</vt:lpstr>
      <vt:lpstr>Conclusão: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346</cp:revision>
  <dcterms:created xsi:type="dcterms:W3CDTF">2022-11-30T21:34:29Z</dcterms:created>
  <dcterms:modified xsi:type="dcterms:W3CDTF">2022-12-01T00:31:59Z</dcterms:modified>
</cp:coreProperties>
</file>