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League Spartan" charset="1" panose="00000800000000000000"/>
      <p:regular r:id="rId12"/>
    </p:embeddedFont>
    <p:embeddedFont>
      <p:font typeface="Fredoka" charset="1" panose="02000000000000000000"/>
      <p:regular r:id="rId13"/>
    </p:embeddedFont>
    <p:embeddedFont>
      <p:font typeface="Open Sans Bold" charset="1" panose="020B0806030504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933333"/>
          </a:xfrm>
          <a:custGeom>
            <a:avLst/>
            <a:gdLst/>
            <a:ahLst/>
            <a:cxnLst/>
            <a:rect r="r" b="b" t="t" l="l"/>
            <a:pathLst>
              <a:path h="16933333" w="18288000">
                <a:moveTo>
                  <a:pt x="0" y="0"/>
                </a:moveTo>
                <a:lnTo>
                  <a:pt x="18288000" y="0"/>
                </a:lnTo>
                <a:lnTo>
                  <a:pt x="18288000" y="16933333"/>
                </a:lnTo>
                <a:lnTo>
                  <a:pt x="0" y="16933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61166" y="2141998"/>
            <a:ext cx="6035928" cy="6003005"/>
          </a:xfrm>
          <a:custGeom>
            <a:avLst/>
            <a:gdLst/>
            <a:ahLst/>
            <a:cxnLst/>
            <a:rect r="r" b="b" t="t" l="l"/>
            <a:pathLst>
              <a:path h="6003005" w="6035928">
                <a:moveTo>
                  <a:pt x="0" y="0"/>
                </a:moveTo>
                <a:lnTo>
                  <a:pt x="6035928" y="0"/>
                </a:lnTo>
                <a:lnTo>
                  <a:pt x="6035928" y="6003004"/>
                </a:lnTo>
                <a:lnTo>
                  <a:pt x="0" y="6003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57513" y="3868506"/>
            <a:ext cx="6540379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91395" y="5402244"/>
            <a:ext cx="754422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ÚLTIMA AULA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10340" y="4089589"/>
            <a:ext cx="12867319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 QUE ESTUDAR?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78075"/>
            <a:ext cx="1345491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AONDE ESTUDAR?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521450"/>
            <a:ext cx="1345491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CURSOS TÉCNICOS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124700"/>
            <a:ext cx="1345491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GRADUAÇÃO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75000"/>
            <a:ext cx="13454916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CURSOS ONLINE, DOCUMENTAÇÃO, FÓRUNS, LIVROS, E ETC..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734050"/>
            <a:ext cx="1345491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CONVERSAR SOBRE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286731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FÓRUNS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876425"/>
            <a:ext cx="1055855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https://www.devmedia.com.br/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92979"/>
            <a:ext cx="1055855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https://stackoverflow.com/questions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019675"/>
            <a:ext cx="1286731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PODCAST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991225"/>
            <a:ext cx="10558555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DevCast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Hipster Ponto Tech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Fala Dev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Compilado do Código Fonte Tv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M1Podcast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263900"/>
            <a:ext cx="16230600" cy="369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Programador pragmático.</a:t>
            </a:r>
          </a:p>
          <a:p>
            <a:pPr algn="l">
              <a:lnSpc>
                <a:spcPts val="49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Entendendo Algoritmos: Um Guia Ilustrado Para Programadores e Outros Curiosos. </a:t>
            </a:r>
          </a:p>
          <a:p>
            <a:pPr algn="l">
              <a:lnSpc>
                <a:spcPts val="49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Python Fluente: Programação Clara, Concisa e Eficaz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6391636"/>
            <a:ext cx="567886" cy="564789"/>
          </a:xfrm>
          <a:custGeom>
            <a:avLst/>
            <a:gdLst/>
            <a:ahLst/>
            <a:cxnLst/>
            <a:rect r="r" b="b" t="t" l="l"/>
            <a:pathLst>
              <a:path h="564789" w="567886">
                <a:moveTo>
                  <a:pt x="0" y="0"/>
                </a:moveTo>
                <a:lnTo>
                  <a:pt x="567886" y="0"/>
                </a:lnTo>
                <a:lnTo>
                  <a:pt x="567886" y="564789"/>
                </a:lnTo>
                <a:lnTo>
                  <a:pt x="0" y="564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330575"/>
            <a:ext cx="627761" cy="504492"/>
          </a:xfrm>
          <a:custGeom>
            <a:avLst/>
            <a:gdLst/>
            <a:ahLst/>
            <a:cxnLst/>
            <a:rect r="r" b="b" t="t" l="l"/>
            <a:pathLst>
              <a:path h="504492" w="627761">
                <a:moveTo>
                  <a:pt x="0" y="0"/>
                </a:moveTo>
                <a:lnTo>
                  <a:pt x="627761" y="0"/>
                </a:lnTo>
                <a:lnTo>
                  <a:pt x="627761" y="504492"/>
                </a:lnTo>
                <a:lnTo>
                  <a:pt x="0" y="504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04875"/>
            <a:ext cx="1286731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LIVROS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4639008"/>
            <a:ext cx="627761" cy="504492"/>
          </a:xfrm>
          <a:custGeom>
            <a:avLst/>
            <a:gdLst/>
            <a:ahLst/>
            <a:cxnLst/>
            <a:rect r="r" b="b" t="t" l="l"/>
            <a:pathLst>
              <a:path h="504492" w="627761">
                <a:moveTo>
                  <a:pt x="0" y="0"/>
                </a:moveTo>
                <a:lnTo>
                  <a:pt x="627761" y="0"/>
                </a:lnTo>
                <a:lnTo>
                  <a:pt x="627761" y="504492"/>
                </a:lnTo>
                <a:lnTo>
                  <a:pt x="0" y="504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10340" y="4659313"/>
            <a:ext cx="1286731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ABERTURA PARA DÚVIDAS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DAGZZ4yaRPY</dc:identifier>
  <dcterms:modified xsi:type="dcterms:W3CDTF">2011-08-01T06:04:30Z</dcterms:modified>
  <cp:revision>1</cp:revision>
  <dc:title>Encerramento - Aula 10</dc:title>
</cp:coreProperties>
</file>