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League Spartan" charset="1" panose="00000800000000000000"/>
      <p:regular r:id="rId8"/>
    </p:embeddedFont>
    <p:embeddedFont>
      <p:font typeface="Fredoka" charset="1" panose="02000000000000000000"/>
      <p:regular r:id="rId9"/>
    </p:embeddedFont>
    <p:embeddedFont>
      <p:font typeface="Roboto" charset="1" panose="02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933333"/>
          </a:xfrm>
          <a:custGeom>
            <a:avLst/>
            <a:gdLst/>
            <a:ahLst/>
            <a:cxnLst/>
            <a:rect r="r" b="b" t="t" l="l"/>
            <a:pathLst>
              <a:path h="16933333" w="18288000">
                <a:moveTo>
                  <a:pt x="0" y="0"/>
                </a:moveTo>
                <a:lnTo>
                  <a:pt x="18288000" y="0"/>
                </a:lnTo>
                <a:lnTo>
                  <a:pt x="18288000" y="16933333"/>
                </a:lnTo>
                <a:lnTo>
                  <a:pt x="0" y="16933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61166" y="2141998"/>
            <a:ext cx="6035928" cy="6003005"/>
          </a:xfrm>
          <a:custGeom>
            <a:avLst/>
            <a:gdLst/>
            <a:ahLst/>
            <a:cxnLst/>
            <a:rect r="r" b="b" t="t" l="l"/>
            <a:pathLst>
              <a:path h="6003005" w="6035928">
                <a:moveTo>
                  <a:pt x="0" y="0"/>
                </a:moveTo>
                <a:lnTo>
                  <a:pt x="6035928" y="0"/>
                </a:lnTo>
                <a:lnTo>
                  <a:pt x="6035928" y="6003004"/>
                </a:lnTo>
                <a:lnTo>
                  <a:pt x="0" y="6003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57513" y="3868506"/>
            <a:ext cx="654037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FEFEF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07488" y="5402244"/>
            <a:ext cx="6240429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RESOLUÇÃO DO DESAFIO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18150"/>
            <a:ext cx="16230600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AO FINAL DA AULA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122104"/>
            <a:ext cx="16230600" cy="352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Competição saudável entre os alunos. Propomos uma partida do jogo da velha desenvolvido entre os estudantes. Os dois finalistas deverão levar um prêmio de recordação do curso para casa.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DAGZZ_ocdNI</dc:identifier>
  <dcterms:modified xsi:type="dcterms:W3CDTF">2011-08-01T06:04:30Z</dcterms:modified>
  <cp:revision>1</cp:revision>
  <dc:title>Aula 09</dc:title>
</cp:coreProperties>
</file>