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eague Spartan" charset="1" panose="00000800000000000000"/>
      <p:regular r:id="rId17"/>
    </p:embeddedFont>
    <p:embeddedFont>
      <p:font typeface="Fredoka" charset="1" panose="02000000000000000000"/>
      <p:regular r:id="rId18"/>
    </p:embeddedFont>
    <p:embeddedFont>
      <p:font typeface="Roboto" charset="1" panose="02000000000000000000"/>
      <p:regular r:id="rId19"/>
    </p:embeddedFont>
    <p:embeddedFont>
      <p:font typeface="Code Pro" charset="1" panose="00000500000000000000"/>
      <p:regular r:id="rId20"/>
    </p:embeddedFont>
    <p:embeddedFont>
      <p:font typeface="Open Sans" charset="1" panose="020B06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blog.rocketseat.com.br/python-dominando-loops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933333"/>
          </a:xfrm>
          <a:custGeom>
            <a:avLst/>
            <a:gdLst/>
            <a:ahLst/>
            <a:cxnLst/>
            <a:rect r="r" b="b" t="t" l="l"/>
            <a:pathLst>
              <a:path h="16933333" w="18288000">
                <a:moveTo>
                  <a:pt x="0" y="0"/>
                </a:moveTo>
                <a:lnTo>
                  <a:pt x="18288000" y="0"/>
                </a:lnTo>
                <a:lnTo>
                  <a:pt x="18288000" y="16933333"/>
                </a:lnTo>
                <a:lnTo>
                  <a:pt x="0" y="16933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01213" y="2214152"/>
            <a:ext cx="6035928" cy="6003005"/>
          </a:xfrm>
          <a:custGeom>
            <a:avLst/>
            <a:gdLst/>
            <a:ahLst/>
            <a:cxnLst/>
            <a:rect r="r" b="b" t="t" l="l"/>
            <a:pathLst>
              <a:path h="6003005" w="6035928">
                <a:moveTo>
                  <a:pt x="0" y="0"/>
                </a:moveTo>
                <a:lnTo>
                  <a:pt x="6035928" y="0"/>
                </a:lnTo>
                <a:lnTo>
                  <a:pt x="6035928" y="6003005"/>
                </a:lnTo>
                <a:lnTo>
                  <a:pt x="0" y="60030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61166" y="2141998"/>
            <a:ext cx="6035928" cy="6003005"/>
          </a:xfrm>
          <a:custGeom>
            <a:avLst/>
            <a:gdLst/>
            <a:ahLst/>
            <a:cxnLst/>
            <a:rect r="r" b="b" t="t" l="l"/>
            <a:pathLst>
              <a:path h="6003005" w="6035928">
                <a:moveTo>
                  <a:pt x="0" y="0"/>
                </a:moveTo>
                <a:lnTo>
                  <a:pt x="6035928" y="0"/>
                </a:lnTo>
                <a:lnTo>
                  <a:pt x="6035928" y="6003004"/>
                </a:lnTo>
                <a:lnTo>
                  <a:pt x="0" y="6003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57513" y="3868506"/>
            <a:ext cx="6540379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5"/>
              </a:lnSpc>
            </a:pPr>
            <a:r>
              <a:rPr lang="en-US" sz="11139">
                <a:solidFill>
                  <a:srgbClr val="E2E2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PYTHON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93315" y="3868506"/>
            <a:ext cx="6540379" cy="1898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95"/>
              </a:lnSpc>
            </a:pPr>
            <a:r>
              <a:rPr lang="en-US" sz="1113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PYTHON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1395" y="5402244"/>
            <a:ext cx="7544220" cy="66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0"/>
              </a:lnSpc>
            </a:pPr>
            <a:r>
              <a:rPr lang="en-US" sz="39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INICIANDO COM A LINGUAGEM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06479" y="4204449"/>
            <a:ext cx="7561613" cy="1698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EXERCÍCIOS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354040" y="4383926"/>
            <a:ext cx="1527480" cy="1519148"/>
          </a:xfrm>
          <a:custGeom>
            <a:avLst/>
            <a:gdLst/>
            <a:ahLst/>
            <a:cxnLst/>
            <a:rect r="r" b="b" t="t" l="l"/>
            <a:pathLst>
              <a:path h="1519148" w="1527480">
                <a:moveTo>
                  <a:pt x="0" y="0"/>
                </a:moveTo>
                <a:lnTo>
                  <a:pt x="1527481" y="0"/>
                </a:lnTo>
                <a:lnTo>
                  <a:pt x="1527481" y="1519148"/>
                </a:lnTo>
                <a:lnTo>
                  <a:pt x="0" y="15191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05022"/>
            <a:ext cx="1623060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ROCKETSEAT. Python: dominando loops. Blog da Rocketseat, 30 nov. 2020. Disponível em: </a:t>
            </a:r>
            <a:r>
              <a:rPr lang="en-US" sz="3399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2" tooltip="https://blog.rocketseat.com.br/python-dominando-loops/"/>
              </a:rPr>
              <a:t>https://blog.rocketseat.com.br/python-dominando-loops/</a:t>
            </a: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 Acesso em: 15 dez. 2024.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04875"/>
            <a:ext cx="16052925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 que são Estruturas de Repetição?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17537" y="2313184"/>
            <a:ext cx="16052925" cy="4203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Estrutura de repetição ou Loop, é um tipo de estrutura de controle que se repete até que determinada condição seja atendida.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Essa estrutura permite ao programador repetir um código várias vezes seguidas, sem criar uma redundância de códigos repetidos dentro do programa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64049" y="2078821"/>
            <a:ext cx="3941593" cy="6129358"/>
          </a:xfrm>
          <a:custGeom>
            <a:avLst/>
            <a:gdLst/>
            <a:ahLst/>
            <a:cxnLst/>
            <a:rect r="r" b="b" t="t" l="l"/>
            <a:pathLst>
              <a:path h="6129358" w="3941593">
                <a:moveTo>
                  <a:pt x="0" y="0"/>
                </a:moveTo>
                <a:lnTo>
                  <a:pt x="3941593" y="0"/>
                </a:lnTo>
                <a:lnTo>
                  <a:pt x="3941593" y="6129358"/>
                </a:lnTo>
                <a:lnTo>
                  <a:pt x="0" y="6129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15164" y="2078821"/>
            <a:ext cx="5508787" cy="2905024"/>
          </a:xfrm>
          <a:custGeom>
            <a:avLst/>
            <a:gdLst/>
            <a:ahLst/>
            <a:cxnLst/>
            <a:rect r="r" b="b" t="t" l="l"/>
            <a:pathLst>
              <a:path h="2905024" w="5508787">
                <a:moveTo>
                  <a:pt x="0" y="0"/>
                </a:moveTo>
                <a:lnTo>
                  <a:pt x="5508787" y="0"/>
                </a:lnTo>
                <a:lnTo>
                  <a:pt x="5508787" y="2905024"/>
                </a:lnTo>
                <a:lnTo>
                  <a:pt x="0" y="29050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04875"/>
            <a:ext cx="16052925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...números páres de 1 até 10 sem loops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7537" y="8578850"/>
            <a:ext cx="160529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assim repetindo até que o i seja 10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28731" y="2662520"/>
            <a:ext cx="8500602" cy="4353967"/>
          </a:xfrm>
          <a:custGeom>
            <a:avLst/>
            <a:gdLst/>
            <a:ahLst/>
            <a:cxnLst/>
            <a:rect r="r" b="b" t="t" l="l"/>
            <a:pathLst>
              <a:path h="4353967" w="8500602">
                <a:moveTo>
                  <a:pt x="0" y="0"/>
                </a:moveTo>
                <a:lnTo>
                  <a:pt x="8500602" y="0"/>
                </a:lnTo>
                <a:lnTo>
                  <a:pt x="8500602" y="4353967"/>
                </a:lnTo>
                <a:lnTo>
                  <a:pt x="0" y="43539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39157" y="2662520"/>
            <a:ext cx="3620112" cy="5458899"/>
          </a:xfrm>
          <a:custGeom>
            <a:avLst/>
            <a:gdLst/>
            <a:ahLst/>
            <a:cxnLst/>
            <a:rect r="r" b="b" t="t" l="l"/>
            <a:pathLst>
              <a:path h="5458899" w="3620112">
                <a:moveTo>
                  <a:pt x="0" y="0"/>
                </a:moveTo>
                <a:lnTo>
                  <a:pt x="3620112" y="0"/>
                </a:lnTo>
                <a:lnTo>
                  <a:pt x="3620112" y="5458899"/>
                </a:lnTo>
                <a:lnTo>
                  <a:pt x="0" y="54588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04875"/>
            <a:ext cx="16052925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...números páres de 1 até 10 com loops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7537" y="8578850"/>
            <a:ext cx="160529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mais fácil?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4916" y="1186884"/>
            <a:ext cx="8169084" cy="8625457"/>
          </a:xfrm>
          <a:custGeom>
            <a:avLst/>
            <a:gdLst/>
            <a:ahLst/>
            <a:cxnLst/>
            <a:rect r="r" b="b" t="t" l="l"/>
            <a:pathLst>
              <a:path h="8625457" w="8169084">
                <a:moveTo>
                  <a:pt x="0" y="0"/>
                </a:moveTo>
                <a:lnTo>
                  <a:pt x="8169084" y="0"/>
                </a:lnTo>
                <a:lnTo>
                  <a:pt x="8169084" y="8625457"/>
                </a:lnTo>
                <a:lnTo>
                  <a:pt x="0" y="86254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910985" y="114300"/>
            <a:ext cx="7444812" cy="1159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8381" spc="15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Objetivo: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19075" y="1664163"/>
            <a:ext cx="7828631" cy="145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4"/>
              </a:lnSpc>
            </a:pPr>
            <a:r>
              <a:rPr lang="en-US" sz="4464" spc="44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Levar a nave até a terra evitando os obstáculos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19075" y="4001871"/>
            <a:ext cx="7828631" cy="4391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4"/>
              </a:lnSpc>
            </a:pPr>
            <a:r>
              <a:rPr lang="en-US" sz="4464" spc="44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Início: Nave</a:t>
            </a:r>
          </a:p>
          <a:p>
            <a:pPr algn="ctr">
              <a:lnSpc>
                <a:spcPts val="5804"/>
              </a:lnSpc>
            </a:pPr>
          </a:p>
          <a:p>
            <a:pPr algn="ctr">
              <a:lnSpc>
                <a:spcPts val="5804"/>
              </a:lnSpc>
            </a:pPr>
            <a:r>
              <a:rPr lang="en-US" sz="4464" spc="44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Destino: Planeta Terra</a:t>
            </a:r>
          </a:p>
          <a:p>
            <a:pPr algn="ctr">
              <a:lnSpc>
                <a:spcPts val="5804"/>
              </a:lnSpc>
            </a:pPr>
          </a:p>
          <a:p>
            <a:pPr algn="ctr">
              <a:lnSpc>
                <a:spcPts val="5804"/>
              </a:lnSpc>
            </a:pPr>
            <a:r>
              <a:rPr lang="en-US" sz="4464" spc="44">
                <a:solidFill>
                  <a:srgbClr val="FFFFFF"/>
                </a:solidFill>
                <a:latin typeface="Code Pro"/>
                <a:ea typeface="Code Pro"/>
                <a:cs typeface="Code Pro"/>
                <a:sym typeface="Code Pro"/>
              </a:rPr>
              <a:t>Obstáculos: “X” espalhados no tabuleiro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01501"/>
            <a:ext cx="6418837" cy="98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87"/>
              </a:lnSpc>
            </a:pPr>
            <a:r>
              <a:rPr lang="en-US" sz="7226" spc="13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Atividade: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41791" y="3890394"/>
            <a:ext cx="6195316" cy="3690827"/>
          </a:xfrm>
          <a:custGeom>
            <a:avLst/>
            <a:gdLst/>
            <a:ahLst/>
            <a:cxnLst/>
            <a:rect r="r" b="b" t="t" l="l"/>
            <a:pathLst>
              <a:path h="3690827" w="6195316">
                <a:moveTo>
                  <a:pt x="0" y="0"/>
                </a:moveTo>
                <a:lnTo>
                  <a:pt x="6195317" y="0"/>
                </a:lnTo>
                <a:lnTo>
                  <a:pt x="6195317" y="3690826"/>
                </a:lnTo>
                <a:lnTo>
                  <a:pt x="0" y="3690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92470" y="3890394"/>
            <a:ext cx="4453738" cy="2687340"/>
          </a:xfrm>
          <a:custGeom>
            <a:avLst/>
            <a:gdLst/>
            <a:ahLst/>
            <a:cxnLst/>
            <a:rect r="r" b="b" t="t" l="l"/>
            <a:pathLst>
              <a:path h="2687340" w="4453738">
                <a:moveTo>
                  <a:pt x="0" y="0"/>
                </a:moveTo>
                <a:lnTo>
                  <a:pt x="4453739" y="0"/>
                </a:lnTo>
                <a:lnTo>
                  <a:pt x="4453739" y="2687340"/>
                </a:lnTo>
                <a:lnTo>
                  <a:pt x="0" y="26873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686001"/>
            <a:ext cx="1605292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While: Repete enquanto uma condição for verdadeira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5429" y="7959725"/>
            <a:ext cx="14977141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estrutura imprime o valor do i enquanto o i for menor que 5, após imprimir, é acrescentado 1 ao valor do i. Nesse caso, se o i não for incrementado, vai ocorrer um loop infinito, já que o i sempre vai ter o mesmo valor.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49250"/>
            <a:ext cx="655889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Tipos de Loops em Python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6080" y="1287096"/>
            <a:ext cx="2770631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WHILE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11693" y="2094461"/>
            <a:ext cx="9664614" cy="6813074"/>
          </a:xfrm>
          <a:custGeom>
            <a:avLst/>
            <a:gdLst/>
            <a:ahLst/>
            <a:cxnLst/>
            <a:rect r="r" b="b" t="t" l="l"/>
            <a:pathLst>
              <a:path h="6813074" w="9664614">
                <a:moveTo>
                  <a:pt x="0" y="0"/>
                </a:moveTo>
                <a:lnTo>
                  <a:pt x="9664614" y="0"/>
                </a:lnTo>
                <a:lnTo>
                  <a:pt x="9664614" y="6813074"/>
                </a:lnTo>
                <a:lnTo>
                  <a:pt x="0" y="6813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79090">
            <a:off x="7400517" y="1494690"/>
            <a:ext cx="1346966" cy="872160"/>
          </a:xfrm>
          <a:custGeom>
            <a:avLst/>
            <a:gdLst/>
            <a:ahLst/>
            <a:cxnLst/>
            <a:rect r="r" b="b" t="t" l="l"/>
            <a:pathLst>
              <a:path h="872160" w="1346966">
                <a:moveTo>
                  <a:pt x="0" y="0"/>
                </a:moveTo>
                <a:lnTo>
                  <a:pt x="1346965" y="0"/>
                </a:lnTo>
                <a:lnTo>
                  <a:pt x="1346965" y="872161"/>
                </a:lnTo>
                <a:lnTo>
                  <a:pt x="0" y="8721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902597">
            <a:off x="7677695" y="8226283"/>
            <a:ext cx="1346966" cy="872160"/>
          </a:xfrm>
          <a:custGeom>
            <a:avLst/>
            <a:gdLst/>
            <a:ahLst/>
            <a:cxnLst/>
            <a:rect r="r" b="b" t="t" l="l"/>
            <a:pathLst>
              <a:path h="872160" w="1346966">
                <a:moveTo>
                  <a:pt x="0" y="872160"/>
                </a:moveTo>
                <a:lnTo>
                  <a:pt x="1346965" y="872160"/>
                </a:lnTo>
                <a:lnTo>
                  <a:pt x="1346965" y="0"/>
                </a:lnTo>
                <a:lnTo>
                  <a:pt x="0" y="0"/>
                </a:lnTo>
                <a:lnTo>
                  <a:pt x="0" y="8721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1738966">
            <a:off x="12722214" y="3999618"/>
            <a:ext cx="1346966" cy="872160"/>
          </a:xfrm>
          <a:custGeom>
            <a:avLst/>
            <a:gdLst/>
            <a:ahLst/>
            <a:cxnLst/>
            <a:rect r="r" b="b" t="t" l="l"/>
            <a:pathLst>
              <a:path h="872160" w="1346966">
                <a:moveTo>
                  <a:pt x="0" y="872161"/>
                </a:moveTo>
                <a:lnTo>
                  <a:pt x="1346966" y="872161"/>
                </a:lnTo>
                <a:lnTo>
                  <a:pt x="1346966" y="0"/>
                </a:lnTo>
                <a:lnTo>
                  <a:pt x="0" y="0"/>
                </a:lnTo>
                <a:lnTo>
                  <a:pt x="0" y="87216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517285" y="4821548"/>
            <a:ext cx="286416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Impressão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-1738966">
            <a:off x="12722214" y="5310670"/>
            <a:ext cx="1346966" cy="872160"/>
          </a:xfrm>
          <a:custGeom>
            <a:avLst/>
            <a:gdLst/>
            <a:ahLst/>
            <a:cxnLst/>
            <a:rect r="r" b="b" t="t" l="l"/>
            <a:pathLst>
              <a:path h="872160" w="1346966">
                <a:moveTo>
                  <a:pt x="0" y="872160"/>
                </a:moveTo>
                <a:lnTo>
                  <a:pt x="1346966" y="872160"/>
                </a:lnTo>
                <a:lnTo>
                  <a:pt x="1346966" y="0"/>
                </a:lnTo>
                <a:lnTo>
                  <a:pt x="0" y="0"/>
                </a:lnTo>
                <a:lnTo>
                  <a:pt x="0" y="8721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705539" y="3727897"/>
            <a:ext cx="3542655" cy="2726655"/>
            <a:chOff x="0" y="0"/>
            <a:chExt cx="933045" cy="7181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33045" cy="718131"/>
            </a:xfrm>
            <a:custGeom>
              <a:avLst/>
              <a:gdLst/>
              <a:ahLst/>
              <a:cxnLst/>
              <a:rect r="r" b="b" t="t" l="l"/>
              <a:pathLst>
                <a:path h="718131" w="933045">
                  <a:moveTo>
                    <a:pt x="0" y="0"/>
                  </a:moveTo>
                  <a:lnTo>
                    <a:pt x="933045" y="0"/>
                  </a:lnTo>
                  <a:lnTo>
                    <a:pt x="933045" y="718131"/>
                  </a:lnTo>
                  <a:lnTo>
                    <a:pt x="0" y="7181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933045" cy="7657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349250"/>
            <a:ext cx="655889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Estrutura do While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19968" y="1251320"/>
            <a:ext cx="136757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Início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14764" y="8529710"/>
            <a:ext cx="234971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Condição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65848" y="3537735"/>
            <a:ext cx="286416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Incremento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1288316">
            <a:off x="11589750" y="2706806"/>
            <a:ext cx="1346966" cy="872160"/>
          </a:xfrm>
          <a:custGeom>
            <a:avLst/>
            <a:gdLst/>
            <a:ahLst/>
            <a:cxnLst/>
            <a:rect r="r" b="b" t="t" l="l"/>
            <a:pathLst>
              <a:path h="872160" w="1346966">
                <a:moveTo>
                  <a:pt x="0" y="0"/>
                </a:moveTo>
                <a:lnTo>
                  <a:pt x="1346965" y="0"/>
                </a:lnTo>
                <a:lnTo>
                  <a:pt x="1346965" y="872160"/>
                </a:lnTo>
                <a:lnTo>
                  <a:pt x="0" y="8721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049599" y="2414346"/>
            <a:ext cx="379954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Dentro do laço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84661" y="4775151"/>
            <a:ext cx="6999122" cy="1073199"/>
          </a:xfrm>
          <a:custGeom>
            <a:avLst/>
            <a:gdLst/>
            <a:ahLst/>
            <a:cxnLst/>
            <a:rect r="r" b="b" t="t" l="l"/>
            <a:pathLst>
              <a:path h="1073199" w="6999122">
                <a:moveTo>
                  <a:pt x="0" y="0"/>
                </a:moveTo>
                <a:lnTo>
                  <a:pt x="6999122" y="0"/>
                </a:lnTo>
                <a:lnTo>
                  <a:pt x="6999122" y="1073199"/>
                </a:lnTo>
                <a:lnTo>
                  <a:pt x="0" y="10731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65924" y="4775151"/>
            <a:ext cx="2759740" cy="2744148"/>
          </a:xfrm>
          <a:custGeom>
            <a:avLst/>
            <a:gdLst/>
            <a:ahLst/>
            <a:cxnLst/>
            <a:rect r="r" b="b" t="t" l="l"/>
            <a:pathLst>
              <a:path h="2744148" w="2759740">
                <a:moveTo>
                  <a:pt x="0" y="0"/>
                </a:moveTo>
                <a:lnTo>
                  <a:pt x="2759740" y="0"/>
                </a:lnTo>
                <a:lnTo>
                  <a:pt x="2759740" y="2744149"/>
                </a:lnTo>
                <a:lnTo>
                  <a:pt x="0" y="27441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49250"/>
            <a:ext cx="655889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Tipos de Loops em Python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362151"/>
            <a:ext cx="16052925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For: Itera sobre sequência.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Usado para iterar sobre listas, tuplas, arrays, e outras estruturas de dados.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119717"/>
            <a:ext cx="1497714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estrutura itera sobre cada item do Array, e imprimi esse item através do seu índice.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6080" y="1287096"/>
            <a:ext cx="1835258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FOR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45186" y="4832301"/>
            <a:ext cx="8967533" cy="2612281"/>
          </a:xfrm>
          <a:custGeom>
            <a:avLst/>
            <a:gdLst/>
            <a:ahLst/>
            <a:cxnLst/>
            <a:rect r="r" b="b" t="t" l="l"/>
            <a:pathLst>
              <a:path h="2612281" w="8967533">
                <a:moveTo>
                  <a:pt x="0" y="0"/>
                </a:moveTo>
                <a:lnTo>
                  <a:pt x="8967533" y="0"/>
                </a:lnTo>
                <a:lnTo>
                  <a:pt x="8967533" y="2612281"/>
                </a:lnTo>
                <a:lnTo>
                  <a:pt x="0" y="26122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50298" y="4626521"/>
            <a:ext cx="4157782" cy="3023842"/>
          </a:xfrm>
          <a:custGeom>
            <a:avLst/>
            <a:gdLst/>
            <a:ahLst/>
            <a:cxnLst/>
            <a:rect r="r" b="b" t="t" l="l"/>
            <a:pathLst>
              <a:path h="3023842" w="4157782">
                <a:moveTo>
                  <a:pt x="0" y="0"/>
                </a:moveTo>
                <a:lnTo>
                  <a:pt x="4157782" y="0"/>
                </a:lnTo>
                <a:lnTo>
                  <a:pt x="4157782" y="3023842"/>
                </a:lnTo>
                <a:lnTo>
                  <a:pt x="0" y="3023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119717"/>
            <a:ext cx="14977141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estrutura vai ser executada enquanto o valor i for igual a 1 e menor que 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49250"/>
            <a:ext cx="655889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Uso de Range em loops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62151"/>
            <a:ext cx="16052925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 Range em Python é usado para gerar uma sequência de números. O Range é especialmente útil na estrutura for, para controlar quantas vezes o laço será executado.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6080" y="1287096"/>
            <a:ext cx="3092371" cy="115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0"/>
              </a:lnSpc>
            </a:pPr>
            <a:r>
              <a:rPr lang="en-US" sz="6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RANGE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DAGY11oJkgQ</dc:identifier>
  <dcterms:modified xsi:type="dcterms:W3CDTF">2011-08-01T06:04:30Z</dcterms:modified>
  <cp:revision>1</cp:revision>
  <dc:title>Aula 04</dc:title>
</cp:coreProperties>
</file>