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League Spartan" charset="1" panose="00000800000000000000"/>
      <p:regular r:id="rId25"/>
    </p:embeddedFont>
    <p:embeddedFont>
      <p:font typeface="Fredoka" charset="1" panose="02000000000000000000"/>
      <p:regular r:id="rId26"/>
    </p:embeddedFont>
    <p:embeddedFont>
      <p:font typeface="Arial" charset="1" panose="020B0502020202020204"/>
      <p:regular r:id="rId27"/>
    </p:embeddedFont>
    <p:embeddedFont>
      <p:font typeface="Arial Bold" charset="1" panose="020B0802020202020204"/>
      <p:regular r:id="rId28"/>
    </p:embeddedFont>
    <p:embeddedFont>
      <p:font typeface="Arimo" charset="1" panose="020B0604020202020204"/>
      <p:regular r:id="rId29"/>
    </p:embeddedFont>
    <p:embeddedFont>
      <p:font typeface="Open Sans" charset="1" panose="020B06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3/library/math.html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w3schools.com/python/default.asp" TargetMode="External" Type="http://schemas.openxmlformats.org/officeDocument/2006/relationships/hyperlink"/><Relationship Id="rId3" Target="https://www.devmedia.com.br/funcoes-em-python/37340" TargetMode="External" Type="http://schemas.openxmlformats.org/officeDocument/2006/relationships/hyperlink"/><Relationship Id="rId4" Target="https://medium.com/@andrea_faria/arrays-em-python-um-guia-passo-a-passo-para-iniciantes-9f516ed782c1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pt-br/3/library/array.html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5593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FUNÇÕES, ARRAY E MATRIZ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240865"/>
            <a:ext cx="7815075" cy="2750701"/>
          </a:xfrm>
          <a:custGeom>
            <a:avLst/>
            <a:gdLst/>
            <a:ahLst/>
            <a:cxnLst/>
            <a:rect r="r" b="b" t="t" l="l"/>
            <a:pathLst>
              <a:path h="2750701" w="7815075">
                <a:moveTo>
                  <a:pt x="0" y="0"/>
                </a:moveTo>
                <a:lnTo>
                  <a:pt x="7815075" y="0"/>
                </a:lnTo>
                <a:lnTo>
                  <a:pt x="7815075" y="2750701"/>
                </a:lnTo>
                <a:lnTo>
                  <a:pt x="0" y="275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63191" y="7251916"/>
            <a:ext cx="3920290" cy="2622769"/>
          </a:xfrm>
          <a:custGeom>
            <a:avLst/>
            <a:gdLst/>
            <a:ahLst/>
            <a:cxnLst/>
            <a:rect r="r" b="b" t="t" l="l"/>
            <a:pathLst>
              <a:path h="2622769" w="3920290">
                <a:moveTo>
                  <a:pt x="0" y="0"/>
                </a:moveTo>
                <a:lnTo>
                  <a:pt x="3920290" y="0"/>
                </a:lnTo>
                <a:lnTo>
                  <a:pt x="3920290" y="2622769"/>
                </a:lnTo>
                <a:lnTo>
                  <a:pt x="0" y="2622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0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744" y="1828501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que entendemos como criar uma matriz básica em Python, vamos explorar algumas funcionalidades para manipulá-las. Uma das operações mais comuns é a transposição, onde trocamos as linhas pelas colunas. Em Python, podemos realizar a transposição de uma matriz utilizando a função zip. Veja o exemplo: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Matrizes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143" y="4325201"/>
            <a:ext cx="6590317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a função zip é utilizada em conjunto com o operador * para desempacotar as linhas da matriz e transpor os elementos. Agora, a matriz transposta será: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3212165"/>
            <a:ext cx="12904769" cy="3226192"/>
          </a:xfrm>
          <a:custGeom>
            <a:avLst/>
            <a:gdLst/>
            <a:ahLst/>
            <a:cxnLst/>
            <a:rect r="r" b="b" t="t" l="l"/>
            <a:pathLst>
              <a:path h="3226192" w="12904769">
                <a:moveTo>
                  <a:pt x="0" y="0"/>
                </a:moveTo>
                <a:lnTo>
                  <a:pt x="12904769" y="0"/>
                </a:lnTo>
                <a:lnTo>
                  <a:pt x="12904769" y="3226192"/>
                </a:lnTo>
                <a:lnTo>
                  <a:pt x="0" y="322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7488" y="7193372"/>
            <a:ext cx="5406079" cy="3208959"/>
          </a:xfrm>
          <a:custGeom>
            <a:avLst/>
            <a:gdLst/>
            <a:ahLst/>
            <a:cxnLst/>
            <a:rect r="r" b="b" t="t" l="l"/>
            <a:pathLst>
              <a:path h="3208959" w="5406079">
                <a:moveTo>
                  <a:pt x="0" y="0"/>
                </a:moveTo>
                <a:lnTo>
                  <a:pt x="5406079" y="0"/>
                </a:lnTo>
                <a:lnTo>
                  <a:pt x="5406079" y="3208959"/>
                </a:lnTo>
                <a:lnTo>
                  <a:pt x="0" y="320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8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744" y="1828501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Outra operação comum é a adição de matrizes. Para somar duas matrizes em Python, basta percorrer os elementos correspondentes e realizar a soma. Veja o exemplo: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Adição de Matrizes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5744" y="6638382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a matriz resultante da soma será: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2038311"/>
            <a:ext cx="162306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uma função?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um bloco de código que possui o objetivo de evitar repetição de código.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função pode ser executada/chamada em diversas partes do programa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 sua execução, podem ser repassados parâmetros de entrada e pode haver dados de retorno a partir dela.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91219"/>
            <a:ext cx="9383918" cy="1624140"/>
          </a:xfrm>
          <a:custGeom>
            <a:avLst/>
            <a:gdLst/>
            <a:ahLst/>
            <a:cxnLst/>
            <a:rect r="r" b="b" t="t" l="l"/>
            <a:pathLst>
              <a:path h="1624140" w="9383918">
                <a:moveTo>
                  <a:pt x="0" y="0"/>
                </a:moveTo>
                <a:lnTo>
                  <a:pt x="9383918" y="0"/>
                </a:lnTo>
                <a:lnTo>
                  <a:pt x="9383918" y="1624139"/>
                </a:lnTo>
                <a:lnTo>
                  <a:pt x="0" y="162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da função em Python: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67758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A palavra “def” é usada para definir uma função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4039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da função - Após o “def” vêm o nome da função “ola_nome”, ela segue as mesmas regras das variáveis, ex: não pode começar com número na frente. O nome da função será utilizado para chamá-la em outros locais do código.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41733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Parâmetros - Ficam entre os parênteses “()”, tanto nenhum parâmetro pode ser repassado quanto múltiplos parâmetros podem ser repassados para a função. Esses parâmetros são utilizados dentro do corpo da função.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88960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 da função - Aqui fica o que será executado nessa função, os parâmetros são utilizados aqui, observe que o corpo é separado das outras partes pelos dois pontos “:” e pela identação.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819447"/>
            <a:ext cx="9270545" cy="3785205"/>
          </a:xfrm>
          <a:custGeom>
            <a:avLst/>
            <a:gdLst/>
            <a:ahLst/>
            <a:cxnLst/>
            <a:rect r="r" b="b" t="t" l="l"/>
            <a:pathLst>
              <a:path h="3785205" w="9270545">
                <a:moveTo>
                  <a:pt x="0" y="0"/>
                </a:moveTo>
                <a:lnTo>
                  <a:pt x="9270545" y="0"/>
                </a:lnTo>
                <a:lnTo>
                  <a:pt x="9270545" y="3785205"/>
                </a:lnTo>
                <a:lnTo>
                  <a:pt x="0" y="3785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1567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9947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definir a sua função, ela pode ser chamada em diversas áreas do código. Para chamar a função, é preciso utilizar o seu nome junto a parênteses. Se a função foi declarada com parâmetros é preciso repassa-los também.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39976"/>
            <a:ext cx="16230600" cy="415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Seguindo o código do slide anterior. A função “ola_nome” foi definida para ser chamada posteriormente. Onde em sua definição coloquei o parâmetro “nome” que foi utilizado dentro do print(). 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exemplo repassei o nome “Lucas”, mas podem ser repassadas variáveis também para a função.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rodar o código pelo terminal, obtive o seguinte resultado.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7024041"/>
            <a:ext cx="5797452" cy="1730583"/>
          </a:xfrm>
          <a:custGeom>
            <a:avLst/>
            <a:gdLst/>
            <a:ahLst/>
            <a:cxnLst/>
            <a:rect r="r" b="b" t="t" l="l"/>
            <a:pathLst>
              <a:path h="1730583" w="5797452">
                <a:moveTo>
                  <a:pt x="0" y="0"/>
                </a:moveTo>
                <a:lnTo>
                  <a:pt x="5797452" y="0"/>
                </a:lnTo>
                <a:lnTo>
                  <a:pt x="5797452" y="1730582"/>
                </a:lnTo>
                <a:lnTo>
                  <a:pt x="0" y="1730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65702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8143" y="3948614"/>
            <a:ext cx="5196630" cy="5757499"/>
          </a:xfrm>
          <a:custGeom>
            <a:avLst/>
            <a:gdLst/>
            <a:ahLst/>
            <a:cxnLst/>
            <a:rect r="r" b="b" t="t" l="l"/>
            <a:pathLst>
              <a:path h="5757499" w="5196630">
                <a:moveTo>
                  <a:pt x="0" y="0"/>
                </a:moveTo>
                <a:lnTo>
                  <a:pt x="5196630" y="0"/>
                </a:lnTo>
                <a:lnTo>
                  <a:pt x="5196630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8143" y="193629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funções podem fazer uma operação que gere um retorno para o seu código.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palavra “return” é utilizada dentro do corpo da função para realizar o retorno dessa função. Esse retorno pode possuir algum valor ou ser nulo.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com retorno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45327" y="3834314"/>
            <a:ext cx="10013973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dois números são repassados pelo usuário, e dependendo dos seus valores uma função diferente é executada pelo if - else.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retorno da função está sendo recebido pela váriavel “result”.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 depois é utilizada para realizar um print()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51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Python já possui diversas funções builtin, que já estão prontas para ser utilizadas dentro do python.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Trouxe um exemplo das funções “math”, onde são utilizadas para realizar diversos cálculos, indo de simples à complexos.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Math é uma biblioteca com múltiplas funções. Para a sua utilização, é preciso colocar a palavra “math.” com um ponto depois, após esse ponto várias palavras irão aparecer para utilizar na função.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Segue documentaçã do python das funções math: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3/library/math.html"/>
              </a:rPr>
              <a:t>https://docs.python.org/3/library/math.html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BuiltIn Python - Math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6479" y="4204449"/>
            <a:ext cx="756161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54040" y="4383926"/>
            <a:ext cx="1527480" cy="1519148"/>
          </a:xfrm>
          <a:custGeom>
            <a:avLst/>
            <a:gdLst/>
            <a:ahLst/>
            <a:cxnLst/>
            <a:rect r="r" b="b" t="t" l="l"/>
            <a:pathLst>
              <a:path h="1519148" w="1527480">
                <a:moveTo>
                  <a:pt x="0" y="0"/>
                </a:moveTo>
                <a:lnTo>
                  <a:pt x="1527481" y="0"/>
                </a:lnTo>
                <a:lnTo>
                  <a:pt x="1527481" y="1519148"/>
                </a:lnTo>
                <a:lnTo>
                  <a:pt x="0" y="151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401162"/>
            <a:ext cx="16208285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Referências: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151097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material foi desenvolvido com base no conteúdo utilizado na disciplina de Fundamentos de Programação do Curso de Tecnologia em Análise e Desenvolvimento de Sistemas da UTFPR-PB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2699831"/>
            <a:ext cx="1777365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W3SCHOOLS. Python Tutorial. Disponível em: </a:t>
            </a:r>
            <a:r>
              <a:rPr lang="en-US" sz="2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w3schools.com/python/default.asp"/>
              </a:rPr>
              <a:t>https://www.w3schools.com/python/default.asp</a:t>
            </a: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2 dez.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4974" y="3910871"/>
            <a:ext cx="17773650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Fabio. Funções em Python. DevMedia, [s. l.], 2019.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devmedia.com.br/funcoes-em-python/37340"/>
              </a:rPr>
              <a:t>https://www.devmedia.com.br/funcoes-em-python/37340</a:t>
            </a: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14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4974" y="5245949"/>
            <a:ext cx="17773650" cy="1308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FARIA, Andréa. Arrays em Python: Um Guia Passo a Passo para Iniciantes. Medium, [s. l.], 14 jul. 2023. Disponível em: </a:t>
            </a:r>
            <a:r>
              <a:rPr lang="en-US" sz="25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s://medium.com/@andrea_faria/arrays-em-python-um-guia-passo-a-passo-para-iniciantes-9f516ed782c1"/>
              </a:rPr>
              <a:t>https://medium.com/@andrea_faria/arrays-em-python-um-guia-passo-a-passo-para-iniciantes-9f516ed782c1</a:t>
            </a: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14 dez. 2024.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 array?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é uma estrutura que pode armazenar vários dados de um mesmo tipo.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arrays são estruturados por índice. Começando em 0 até N valores que tem no array.</a:t>
            </a:r>
          </a:p>
          <a:p>
            <a:pPr algn="l" marL="1252228" indent="-417409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significa que o primeiro elemento de um array possui o índice 0 e não 1.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oficial do python sobre arrays: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pt-br/3/library/array.html"/>
              </a:rPr>
              <a:t>https://docs.python.org/pt-br/3/library/array.html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Arrays/Vetores em 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34264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array em python é definido com um nome junto à [ ]. Os elementos do array são inseridos dentro desses colchetes.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de um array em Python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175" y="2997598"/>
            <a:ext cx="15620682" cy="6697367"/>
          </a:xfrm>
          <a:custGeom>
            <a:avLst/>
            <a:gdLst/>
            <a:ahLst/>
            <a:cxnLst/>
            <a:rect r="r" b="b" t="t" l="l"/>
            <a:pathLst>
              <a:path h="6697367" w="15620682">
                <a:moveTo>
                  <a:pt x="0" y="0"/>
                </a:moveTo>
                <a:lnTo>
                  <a:pt x="15620682" y="0"/>
                </a:lnTo>
                <a:lnTo>
                  <a:pt x="15620682" y="6697368"/>
                </a:lnTo>
                <a:lnTo>
                  <a:pt x="0" y="6697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9175" y="1499634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o acesso e impressão de um valor específico dentro do array, é usado o seu índice. A posição do índice também pode ser usada para a alteração de um valor do array.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25359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Acessando e alterando os valores de um array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51727"/>
            <a:ext cx="16230600" cy="6674834"/>
          </a:xfrm>
          <a:custGeom>
            <a:avLst/>
            <a:gdLst/>
            <a:ahLst/>
            <a:cxnLst/>
            <a:rect r="r" b="b" t="t" l="l"/>
            <a:pathLst>
              <a:path h="6674834" w="16230600">
                <a:moveTo>
                  <a:pt x="0" y="0"/>
                </a:moveTo>
                <a:lnTo>
                  <a:pt x="16230600" y="0"/>
                </a:lnTo>
                <a:lnTo>
                  <a:pt x="16230600" y="6674835"/>
                </a:lnTo>
                <a:lnTo>
                  <a:pt x="0" y="6674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468038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visto nos slides de loops, também é possível iterar sobre array com os loops.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estarei apresentando uma forma de iteração no array utilizando o for no array que vimos no slide anterior.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49376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 loop no array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225" y="3948614"/>
            <a:ext cx="14514731" cy="5824036"/>
          </a:xfrm>
          <a:custGeom>
            <a:avLst/>
            <a:gdLst/>
            <a:ahLst/>
            <a:cxnLst/>
            <a:rect r="r" b="b" t="t" l="l"/>
            <a:pathLst>
              <a:path h="5824036" w="14514731">
                <a:moveTo>
                  <a:pt x="0" y="0"/>
                </a:moveTo>
                <a:lnTo>
                  <a:pt x="14514731" y="0"/>
                </a:lnTo>
                <a:lnTo>
                  <a:pt x="14514731" y="5824036"/>
                </a:lnTo>
                <a:lnTo>
                  <a:pt x="0" y="5824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21949"/>
            <a:ext cx="162306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Aqui estou trazendo algumas funções dos arrays que podem ser utilizadas para a sua manipulação.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.append() -- Utilizado para adicionar um item ao fim do array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.pop() -- Utilizado para remover um item do array seguindo o seu índice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.remove -- Utilizado para remover um item do array utilizando a sua descrição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44767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de arrays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618" y="1936299"/>
            <a:ext cx="162306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 possus várias funções prontas para serem utilizadas. Para ver mais dessas funções, a documentação oficial do python pode ser acessada. Ou a documentação simplificada do w3schools, onde é possível verificar mais sobre os arrays.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https://www.w3schools.com/python/python_arrays.asp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Funções de arrays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9747" y="5229464"/>
            <a:ext cx="6586031" cy="2464897"/>
          </a:xfrm>
          <a:custGeom>
            <a:avLst/>
            <a:gdLst/>
            <a:ahLst/>
            <a:cxnLst/>
            <a:rect r="r" b="b" t="t" l="l"/>
            <a:pathLst>
              <a:path h="2464897" w="6586031">
                <a:moveTo>
                  <a:pt x="0" y="0"/>
                </a:moveTo>
                <a:lnTo>
                  <a:pt x="6586031" y="0"/>
                </a:lnTo>
                <a:lnTo>
                  <a:pt x="6586031" y="2464897"/>
                </a:lnTo>
                <a:lnTo>
                  <a:pt x="0" y="2464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65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222" y="4292182"/>
            <a:ext cx="10014141" cy="4339461"/>
          </a:xfrm>
          <a:custGeom>
            <a:avLst/>
            <a:gdLst/>
            <a:ahLst/>
            <a:cxnLst/>
            <a:rect r="r" b="b" t="t" l="l"/>
            <a:pathLst>
              <a:path h="4339461" w="10014141">
                <a:moveTo>
                  <a:pt x="0" y="0"/>
                </a:moveTo>
                <a:lnTo>
                  <a:pt x="10014142" y="0"/>
                </a:lnTo>
                <a:lnTo>
                  <a:pt x="10014142" y="4339461"/>
                </a:lnTo>
                <a:lnTo>
                  <a:pt x="0" y="4339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7135" y="2562957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matrizes pode ser interpretada como um array bidimensional.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 possui linhas e colunas, onde para acessar os seus elementos é necessário informar a posição da linha e da coluna desse elemento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6660" y="1588682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Matrizes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53305"/>
            <a:ext cx="9949511" cy="4208529"/>
          </a:xfrm>
          <a:custGeom>
            <a:avLst/>
            <a:gdLst/>
            <a:ahLst/>
            <a:cxnLst/>
            <a:rect r="r" b="b" t="t" l="l"/>
            <a:pathLst>
              <a:path h="4208529" w="9949511">
                <a:moveTo>
                  <a:pt x="0" y="0"/>
                </a:moveTo>
                <a:lnTo>
                  <a:pt x="9949511" y="0"/>
                </a:lnTo>
                <a:lnTo>
                  <a:pt x="9949511" y="4208529"/>
                </a:lnTo>
                <a:lnTo>
                  <a:pt x="0" y="4208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8211" y="6767073"/>
            <a:ext cx="5360632" cy="1194762"/>
          </a:xfrm>
          <a:custGeom>
            <a:avLst/>
            <a:gdLst/>
            <a:ahLst/>
            <a:cxnLst/>
            <a:rect r="r" b="b" t="t" l="l"/>
            <a:pathLst>
              <a:path h="1194762" w="5360632">
                <a:moveTo>
                  <a:pt x="0" y="0"/>
                </a:moveTo>
                <a:lnTo>
                  <a:pt x="5360632" y="0"/>
                </a:lnTo>
                <a:lnTo>
                  <a:pt x="5360632" y="1194761"/>
                </a:lnTo>
                <a:lnTo>
                  <a:pt x="0" y="1194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338" r="-661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8618" y="193629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exemplo anterior, utilizei o for loop para imprimir a linha da matriz que queria.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 se for preciso imprimir uma linha e coluna específica dessa matriz, é preciso adicionar somente mais um colchete com a posição.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Matrizes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76134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Obs: Assim como os arrays, a matriz começa a partir da posição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DAGY1z9khmA</dc:identifier>
  <dcterms:modified xsi:type="dcterms:W3CDTF">2011-08-01T06:04:30Z</dcterms:modified>
  <cp:revision>1</cp:revision>
  <dc:title>Aula 05 e 06 - Funções, Arrays e Matrizes</dc:title>
</cp:coreProperties>
</file>