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18288000" cy="10287000"/>
  <p:notesSz cx="6858000" cy="9144000"/>
  <p:embeddedFontLst>
    <p:embeddedFont>
      <p:font typeface="League Spartan" charset="1" panose="00000800000000000000"/>
      <p:regular r:id="rId8"/>
    </p:embeddedFont>
    <p:embeddedFont>
      <p:font typeface="Fredoka" charset="1" panose="020000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6933333"/>
          </a:xfrm>
          <a:custGeom>
            <a:avLst/>
            <a:gdLst/>
            <a:ahLst/>
            <a:cxnLst/>
            <a:rect r="r" b="b" t="t" l="l"/>
            <a:pathLst>
              <a:path h="16933333" w="18288000">
                <a:moveTo>
                  <a:pt x="0" y="0"/>
                </a:moveTo>
                <a:lnTo>
                  <a:pt x="18288000" y="0"/>
                </a:lnTo>
                <a:lnTo>
                  <a:pt x="18288000" y="16933333"/>
                </a:lnTo>
                <a:lnTo>
                  <a:pt x="0" y="169333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61166" y="2141998"/>
            <a:ext cx="6035928" cy="6003005"/>
          </a:xfrm>
          <a:custGeom>
            <a:avLst/>
            <a:gdLst/>
            <a:ahLst/>
            <a:cxnLst/>
            <a:rect r="r" b="b" t="t" l="l"/>
            <a:pathLst>
              <a:path h="6003005" w="6035928">
                <a:moveTo>
                  <a:pt x="0" y="0"/>
                </a:moveTo>
                <a:lnTo>
                  <a:pt x="6035928" y="0"/>
                </a:lnTo>
                <a:lnTo>
                  <a:pt x="6035928" y="6003004"/>
                </a:lnTo>
                <a:lnTo>
                  <a:pt x="0" y="60030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57513" y="3868506"/>
            <a:ext cx="6540379" cy="1898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595"/>
              </a:lnSpc>
            </a:pPr>
            <a:r>
              <a:rPr lang="en-US" sz="11139">
                <a:solidFill>
                  <a:srgbClr val="FEFEF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PYTHON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43598" y="5402244"/>
            <a:ext cx="5968208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PROPOSTA DO DESAFIO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392597" cy="1385001"/>
          </a:xfrm>
          <a:custGeom>
            <a:avLst/>
            <a:gdLst/>
            <a:ahLst/>
            <a:cxnLst/>
            <a:rect r="r" b="b" t="t" l="l"/>
            <a:pathLst>
              <a:path h="1385001" w="1392597">
                <a:moveTo>
                  <a:pt x="0" y="0"/>
                </a:moveTo>
                <a:lnTo>
                  <a:pt x="1392597" y="0"/>
                </a:lnTo>
                <a:lnTo>
                  <a:pt x="1392597" y="1385001"/>
                </a:lnTo>
                <a:lnTo>
                  <a:pt x="0" y="1385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63920" y="1409843"/>
            <a:ext cx="7495380" cy="7495380"/>
          </a:xfrm>
          <a:custGeom>
            <a:avLst/>
            <a:gdLst/>
            <a:ahLst/>
            <a:cxnLst/>
            <a:rect r="r" b="b" t="t" l="l"/>
            <a:pathLst>
              <a:path h="7495380" w="7495380">
                <a:moveTo>
                  <a:pt x="0" y="0"/>
                </a:moveTo>
                <a:lnTo>
                  <a:pt x="7495380" y="0"/>
                </a:lnTo>
                <a:lnTo>
                  <a:pt x="7495380" y="7495380"/>
                </a:lnTo>
                <a:lnTo>
                  <a:pt x="0" y="74953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722042" y="1381777"/>
            <a:ext cx="7495380" cy="7495380"/>
          </a:xfrm>
          <a:custGeom>
            <a:avLst/>
            <a:gdLst/>
            <a:ahLst/>
            <a:cxnLst/>
            <a:rect r="r" b="b" t="t" l="l"/>
            <a:pathLst>
              <a:path h="7495380" w="7495380">
                <a:moveTo>
                  <a:pt x="0" y="0"/>
                </a:moveTo>
                <a:lnTo>
                  <a:pt x="7495381" y="0"/>
                </a:lnTo>
                <a:lnTo>
                  <a:pt x="7495381" y="7495380"/>
                </a:lnTo>
                <a:lnTo>
                  <a:pt x="0" y="74953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0088226" y="1679059"/>
            <a:ext cx="1667596" cy="1661532"/>
          </a:xfrm>
          <a:custGeom>
            <a:avLst/>
            <a:gdLst/>
            <a:ahLst/>
            <a:cxnLst/>
            <a:rect r="r" b="b" t="t" l="l"/>
            <a:pathLst>
              <a:path h="1661532" w="1667596">
                <a:moveTo>
                  <a:pt x="0" y="0"/>
                </a:moveTo>
                <a:lnTo>
                  <a:pt x="1667596" y="0"/>
                </a:lnTo>
                <a:lnTo>
                  <a:pt x="1667596" y="1661532"/>
                </a:lnTo>
                <a:lnTo>
                  <a:pt x="0" y="16615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344665" y="1471673"/>
            <a:ext cx="1661532" cy="1661532"/>
          </a:xfrm>
          <a:custGeom>
            <a:avLst/>
            <a:gdLst/>
            <a:ahLst/>
            <a:cxnLst/>
            <a:rect r="r" b="b" t="t" l="l"/>
            <a:pathLst>
              <a:path h="1661532" w="1661532">
                <a:moveTo>
                  <a:pt x="0" y="0"/>
                </a:moveTo>
                <a:lnTo>
                  <a:pt x="1661532" y="0"/>
                </a:lnTo>
                <a:lnTo>
                  <a:pt x="1661532" y="1661531"/>
                </a:lnTo>
                <a:lnTo>
                  <a:pt x="0" y="16615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050621" y="1679059"/>
            <a:ext cx="1667596" cy="1661532"/>
          </a:xfrm>
          <a:custGeom>
            <a:avLst/>
            <a:gdLst/>
            <a:ahLst/>
            <a:cxnLst/>
            <a:rect r="r" b="b" t="t" l="l"/>
            <a:pathLst>
              <a:path h="1661532" w="1667596">
                <a:moveTo>
                  <a:pt x="0" y="0"/>
                </a:moveTo>
                <a:lnTo>
                  <a:pt x="1667596" y="0"/>
                </a:lnTo>
                <a:lnTo>
                  <a:pt x="1667596" y="1661532"/>
                </a:lnTo>
                <a:lnTo>
                  <a:pt x="0" y="16615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293773" y="1471673"/>
            <a:ext cx="1661532" cy="1661532"/>
          </a:xfrm>
          <a:custGeom>
            <a:avLst/>
            <a:gdLst/>
            <a:ahLst/>
            <a:cxnLst/>
            <a:rect r="r" b="b" t="t" l="l"/>
            <a:pathLst>
              <a:path h="1661532" w="1661532">
                <a:moveTo>
                  <a:pt x="0" y="0"/>
                </a:moveTo>
                <a:lnTo>
                  <a:pt x="1661532" y="0"/>
                </a:lnTo>
                <a:lnTo>
                  <a:pt x="1661532" y="1661531"/>
                </a:lnTo>
                <a:lnTo>
                  <a:pt x="0" y="166153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378284" y="6936874"/>
            <a:ext cx="1661532" cy="1661532"/>
          </a:xfrm>
          <a:custGeom>
            <a:avLst/>
            <a:gdLst/>
            <a:ahLst/>
            <a:cxnLst/>
            <a:rect r="r" b="b" t="t" l="l"/>
            <a:pathLst>
              <a:path h="1661532" w="1661532">
                <a:moveTo>
                  <a:pt x="0" y="0"/>
                </a:moveTo>
                <a:lnTo>
                  <a:pt x="1661532" y="0"/>
                </a:lnTo>
                <a:lnTo>
                  <a:pt x="1661532" y="1661532"/>
                </a:lnTo>
                <a:lnTo>
                  <a:pt x="0" y="16615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344665" y="6936874"/>
            <a:ext cx="1661532" cy="1661532"/>
          </a:xfrm>
          <a:custGeom>
            <a:avLst/>
            <a:gdLst/>
            <a:ahLst/>
            <a:cxnLst/>
            <a:rect r="r" b="b" t="t" l="l"/>
            <a:pathLst>
              <a:path h="1661532" w="1661532">
                <a:moveTo>
                  <a:pt x="0" y="0"/>
                </a:moveTo>
                <a:lnTo>
                  <a:pt x="1661532" y="0"/>
                </a:lnTo>
                <a:lnTo>
                  <a:pt x="1661532" y="1661532"/>
                </a:lnTo>
                <a:lnTo>
                  <a:pt x="0" y="166153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8700" y="7666501"/>
            <a:ext cx="1028700" cy="1591799"/>
          </a:xfrm>
          <a:custGeom>
            <a:avLst/>
            <a:gdLst/>
            <a:ahLst/>
            <a:cxnLst/>
            <a:rect r="r" b="b" t="t" l="l"/>
            <a:pathLst>
              <a:path h="1591799" w="1028700">
                <a:moveTo>
                  <a:pt x="0" y="0"/>
                </a:moveTo>
                <a:lnTo>
                  <a:pt x="1028700" y="0"/>
                </a:lnTo>
                <a:lnTo>
                  <a:pt x="1028700" y="1591799"/>
                </a:lnTo>
                <a:lnTo>
                  <a:pt x="0" y="159179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627127" y="983055"/>
            <a:ext cx="4610942" cy="1333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95"/>
              </a:lnSpc>
            </a:pPr>
            <a:r>
              <a:rPr lang="en-US" sz="7853">
                <a:solidFill>
                  <a:srgbClr val="E2E2E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PYTHON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708554"/>
            <a:ext cx="4237175" cy="646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9"/>
              </a:lnSpc>
            </a:pPr>
            <a:r>
              <a:rPr lang="en-US" sz="3814">
                <a:solidFill>
                  <a:srgbClr val="E2E2E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JOGO DA VELHA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3458875"/>
            <a:ext cx="5031984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E2E2E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CONDIÇÃO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E2E2E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LOOP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E2E2E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FUNÇÃO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E2E2E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MATRIZ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724999" y="7666501"/>
            <a:ext cx="1028700" cy="1591799"/>
          </a:xfrm>
          <a:custGeom>
            <a:avLst/>
            <a:gdLst/>
            <a:ahLst/>
            <a:cxnLst/>
            <a:rect r="r" b="b" t="t" l="l"/>
            <a:pathLst>
              <a:path h="1591799" w="1028700">
                <a:moveTo>
                  <a:pt x="0" y="0"/>
                </a:moveTo>
                <a:lnTo>
                  <a:pt x="1028700" y="0"/>
                </a:lnTo>
                <a:lnTo>
                  <a:pt x="1028700" y="1591799"/>
                </a:lnTo>
                <a:lnTo>
                  <a:pt x="0" y="159179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DAGZZxkK4NI</dc:identifier>
  <dcterms:modified xsi:type="dcterms:W3CDTF">2011-08-01T06:04:30Z</dcterms:modified>
  <cp:revision>1</cp:revision>
  <dc:title>Aula 08</dc:title>
</cp:coreProperties>
</file>