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0"/>
    </p:embeddedFont>
    <p:embeddedFont>
      <p:font typeface="Fredoka" charset="1" panose="02000000000000000000"/>
      <p:regular r:id="rId21"/>
    </p:embeddedFont>
    <p:embeddedFont>
      <p:font typeface="Arial" charset="1" panose="020B0502020202020204"/>
      <p:regular r:id="rId22"/>
    </p:embeddedFont>
    <p:embeddedFont>
      <p:font typeface="Arial Bold" charset="1" panose="020B0802020202020204"/>
      <p:regular r:id="rId23"/>
    </p:embeddedFont>
    <p:embeddedFont>
      <p:font typeface="Arimo" charset="1" panose="020B0604020202020204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python/default.asp" TargetMode="External" Type="http://schemas.openxmlformats.org/officeDocument/2006/relationships/hyperlink"/><Relationship Id="rId3" Target="https://www.devmedia.com.br/funcoes-em-python/37340" TargetMode="External" Type="http://schemas.openxmlformats.org/officeDocument/2006/relationships/hyperlink"/><Relationship Id="rId4" Target="https://medium.com/@andrea_faria/arrays-em-python-um-guia-passo-a-passo-para-iniciantes-9f516ed782c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3/library/math.html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pt-br/3/library/array.html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8618" y="3434264"/>
            <a:ext cx="15620682" cy="6697367"/>
          </a:xfrm>
          <a:custGeom>
            <a:avLst/>
            <a:gdLst/>
            <a:ahLst/>
            <a:cxnLst/>
            <a:rect r="r" b="b" t="t" l="l"/>
            <a:pathLst>
              <a:path h="6697367" w="15620682">
                <a:moveTo>
                  <a:pt x="0" y="0"/>
                </a:moveTo>
                <a:lnTo>
                  <a:pt x="15620682" y="0"/>
                </a:lnTo>
                <a:lnTo>
                  <a:pt x="15620682" y="6697367"/>
                </a:lnTo>
                <a:lnTo>
                  <a:pt x="0" y="6697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o acesso e impressão de um valor específico dentro do array, é usado o seu índice. A posição do índice também pode ser usada para a alteração de um valor do array.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Acessando e alterando os valores de um array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19989"/>
            <a:ext cx="16230600" cy="6674834"/>
          </a:xfrm>
          <a:custGeom>
            <a:avLst/>
            <a:gdLst/>
            <a:ahLst/>
            <a:cxnLst/>
            <a:rect r="r" b="b" t="t" l="l"/>
            <a:pathLst>
              <a:path h="6674834" w="16230600">
                <a:moveTo>
                  <a:pt x="0" y="0"/>
                </a:moveTo>
                <a:lnTo>
                  <a:pt x="16230600" y="0"/>
                </a:lnTo>
                <a:lnTo>
                  <a:pt x="16230600" y="6674834"/>
                </a:lnTo>
                <a:lnTo>
                  <a:pt x="0" y="667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visto nos slides de loops, também é possível iterar sobre array com os loops.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estarei apresentando uma forma de iteração no array utilizando o for no array que vimos no slide anterior.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 loop no array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4462964"/>
            <a:ext cx="14514731" cy="5824036"/>
          </a:xfrm>
          <a:custGeom>
            <a:avLst/>
            <a:gdLst/>
            <a:ahLst/>
            <a:cxnLst/>
            <a:rect r="r" b="b" t="t" l="l"/>
            <a:pathLst>
              <a:path h="5824036" w="14514731">
                <a:moveTo>
                  <a:pt x="0" y="0"/>
                </a:moveTo>
                <a:lnTo>
                  <a:pt x="14514732" y="0"/>
                </a:lnTo>
                <a:lnTo>
                  <a:pt x="14514732" y="5824036"/>
                </a:lnTo>
                <a:lnTo>
                  <a:pt x="0" y="5824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estou trazendo algumas funções dos arrays que podem ser utilizadas para a sua manipulação.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.append() -- Utilizado para adicionar um item ao fim do array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.pop() -- Utilizado para remover um item do array seguindo o seu índice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.remove -- Utilizado para remover um item do array utilizando a sua descrição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de arrays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 possus várias funções prontas para serem utilizadas. Para ver mais dessas funções, a documentação oficial do python pode ser acessada. Ou a documentação simplificada do w3schools, onde é possível verificar mais sobre os arrays.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https://www.w3schools.com/python/python_arrays.asp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de arrays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401162"/>
            <a:ext cx="16208285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Referências: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151097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material foi desenvolvido com base no conteúdo utilizado na disciplina de Fundamentos de Programação do Curso de Tecnologia em Análise e Desenvolvimento de Sistemas da UTFPR-PB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699831"/>
            <a:ext cx="1777365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W3SCHOOLS. Python Tutorial.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w3schools.com/python/default.asp"/>
              </a:rPr>
              <a:t>https://www.w3schools.com/python/default.asp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974" y="3910871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Fabio. Funções em Python. DevMedia, [s. l.], 2019.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devmedia.com.br/funcoes-em-python/37340"/>
              </a:rPr>
              <a:t>https://www.devmedia.com.br/funcoes-em-python/37340</a:t>
            </a: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14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4974" y="5245949"/>
            <a:ext cx="17773650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FARIA, Andréa. Arrays em Python: Um Guia Passo a Passo para Iniciantes. Medium, [s. l.], 14 jul. 2023.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medium.com/@andrea_faria/arrays-em-python-um-guia-passo-a-passo-para-iniciantes-9f516ed782c1"/>
              </a:rPr>
              <a:t>https://medium.com/@andrea_faria/arrays-em-python-um-guia-passo-a-passo-para-iniciantes-9f516ed782c1</a:t>
            </a: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14 dez. 2024.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2038311"/>
            <a:ext cx="162306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uma função?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um bloco de código que possui o objetivo de evitar repetição de código.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função pode ser executada/chamada em diversas partes do programa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 sua execução, podem ser repassados parâmetros de entrada e pode haver dados de retorno a partir dela.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1891219"/>
            <a:ext cx="9383918" cy="1624140"/>
          </a:xfrm>
          <a:custGeom>
            <a:avLst/>
            <a:gdLst/>
            <a:ahLst/>
            <a:cxnLst/>
            <a:rect r="r" b="b" t="t" l="l"/>
            <a:pathLst>
              <a:path h="1624140" w="9383918">
                <a:moveTo>
                  <a:pt x="0" y="0"/>
                </a:moveTo>
                <a:lnTo>
                  <a:pt x="9383919" y="0"/>
                </a:lnTo>
                <a:lnTo>
                  <a:pt x="9383919" y="1624139"/>
                </a:lnTo>
                <a:lnTo>
                  <a:pt x="0" y="162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da função em Python: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3667758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A palavra “def” é usada para definir uma função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143" y="444039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da função - Após o “def” vêm o nome da função “ola_nome”, ela segue as mesmas regras das variáveis, ex: não pode começar com número na frente. O nome da função será utilizado para chamá-la em outros locais do código.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143" y="6241733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Parâmetros - Ficam entre os parênteses “()”, tanto nenhum parâmetro pode ser repassado quanto múltiplos parâmetros podem ser repassados para a função. Esses parâmetros são utilizados dentro do corpo da função.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8143" y="8188960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 da função - Aqui fica o que será executado nessa função, os parâmetros são utilizados aqui, observe que o corpo é separado das outras partes pelos dois pontos “:” e pela identação.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4165800"/>
            <a:ext cx="9270545" cy="3785205"/>
          </a:xfrm>
          <a:custGeom>
            <a:avLst/>
            <a:gdLst/>
            <a:ahLst/>
            <a:cxnLst/>
            <a:rect r="r" b="b" t="t" l="l"/>
            <a:pathLst>
              <a:path h="3785205" w="9270545">
                <a:moveTo>
                  <a:pt x="0" y="0"/>
                </a:moveTo>
                <a:lnTo>
                  <a:pt x="9270545" y="0"/>
                </a:lnTo>
                <a:lnTo>
                  <a:pt x="9270545" y="3785205"/>
                </a:lnTo>
                <a:lnTo>
                  <a:pt x="0" y="3785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193629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definir a sua função, ela pode ser chamada em diversas áreas do código. Para chamar a função, é preciso utilizar o seu nome junto a parênteses. Se a função foi declarada com parâmetros é preciso repassa-los também.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8143" y="1936299"/>
            <a:ext cx="16230600" cy="415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Seguindo o código do slide anterior. A função “ola_nome” foi definida para ser chamada posteriormente. Onde em sua definição coloquei o parâmetro “nome” que foi utilizado dentro do print(). 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exemplo repassei o nome “Lucas”, mas podem ser repassadas variáveis também para a função.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rodar o código pelo terminal, obtive o seguinte resultado.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8143" y="6520364"/>
            <a:ext cx="5797452" cy="1730583"/>
          </a:xfrm>
          <a:custGeom>
            <a:avLst/>
            <a:gdLst/>
            <a:ahLst/>
            <a:cxnLst/>
            <a:rect r="r" b="b" t="t" l="l"/>
            <a:pathLst>
              <a:path h="1730583" w="5797452">
                <a:moveTo>
                  <a:pt x="0" y="0"/>
                </a:moveTo>
                <a:lnTo>
                  <a:pt x="5797452" y="0"/>
                </a:lnTo>
                <a:lnTo>
                  <a:pt x="5797452" y="1730583"/>
                </a:lnTo>
                <a:lnTo>
                  <a:pt x="0" y="1730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3948614"/>
            <a:ext cx="5196630" cy="5757499"/>
          </a:xfrm>
          <a:custGeom>
            <a:avLst/>
            <a:gdLst/>
            <a:ahLst/>
            <a:cxnLst/>
            <a:rect r="r" b="b" t="t" l="l"/>
            <a:pathLst>
              <a:path h="5757499" w="5196630">
                <a:moveTo>
                  <a:pt x="0" y="0"/>
                </a:moveTo>
                <a:lnTo>
                  <a:pt x="5196630" y="0"/>
                </a:lnTo>
                <a:lnTo>
                  <a:pt x="5196630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8143" y="193629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funções podem fazer uma operação que gere um retorno para o seu código.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 “return” é utilizada dentro do corpo da função para realizar o retorno dessa função. Esse retorno pode possuir algum valor ou ser nulo.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com retorno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5327" y="3834314"/>
            <a:ext cx="10013973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dois números são repassados pelo usuário, e dependendo dos seus valores uma função diferente é executada pelo if - else.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retorno da função está sendo recebido pela váriavel “result”.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 depois é utilizada para realizar um print()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51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Python já possui diversas funções builtin, que já estão prontas para ser utilizadas dentro do python.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Trouxe um exemplo das funções “math”, onde são utilizadas para realizar diversos cálculos, indo de simples à complexos.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 é uma biblioteca com múltiplas funções. Para a sua utilização, é preciso colocar a palavra “math.” com um ponto depois, após esse ponto várias palavras irão aparecer para utilizar na função.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Segue documentaçã do python das funções math: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3/library/math.html"/>
              </a:rPr>
              <a:t>https://docs.python.org/3/library/math.html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BuiltIn Python - Math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 array?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é uma estrutura que pode armazenar vários dados de um mesmo tipo.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arrays são estruturados por índice. Começando em 0 até N valores que tem no array.</a:t>
            </a:r>
          </a:p>
          <a:p>
            <a:pPr algn="l" marL="1252228" indent="-417409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significa que o primeiro elemento de um array possui o índice 0 e não 1.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oficial do python sobre arrays: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pt-br/3/library/array.html"/>
              </a:rPr>
              <a:t>https://docs.python.org/pt-br/3/library/array.html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Arrays em Python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34264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array em python é definido com um nome junto à [ ]. Os elementos do array são inseridos dentro desses colchetes.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de um array em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DAGY1z9khmA</dc:identifier>
  <dcterms:modified xsi:type="dcterms:W3CDTF">2011-08-01T06:04:30Z</dcterms:modified>
  <cp:revision>1</cp:revision>
  <dc:title>Aula 05 e 06 - Funções e Arrays</dc:title>
</cp:coreProperties>
</file>