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0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3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2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8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059D-22B0-4DA0-A017-249B75080F0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F8E8-9496-47EB-8A79-87544E1DB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69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image" Target="../media/image2.png"/><Relationship Id="rId7" Type="http://schemas.openxmlformats.org/officeDocument/2006/relationships/image" Target="../media/image1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mp"/><Relationship Id="rId5" Type="http://schemas.openxmlformats.org/officeDocument/2006/relationships/image" Target="../media/image4.png"/><Relationship Id="rId10" Type="http://schemas.openxmlformats.org/officeDocument/2006/relationships/image" Target="../media/image22.tmp"/><Relationship Id="rId4" Type="http://schemas.openxmlformats.org/officeDocument/2006/relationships/image" Target="../media/image3.png"/><Relationship Id="rId9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image" Target="../media/image2.png"/><Relationship Id="rId7" Type="http://schemas.openxmlformats.org/officeDocument/2006/relationships/image" Target="../media/image2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2.png"/><Relationship Id="rId7" Type="http://schemas.openxmlformats.org/officeDocument/2006/relationships/image" Target="../media/image2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12" y="-3"/>
            <a:ext cx="3804047" cy="693896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88" y="3707403"/>
            <a:ext cx="1043681" cy="323155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51" y="3617605"/>
            <a:ext cx="1181153" cy="4724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9" y="-4"/>
            <a:ext cx="3804047" cy="693896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27" y="-1"/>
            <a:ext cx="1043681" cy="194636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51" y="1534245"/>
            <a:ext cx="1181153" cy="4724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69" y="0"/>
            <a:ext cx="3804047" cy="693896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92" y="0"/>
            <a:ext cx="1043681" cy="26774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55" y="2441267"/>
            <a:ext cx="1181153" cy="4724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938" y="3509963"/>
            <a:ext cx="1043681" cy="3428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1853" y="266505"/>
            <a:ext cx="7472657" cy="1413356"/>
          </a:xfrm>
        </p:spPr>
        <p:txBody>
          <a:bodyPr>
            <a:normAutofit/>
          </a:bodyPr>
          <a:lstStyle/>
          <a:p>
            <a:r>
              <a:rPr lang="pt-BR" sz="7300" dirty="0" smtClean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Flappy Bird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1812" y="2565542"/>
            <a:ext cx="4473008" cy="7107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Lucas Buk Cardoso </a:t>
            </a:r>
          </a:p>
          <a:p>
            <a:pPr algn="l"/>
            <a:r>
              <a:rPr lang="pt-BR" b="1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RA: 15.03470-4</a:t>
            </a:r>
            <a:endParaRPr lang="pt-BR" b="1" dirty="0"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47" y="3502385"/>
            <a:ext cx="475848" cy="4758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88" y="-2"/>
            <a:ext cx="1043681" cy="16067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51" y="1278008"/>
            <a:ext cx="1181153" cy="4724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50" y="3366224"/>
            <a:ext cx="1181153" cy="4724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92" y="4572000"/>
            <a:ext cx="1043681" cy="236696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55" y="4571999"/>
            <a:ext cx="1181153" cy="47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6008370" cy="68648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19" y="4939"/>
            <a:ext cx="1013538" cy="30648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22" y="2890218"/>
            <a:ext cx="1184350" cy="4737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68" y="2069"/>
            <a:ext cx="6183632" cy="685593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12" y="2069"/>
            <a:ext cx="1043412" cy="24798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06822" y="488265"/>
            <a:ext cx="184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Imagens</a:t>
            </a:r>
            <a:endParaRPr lang="pt-BR" sz="2400" dirty="0" smtClean="0">
              <a:latin typeface="Bahnschrift SemiBold Condensed" panose="020B0502040204020203" pitchFamily="34" charset="0"/>
              <a:ea typeface="Source Code Pro Black" panose="020B08090304030202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52" y="2245636"/>
            <a:ext cx="1181532" cy="4726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52" y="3299663"/>
            <a:ext cx="457262" cy="4572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12" y="4376999"/>
            <a:ext cx="1043412" cy="247987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52" y="4376999"/>
            <a:ext cx="1181532" cy="4726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88" y="-6808"/>
            <a:ext cx="1012905" cy="8950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5" y="768266"/>
            <a:ext cx="1184350" cy="47374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87" y="3069771"/>
            <a:ext cx="1012905" cy="378710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4" y="2825923"/>
            <a:ext cx="1184350" cy="47374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4" y="5268266"/>
            <a:ext cx="1013538" cy="15886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80" y="4932937"/>
            <a:ext cx="1181705" cy="4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0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356509" y="488265"/>
            <a:ext cx="184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Telas</a:t>
            </a:r>
            <a:endParaRPr lang="pt-BR" sz="2400" dirty="0" smtClean="0">
              <a:latin typeface="Bahnschrift SemiBold Condensed" panose="020B0502040204020203" pitchFamily="34" charset="0"/>
              <a:ea typeface="Source Code Pro Black" panose="020B08090304030202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238122" y="6419333"/>
            <a:ext cx="21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Tela de Início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861" y="1175657"/>
            <a:ext cx="4791612" cy="51749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036687" y="6426589"/>
            <a:ext cx="21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Tela de Jogo</a:t>
            </a:r>
          </a:p>
        </p:txBody>
      </p:sp>
      <p:pic>
        <p:nvPicPr>
          <p:cNvPr id="11" name="Imagem 10" descr="Flappy Bi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2" y="1175657"/>
            <a:ext cx="4977863" cy="51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0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356509" y="488265"/>
            <a:ext cx="184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Telas</a:t>
            </a:r>
            <a:endParaRPr lang="pt-BR" sz="2400" dirty="0" smtClean="0">
              <a:latin typeface="Bahnschrift SemiBold Condensed" panose="020B0502040204020203" pitchFamily="34" charset="0"/>
              <a:ea typeface="Source Code Pro Black" panose="020B08090304030202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12628" y="6415654"/>
            <a:ext cx="27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Tela de Game Over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691408" y="6417445"/>
            <a:ext cx="24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Tela de Reinicio</a:t>
            </a:r>
          </a:p>
        </p:txBody>
      </p:sp>
      <p:pic>
        <p:nvPicPr>
          <p:cNvPr id="17" name="Imagem 16" descr="Flappy Bi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6" y="1158283"/>
            <a:ext cx="4972051" cy="5188636"/>
          </a:xfrm>
          <a:prstGeom prst="rect">
            <a:avLst/>
          </a:prstGeom>
        </p:spPr>
      </p:pic>
      <p:pic>
        <p:nvPicPr>
          <p:cNvPr id="2" name="Imagem 1" descr="Flappy Bi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5" y="1128097"/>
            <a:ext cx="502990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0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23813" y="488265"/>
            <a:ext cx="184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Classes</a:t>
            </a:r>
            <a:endParaRPr lang="pt-BR" sz="2400" dirty="0" smtClean="0">
              <a:latin typeface="Bahnschrift SemiBold Condensed" panose="020B0502040204020203" pitchFamily="34" charset="0"/>
              <a:ea typeface="Source Code Pro Black" panose="020B08090304030202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13" y="1996526"/>
            <a:ext cx="3629496" cy="521067"/>
          </a:xfrm>
          <a:prstGeom prst="rect">
            <a:avLst/>
          </a:prstGeom>
        </p:spPr>
      </p:pic>
      <p:pic>
        <p:nvPicPr>
          <p:cNvPr id="13" name="Imagem 12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09" y="1996526"/>
            <a:ext cx="3072746" cy="521067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28" y="3183059"/>
            <a:ext cx="2888866" cy="527023"/>
          </a:xfrm>
          <a:prstGeom prst="rect">
            <a:avLst/>
          </a:prstGeom>
        </p:spPr>
      </p:pic>
      <p:pic>
        <p:nvPicPr>
          <p:cNvPr id="16" name="Imagem 15" descr="Recorte de Tel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60" y="3246476"/>
            <a:ext cx="2648644" cy="463606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05105" y="4973177"/>
            <a:ext cx="367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Programa Principal:</a:t>
            </a:r>
            <a:endParaRPr lang="pt-BR" sz="2400" dirty="0"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39" y="5434842"/>
            <a:ext cx="1935805" cy="5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0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10741" y="488265"/>
            <a:ext cx="231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Banco de Dados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2" y="1896833"/>
            <a:ext cx="4507178" cy="386883"/>
          </a:xfrm>
          <a:prstGeom prst="rect">
            <a:avLst/>
          </a:prstGeom>
        </p:spPr>
      </p:pic>
      <p:pic>
        <p:nvPicPr>
          <p:cNvPr id="13" name="Imagem 12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38" y="5664292"/>
            <a:ext cx="2646664" cy="718088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8" y="2859566"/>
            <a:ext cx="4168095" cy="23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0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10741" y="488265"/>
            <a:ext cx="231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Movimentação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90" y="1800697"/>
            <a:ext cx="8396960" cy="1373577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41" y="3422470"/>
            <a:ext cx="2089657" cy="305411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62" y="3954709"/>
            <a:ext cx="3613614" cy="11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34794"/>
          <a:stretch/>
        </p:blipFill>
        <p:spPr>
          <a:xfrm>
            <a:off x="10016455" y="-1"/>
            <a:ext cx="2181497" cy="6938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4" y="-2"/>
            <a:ext cx="3804047" cy="6938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7" y="0"/>
            <a:ext cx="3804047" cy="6938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3804047" cy="69389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9395" y="-902017"/>
            <a:ext cx="1043681" cy="34224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4757" y="572987"/>
            <a:ext cx="1181153" cy="4724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7930" y="253842"/>
            <a:ext cx="281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Bahnschrift SemiBold Condensed" panose="020B0502040204020203" pitchFamily="34" charset="0"/>
                <a:ea typeface="Source Code Pro Black" panose="020B0809030403020204" pitchFamily="49" charset="0"/>
              </a:rPr>
              <a:t>Considerações Finais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571294"/>
            <a:ext cx="475848" cy="47584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22787" y="2238374"/>
            <a:ext cx="64661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Dificuldades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Agradecimentos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Referências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Source Code Pro Black</vt:lpstr>
      <vt:lpstr>Tema do Office</vt:lpstr>
      <vt:lpstr>Flappy Bird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LUCAS BUK CARDOSO</dc:creator>
  <cp:lastModifiedBy>LUCAS BUK CARDOSO</cp:lastModifiedBy>
  <cp:revision>24</cp:revision>
  <dcterms:created xsi:type="dcterms:W3CDTF">2018-11-02T21:13:59Z</dcterms:created>
  <dcterms:modified xsi:type="dcterms:W3CDTF">2018-11-08T15:00:13Z</dcterms:modified>
</cp:coreProperties>
</file>