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96" r:id="rId6"/>
    <p:sldId id="297" r:id="rId7"/>
    <p:sldId id="298" r:id="rId8"/>
    <p:sldId id="300" r:id="rId9"/>
    <p:sldId id="301" r:id="rId10"/>
    <p:sldId id="302" r:id="rId11"/>
    <p:sldId id="304" r:id="rId12"/>
    <p:sldId id="305" r:id="rId13"/>
  </p:sldIdLst>
  <p:sldSz cx="9144000" cy="5143500" type="screen16x9"/>
  <p:notesSz cx="6858000" cy="9144000"/>
  <p:embeddedFontLst>
    <p:embeddedFont>
      <p:font typeface="Lexend Deca" panose="020B0604020202020204" charset="-78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Carvalho dos Santos" initials="LCdS" lastIdx="1" clrIdx="0">
    <p:extLst>
      <p:ext uri="{19B8F6BF-5375-455C-9EA6-DF929625EA0E}">
        <p15:presenceInfo xmlns:p15="http://schemas.microsoft.com/office/powerpoint/2012/main" userId="75ca45d43a8207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22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32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21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75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84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59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90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5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Relatório –</a:t>
            </a:r>
            <a:br>
              <a:rPr lang="en" dirty="0"/>
            </a:br>
            <a:r>
              <a:rPr lang="en" dirty="0"/>
              <a:t>Up Tecnologia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6537D21F-A548-79AB-F582-6F5D3029051F}"/>
              </a:ext>
            </a:extLst>
          </p:cNvPr>
          <p:cNvSpPr txBox="1">
            <a:spLocks/>
          </p:cNvSpPr>
          <p:nvPr/>
        </p:nvSpPr>
        <p:spPr>
          <a:xfrm>
            <a:off x="3538816" y="3848651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2500" dirty="0"/>
              <a:t>Lucas Carvalho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E6AFEE-BE24-FE51-846E-53BC0C2BFC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322075" cy="718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8A8EC18-513D-8688-6A37-78865CD5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5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2F75602D-9DFA-C388-D115-DD588FE20A21}"/>
              </a:ext>
            </a:extLst>
          </p:cNvPr>
          <p:cNvSpPr txBox="1">
            <a:spLocks/>
          </p:cNvSpPr>
          <p:nvPr/>
        </p:nvSpPr>
        <p:spPr>
          <a:xfrm>
            <a:off x="580550" y="851634"/>
            <a:ext cx="844873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Análise da empresa com base na quantidade vendida/devolvida por trimestre.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5BB52A-3828-C487-F360-92AED02F7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60"/>
          <a:stretch/>
        </p:blipFill>
        <p:spPr>
          <a:xfrm>
            <a:off x="814672" y="1903909"/>
            <a:ext cx="3513130" cy="20195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DBE011-8B68-DC3B-DBAD-26DF1399C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60"/>
          <a:stretch/>
        </p:blipFill>
        <p:spPr>
          <a:xfrm>
            <a:off x="5241804" y="1903908"/>
            <a:ext cx="3513130" cy="2019503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BEF651FF-FFCA-83E4-BA78-3CEA0FC1EDC6}"/>
              </a:ext>
            </a:extLst>
          </p:cNvPr>
          <p:cNvSpPr txBox="1">
            <a:spLocks/>
          </p:cNvSpPr>
          <p:nvPr/>
        </p:nvSpPr>
        <p:spPr>
          <a:xfrm>
            <a:off x="986683" y="4006521"/>
            <a:ext cx="2936730" cy="28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1º Trimestre: Bom começo</a:t>
            </a: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DE5B93B3-76A5-1D53-B7B1-8163902002EB}"/>
              </a:ext>
            </a:extLst>
          </p:cNvPr>
          <p:cNvSpPr txBox="1">
            <a:spLocks/>
          </p:cNvSpPr>
          <p:nvPr/>
        </p:nvSpPr>
        <p:spPr>
          <a:xfrm>
            <a:off x="806232" y="4357330"/>
            <a:ext cx="3765768" cy="28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2º Trimestre: Queda nas vendas</a:t>
            </a: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A5C1373A-C621-B098-F77C-FD055F998667}"/>
              </a:ext>
            </a:extLst>
          </p:cNvPr>
          <p:cNvSpPr txBox="1">
            <a:spLocks/>
          </p:cNvSpPr>
          <p:nvPr/>
        </p:nvSpPr>
        <p:spPr>
          <a:xfrm>
            <a:off x="5263516" y="4021211"/>
            <a:ext cx="3765768" cy="28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3º Trimestre: Recuperação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B7FEE1F3-C15D-D16A-4997-50BF4B9A7E00}"/>
              </a:ext>
            </a:extLst>
          </p:cNvPr>
          <p:cNvSpPr txBox="1">
            <a:spLocks/>
          </p:cNvSpPr>
          <p:nvPr/>
        </p:nvSpPr>
        <p:spPr>
          <a:xfrm>
            <a:off x="5378232" y="4374010"/>
            <a:ext cx="3765768" cy="28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4º Trimestre: Superação</a:t>
            </a:r>
          </a:p>
        </p:txBody>
      </p:sp>
    </p:spTree>
    <p:extLst>
      <p:ext uri="{BB962C8B-B14F-4D97-AF65-F5344CB8AC3E}">
        <p14:creationId xmlns:p14="http://schemas.microsoft.com/office/powerpoint/2010/main" val="425661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8350799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Conclusão</a:t>
            </a:r>
            <a:endParaRPr sz="2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14878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pt-BR" sz="2000" dirty="0"/>
              <a:t>A empresa UP TECNOLOGIA terminou seu ano bem, com um lucro de R$ 95,46 Milhões em relação ao Faturamento de R$ 99,32 Milhões e ao Total Devolvido de R$ 3,85 Milhões.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pt-BR" sz="2000" dirty="0"/>
              <a:t>É importante entender o que está causando a baixa venda e a alta devolução de Tablets e </a:t>
            </a:r>
            <a:r>
              <a:rPr lang="pt-BR" sz="2000" dirty="0" err="1"/>
              <a:t>SmartWatchs</a:t>
            </a:r>
            <a:r>
              <a:rPr lang="pt-BR" sz="20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pt-BR" sz="2000" dirty="0"/>
              <a:t>Entender a causa de tendências positivas de vendas em Fortaleza e de devoluções em Goiás também é preciso.</a:t>
            </a:r>
            <a:endParaRPr sz="2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81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8A8EC18-513D-8688-6A37-78865CD5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65" y="1795514"/>
            <a:ext cx="4310426" cy="1935244"/>
          </a:xfrm>
        </p:spPr>
        <p:txBody>
          <a:bodyPr/>
          <a:lstStyle/>
          <a:p>
            <a:r>
              <a:rPr lang="pt-BR" sz="13800" dirty="0"/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2766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18A901-6F33-96A2-DCEA-8C601A14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265738" cy="3155100"/>
          </a:xfrm>
        </p:spPr>
        <p:txBody>
          <a:bodyPr/>
          <a:lstStyle/>
          <a:p>
            <a:r>
              <a:rPr lang="pt-BR" dirty="0"/>
              <a:t>Se trata de um relatório de vendas e devoluções de 2018 com base nos dados comerciais dessa empresa fictícia .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9A31580B-A290-C794-7A8D-6D8D8D9FCFF5}"/>
              </a:ext>
            </a:extLst>
          </p:cNvPr>
          <p:cNvSpPr txBox="1">
            <a:spLocks/>
          </p:cNvSpPr>
          <p:nvPr/>
        </p:nvSpPr>
        <p:spPr>
          <a:xfrm>
            <a:off x="580550" y="2121639"/>
            <a:ext cx="8265738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b="1" dirty="0"/>
              <a:t>Produtos</a:t>
            </a:r>
            <a:r>
              <a:rPr lang="pt-BR" dirty="0"/>
              <a:t>: Iphone, Televisão, Notebook, Android, Smartwatch, Tablet e Câmera.</a:t>
            </a:r>
          </a:p>
          <a:p>
            <a:r>
              <a:rPr lang="pt-BR" b="1" dirty="0"/>
              <a:t>Período</a:t>
            </a:r>
            <a:r>
              <a:rPr lang="pt-BR" dirty="0"/>
              <a:t>: 2018</a:t>
            </a:r>
          </a:p>
          <a:p>
            <a:r>
              <a:rPr lang="pt-BR" b="1" dirty="0"/>
              <a:t>Operações</a:t>
            </a:r>
            <a:r>
              <a:rPr lang="pt-BR" dirty="0"/>
              <a:t>: Vendas e Devoluções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2B36D1-3823-3D9E-FC53-9B6DB1B9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" y="137773"/>
            <a:ext cx="8668960" cy="48679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8350799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Analisando esse relatório, percebemos que…</a:t>
            </a:r>
            <a:endParaRPr sz="2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14878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pt-BR" sz="2000" dirty="0"/>
              <a:t>Mês com mais vendas e mais lucrativo : DEZEMBRO (2686) (R$ 4,95 Mi)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pt-BR" sz="2000" dirty="0"/>
              <a:t>Mês com menos vendas e menos lucrativo: MAIO (2357) (R$ 3,83 Mi)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lang="pt-BR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pt-BR" sz="2000" dirty="0"/>
              <a:t>Mês com mais devoluções: JULHO (168) (R$ 483,9 Mil)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pt-BR" sz="2000" dirty="0"/>
              <a:t>Mês com menos devoluções: MARÇO (93) (R$ 228,2 Mil)</a:t>
            </a:r>
            <a:endParaRPr sz="2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CA5D9FA-7321-D480-27D0-8BABAFDA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35" y="1072005"/>
            <a:ext cx="1533739" cy="94310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7DCF910-3DA5-B223-BAAB-6328041E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398" y="2171264"/>
            <a:ext cx="1648055" cy="105742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6D9A3D7-8106-6BBC-D995-3807BB2E9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535" y="2171263"/>
            <a:ext cx="1695867" cy="105742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AECE0E6-57BE-ADAA-2E5F-1194FF3A6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335" y="3547547"/>
            <a:ext cx="1562318" cy="104789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F0510BA-F834-9594-B353-646D27A19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549" y="1072005"/>
            <a:ext cx="1533739" cy="10420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0DA7676-F7AC-2981-0FFC-5DDC656487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1261" y="2246829"/>
            <a:ext cx="1562316" cy="107263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F0FF88D-F56A-F6CD-0B20-36019F90EA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9839" y="3547547"/>
            <a:ext cx="1562317" cy="1082390"/>
          </a:xfrm>
          <a:prstGeom prst="rect">
            <a:avLst/>
          </a:prstGeom>
        </p:spPr>
      </p:pic>
      <p:sp>
        <p:nvSpPr>
          <p:cNvPr id="26" name="Google Shape;103;p18">
            <a:extLst>
              <a:ext uri="{FF2B5EF4-FFF2-40B4-BE49-F238E27FC236}">
                <a16:creationId xmlns:a16="http://schemas.microsoft.com/office/drawing/2014/main" id="{17C18CAE-5E9D-E117-4497-D4C16D9CE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122" y="455784"/>
            <a:ext cx="3629944" cy="5498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Produtos Destaques</a:t>
            </a:r>
            <a:endParaRPr sz="2800" dirty="0"/>
          </a:p>
        </p:txBody>
      </p:sp>
      <p:sp>
        <p:nvSpPr>
          <p:cNvPr id="27" name="Google Shape;103;p18">
            <a:extLst>
              <a:ext uri="{FF2B5EF4-FFF2-40B4-BE49-F238E27FC236}">
                <a16:creationId xmlns:a16="http://schemas.microsoft.com/office/drawing/2014/main" id="{99F66C2E-0A95-5434-E4AD-C7EC7450427C}"/>
              </a:ext>
            </a:extLst>
          </p:cNvPr>
          <p:cNvSpPr txBox="1">
            <a:spLocks/>
          </p:cNvSpPr>
          <p:nvPr/>
        </p:nvSpPr>
        <p:spPr>
          <a:xfrm>
            <a:off x="4733255" y="478238"/>
            <a:ext cx="4150478" cy="54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2800" dirty="0"/>
              <a:t>Funcionários Destaques</a:t>
            </a:r>
          </a:p>
        </p:txBody>
      </p:sp>
    </p:spTree>
    <p:extLst>
      <p:ext uri="{BB962C8B-B14F-4D97-AF65-F5344CB8AC3E}">
        <p14:creationId xmlns:p14="http://schemas.microsoft.com/office/powerpoint/2010/main" val="281569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8A8EC18-513D-8688-6A37-78865CD5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1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2F75602D-9DFA-C388-D115-DD588FE20A21}"/>
              </a:ext>
            </a:extLst>
          </p:cNvPr>
          <p:cNvSpPr txBox="1">
            <a:spLocks/>
          </p:cNvSpPr>
          <p:nvPr/>
        </p:nvSpPr>
        <p:spPr>
          <a:xfrm>
            <a:off x="580550" y="922083"/>
            <a:ext cx="844873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Fortaleza foi a única cidade a apresentar crescimento constante em vendas ao longo dos trimestres.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6FC6DA-B73C-6A66-2600-658CF85D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26" y="2004293"/>
            <a:ext cx="7659158" cy="22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8A8EC18-513D-8688-6A37-78865CD5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2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2F75602D-9DFA-C388-D115-DD588FE20A21}"/>
              </a:ext>
            </a:extLst>
          </p:cNvPr>
          <p:cNvSpPr txBox="1">
            <a:spLocks/>
          </p:cNvSpPr>
          <p:nvPr/>
        </p:nvSpPr>
        <p:spPr>
          <a:xfrm>
            <a:off x="580550" y="922083"/>
            <a:ext cx="844873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Goiás foi a única cidade a apresentar decréscimo constante em devoluções ao longo dos trimestres.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AEE245-92B7-982B-E2CC-39F3C1DA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1" y="2239703"/>
            <a:ext cx="8120840" cy="22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8A8EC18-513D-8688-6A37-78865CD5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3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2F75602D-9DFA-C388-D115-DD588FE20A21}"/>
              </a:ext>
            </a:extLst>
          </p:cNvPr>
          <p:cNvSpPr txBox="1">
            <a:spLocks/>
          </p:cNvSpPr>
          <p:nvPr/>
        </p:nvSpPr>
        <p:spPr>
          <a:xfrm>
            <a:off x="580550" y="655169"/>
            <a:ext cx="844873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São Paulo foi a cidade que teve mais vendas e também mais devoluções.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CCD367-9B69-3490-5C68-A3542BF12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08"/>
          <a:stretch/>
        </p:blipFill>
        <p:spPr>
          <a:xfrm>
            <a:off x="1123751" y="1956533"/>
            <a:ext cx="3247231" cy="216367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09B929D-6CC3-324C-0348-90F117D4F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54"/>
          <a:stretch/>
        </p:blipFill>
        <p:spPr>
          <a:xfrm>
            <a:off x="4929189" y="1961763"/>
            <a:ext cx="3331522" cy="21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8A8EC18-513D-8688-6A37-78865CD5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4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2F75602D-9DFA-C388-D115-DD588FE20A21}"/>
              </a:ext>
            </a:extLst>
          </p:cNvPr>
          <p:cNvSpPr txBox="1">
            <a:spLocks/>
          </p:cNvSpPr>
          <p:nvPr/>
        </p:nvSpPr>
        <p:spPr>
          <a:xfrm>
            <a:off x="580550" y="549615"/>
            <a:ext cx="844873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Os produtos menos vendidos são os produtos mais devolvidos.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EE543A-821E-D570-CC90-F644CF8CA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45"/>
          <a:stretch/>
        </p:blipFill>
        <p:spPr>
          <a:xfrm>
            <a:off x="883998" y="1611913"/>
            <a:ext cx="3398014" cy="2151456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C53D26E2-64C9-3920-4CCF-6FD3C386A460}"/>
              </a:ext>
            </a:extLst>
          </p:cNvPr>
          <p:cNvSpPr txBox="1">
            <a:spLocks/>
          </p:cNvSpPr>
          <p:nvPr/>
        </p:nvSpPr>
        <p:spPr>
          <a:xfrm>
            <a:off x="3050090" y="3990277"/>
            <a:ext cx="319046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São de baixa qualidade?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EB318D6F-DFB9-7754-607D-DCEC9D42A3AD}"/>
              </a:ext>
            </a:extLst>
          </p:cNvPr>
          <p:cNvSpPr txBox="1">
            <a:spLocks/>
          </p:cNvSpPr>
          <p:nvPr/>
        </p:nvSpPr>
        <p:spPr>
          <a:xfrm>
            <a:off x="764829" y="3966834"/>
            <a:ext cx="4570521" cy="41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Será se esses produtos são defeituosos?</a:t>
            </a: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0D5A152E-334F-830F-C5D0-BDCAC1B98AAE}"/>
              </a:ext>
            </a:extLst>
          </p:cNvPr>
          <p:cNvSpPr txBox="1">
            <a:spLocks/>
          </p:cNvSpPr>
          <p:nvPr/>
        </p:nvSpPr>
        <p:spPr>
          <a:xfrm>
            <a:off x="5768729" y="3514885"/>
            <a:ext cx="275708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800" b="0" dirty="0"/>
              <a:t>Estão ultrapassados?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513137-B6E8-7A43-2D4E-983F0591B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049"/>
          <a:stretch/>
        </p:blipFill>
        <p:spPr>
          <a:xfrm>
            <a:off x="4680219" y="1617799"/>
            <a:ext cx="3538748" cy="215145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A8AADC5-D2C1-A993-BCC1-103BBDC84267}"/>
              </a:ext>
            </a:extLst>
          </p:cNvPr>
          <p:cNvSpPr/>
          <p:nvPr/>
        </p:nvSpPr>
        <p:spPr>
          <a:xfrm>
            <a:off x="1278308" y="2557342"/>
            <a:ext cx="656818" cy="423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4A2832E-ADFE-D545-5C47-45C52DCC6F87}"/>
              </a:ext>
            </a:extLst>
          </p:cNvPr>
          <p:cNvSpPr/>
          <p:nvPr/>
        </p:nvSpPr>
        <p:spPr>
          <a:xfrm>
            <a:off x="5111911" y="2098833"/>
            <a:ext cx="656818" cy="423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4925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330</Words>
  <Application>Microsoft Office PowerPoint</Application>
  <PresentationFormat>Apresentação na tela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Muli</vt:lpstr>
      <vt:lpstr>Lexend Deca</vt:lpstr>
      <vt:lpstr>Arial</vt:lpstr>
      <vt:lpstr>Aliena template</vt:lpstr>
      <vt:lpstr>Relatório – Up Tecnologia</vt:lpstr>
      <vt:lpstr>Introdução</vt:lpstr>
      <vt:lpstr>Apresentação do PowerPoint</vt:lpstr>
      <vt:lpstr>Analisando esse relatório, percebemos que…</vt:lpstr>
      <vt:lpstr>Produtos Destaques</vt:lpstr>
      <vt:lpstr>Observação 1</vt:lpstr>
      <vt:lpstr>Observação 2</vt:lpstr>
      <vt:lpstr>Observação 3</vt:lpstr>
      <vt:lpstr>Observação 4</vt:lpstr>
      <vt:lpstr>Observação 5</vt:lpstr>
      <vt:lpstr>Conclusão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– Up Tecnologia</dc:title>
  <cp:lastModifiedBy>Lucas Carvalho dos Santos</cp:lastModifiedBy>
  <cp:revision>3</cp:revision>
  <dcterms:modified xsi:type="dcterms:W3CDTF">2023-04-04T17:11:21Z</dcterms:modified>
</cp:coreProperties>
</file>