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96" r:id="rId3"/>
    <p:sldId id="257" r:id="rId4"/>
    <p:sldId id="297" r:id="rId5"/>
    <p:sldId id="299" r:id="rId6"/>
    <p:sldId id="298" r:id="rId7"/>
    <p:sldId id="304" r:id="rId8"/>
    <p:sldId id="300" r:id="rId9"/>
    <p:sldId id="282" r:id="rId10"/>
    <p:sldId id="301" r:id="rId11"/>
    <p:sldId id="302" r:id="rId12"/>
    <p:sldId id="305" r:id="rId13"/>
    <p:sldId id="306" r:id="rId14"/>
  </p:sldIdLst>
  <p:sldSz cx="9144000" cy="5143500" type="screen16x9"/>
  <p:notesSz cx="6858000" cy="9144000"/>
  <p:embeddedFontLst>
    <p:embeddedFont>
      <p:font typeface="Dosis" pitchFamily="2" charset="0"/>
      <p:regular r:id="rId16"/>
      <p:bold r:id="rId17"/>
    </p:embeddedFont>
    <p:embeddedFont>
      <p:font typeface="Fira Sans Extra Condensed" panose="020B060402020202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57B9CE-27B7-45A4-9341-B09BDB51A24E}">
  <a:tblStyle styleId="{AF57B9CE-27B7-45A4-9341-B09BDB51A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1BD0C-065F-43EE-8344-79AE29CD5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60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17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80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7719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49b49e95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49b49e95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3.png"/><Relationship Id="rId1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slide" Target="slide9.xml"/><Relationship Id="rId17" Type="http://schemas.openxmlformats.org/officeDocument/2006/relationships/image" Target="../media/image15.png"/><Relationship Id="rId2" Type="http://schemas.openxmlformats.org/officeDocument/2006/relationships/slide" Target="slide2.xml"/><Relationship Id="rId16" Type="http://schemas.openxmlformats.org/officeDocument/2006/relationships/slide" Target="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image" Target="../media/image12.png"/><Relationship Id="rId5" Type="http://schemas.openxmlformats.org/officeDocument/2006/relationships/image" Target="../media/image26.png"/><Relationship Id="rId15" Type="http://schemas.openxmlformats.org/officeDocument/2006/relationships/image" Target="../media/image14.png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image" Target="../media/image11.png"/><Relationship Id="rId1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3.png"/><Relationship Id="rId1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slide" Target="slide9.xml"/><Relationship Id="rId17" Type="http://schemas.openxmlformats.org/officeDocument/2006/relationships/image" Target="../media/image15.png"/><Relationship Id="rId2" Type="http://schemas.openxmlformats.org/officeDocument/2006/relationships/slide" Target="slide2.xml"/><Relationship Id="rId16" Type="http://schemas.openxmlformats.org/officeDocument/2006/relationships/slide" Target="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image" Target="../media/image12.png"/><Relationship Id="rId5" Type="http://schemas.openxmlformats.org/officeDocument/2006/relationships/image" Target="../media/image26.png"/><Relationship Id="rId15" Type="http://schemas.openxmlformats.org/officeDocument/2006/relationships/image" Target="../media/image14.png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image" Target="../media/image11.png"/><Relationship Id="rId1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3.png"/><Relationship Id="rId18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34.png"/><Relationship Id="rId7" Type="http://schemas.openxmlformats.org/officeDocument/2006/relationships/image" Target="../media/image10.png"/><Relationship Id="rId12" Type="http://schemas.openxmlformats.org/officeDocument/2006/relationships/slide" Target="slide9.xml"/><Relationship Id="rId17" Type="http://schemas.openxmlformats.org/officeDocument/2006/relationships/image" Target="../media/image15.png"/><Relationship Id="rId2" Type="http://schemas.openxmlformats.org/officeDocument/2006/relationships/slide" Target="slide2.xml"/><Relationship Id="rId16" Type="http://schemas.openxmlformats.org/officeDocument/2006/relationships/slide" Target="slide11.xml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image" Target="../media/image12.png"/><Relationship Id="rId5" Type="http://schemas.openxmlformats.org/officeDocument/2006/relationships/image" Target="../media/image26.png"/><Relationship Id="rId15" Type="http://schemas.openxmlformats.org/officeDocument/2006/relationships/image" Target="../media/image14.png"/><Relationship Id="rId10" Type="http://schemas.openxmlformats.org/officeDocument/2006/relationships/slide" Target="slide8.xml"/><Relationship Id="rId19" Type="http://schemas.openxmlformats.org/officeDocument/2006/relationships/image" Target="../media/image32.png"/><Relationship Id="rId4" Type="http://schemas.openxmlformats.org/officeDocument/2006/relationships/slide" Target="slide4.xml"/><Relationship Id="rId9" Type="http://schemas.openxmlformats.org/officeDocument/2006/relationships/image" Target="../media/image11.png"/><Relationship Id="rId14" Type="http://schemas.openxmlformats.org/officeDocument/2006/relationships/slide" Target="slide10.xml"/><Relationship Id="rId2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5.png"/><Relationship Id="rId1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12" Type="http://schemas.openxmlformats.org/officeDocument/2006/relationships/slide" Target="slide9.xm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openxmlformats.org/officeDocument/2006/relationships/image" Target="../media/image6.png"/><Relationship Id="rId10" Type="http://schemas.openxmlformats.org/officeDocument/2006/relationships/image" Target="../media/image4.png"/><Relationship Id="rId19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slide" Target="slide3.xml"/><Relationship Id="rId1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12.png"/><Relationship Id="rId18" Type="http://schemas.openxmlformats.org/officeDocument/2006/relationships/slide" Target="slide11.xml"/><Relationship Id="rId3" Type="http://schemas.openxmlformats.org/officeDocument/2006/relationships/slide" Target="slide2.xml"/><Relationship Id="rId7" Type="http://schemas.microsoft.com/office/2007/relationships/hdphoto" Target="../media/hdphoto1.wdp"/><Relationship Id="rId12" Type="http://schemas.openxmlformats.org/officeDocument/2006/relationships/slide" Target="slide8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5" Type="http://schemas.openxmlformats.org/officeDocument/2006/relationships/slide" Target="slide4.xml"/><Relationship Id="rId15" Type="http://schemas.openxmlformats.org/officeDocument/2006/relationships/image" Target="../media/image13.png"/><Relationship Id="rId10" Type="http://schemas.openxmlformats.org/officeDocument/2006/relationships/slide" Target="slide3.xml"/><Relationship Id="rId19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26.png"/><Relationship Id="rId26" Type="http://schemas.openxmlformats.org/officeDocument/2006/relationships/image" Target="../media/image13.png"/><Relationship Id="rId3" Type="http://schemas.openxmlformats.org/officeDocument/2006/relationships/image" Target="../media/image16.png"/><Relationship Id="rId21" Type="http://schemas.openxmlformats.org/officeDocument/2006/relationships/slide" Target="slide3.xm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slide" Target="slide4.xml"/><Relationship Id="rId25" Type="http://schemas.openxmlformats.org/officeDocument/2006/relationships/slide" Target="slide9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20" Type="http://schemas.openxmlformats.org/officeDocument/2006/relationships/image" Target="../media/image10.png"/><Relationship Id="rId29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microsoft.com/office/2007/relationships/hdphoto" Target="../media/hdphoto5.wdp"/><Relationship Id="rId24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slide" Target="slide2.xml"/><Relationship Id="rId23" Type="http://schemas.openxmlformats.org/officeDocument/2006/relationships/slide" Target="slide8.xml"/><Relationship Id="rId28" Type="http://schemas.openxmlformats.org/officeDocument/2006/relationships/image" Target="../media/image14.png"/><Relationship Id="rId10" Type="http://schemas.openxmlformats.org/officeDocument/2006/relationships/image" Target="../media/image22.png"/><Relationship Id="rId19" Type="http://schemas.openxmlformats.org/officeDocument/2006/relationships/slide" Target="slide6.xml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Relationship Id="rId22" Type="http://schemas.openxmlformats.org/officeDocument/2006/relationships/image" Target="../media/image11.png"/><Relationship Id="rId27" Type="http://schemas.openxmlformats.org/officeDocument/2006/relationships/slide" Target="slide10.xml"/><Relationship Id="rId30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9.xml"/><Relationship Id="rId18" Type="http://schemas.openxmlformats.org/officeDocument/2006/relationships/image" Target="../media/image15.png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12.png"/><Relationship Id="rId17" Type="http://schemas.openxmlformats.org/officeDocument/2006/relationships/slide" Target="slide1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slide" Target="slide8.xml"/><Relationship Id="rId5" Type="http://schemas.openxmlformats.org/officeDocument/2006/relationships/slide" Target="slide4.xml"/><Relationship Id="rId15" Type="http://schemas.openxmlformats.org/officeDocument/2006/relationships/slide" Target="slide10.xm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slide" Target="slide3.xml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9.xml"/><Relationship Id="rId18" Type="http://schemas.openxmlformats.org/officeDocument/2006/relationships/image" Target="../media/image15.png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12.png"/><Relationship Id="rId17" Type="http://schemas.openxmlformats.org/officeDocument/2006/relationships/slide" Target="slide11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slide" Target="slide8.xml"/><Relationship Id="rId5" Type="http://schemas.openxmlformats.org/officeDocument/2006/relationships/slide" Target="slide4.xml"/><Relationship Id="rId15" Type="http://schemas.openxmlformats.org/officeDocument/2006/relationships/slide" Target="slide10.xm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slide" Target="slide3.xml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3.png"/><Relationship Id="rId1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slide" Target="slide9.xml"/><Relationship Id="rId17" Type="http://schemas.openxmlformats.org/officeDocument/2006/relationships/image" Target="../media/image15.png"/><Relationship Id="rId2" Type="http://schemas.openxmlformats.org/officeDocument/2006/relationships/slide" Target="slide2.xml"/><Relationship Id="rId16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2.png"/><Relationship Id="rId5" Type="http://schemas.openxmlformats.org/officeDocument/2006/relationships/image" Target="../media/image26.png"/><Relationship Id="rId15" Type="http://schemas.openxmlformats.org/officeDocument/2006/relationships/image" Target="../media/image14.png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image" Target="../media/image11.png"/><Relationship Id="rId1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13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slide" Target="slide9.xml"/><Relationship Id="rId17" Type="http://schemas.openxmlformats.org/officeDocument/2006/relationships/image" Target="../media/image15.png"/><Relationship Id="rId2" Type="http://schemas.openxmlformats.org/officeDocument/2006/relationships/slide" Target="slide2.xml"/><Relationship Id="rId16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2.png"/><Relationship Id="rId5" Type="http://schemas.openxmlformats.org/officeDocument/2006/relationships/image" Target="../media/image26.png"/><Relationship Id="rId15" Type="http://schemas.openxmlformats.org/officeDocument/2006/relationships/image" Target="../media/image14.png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image" Target="../media/image11.png"/><Relationship Id="rId1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9.xml"/><Relationship Id="rId18" Type="http://schemas.openxmlformats.org/officeDocument/2006/relationships/image" Target="../media/image15.png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image" Target="../media/image12.png"/><Relationship Id="rId17" Type="http://schemas.openxmlformats.org/officeDocument/2006/relationships/slide" Target="slide11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slide" Target="slide8.xml"/><Relationship Id="rId5" Type="http://schemas.openxmlformats.org/officeDocument/2006/relationships/slide" Target="slide4.xml"/><Relationship Id="rId15" Type="http://schemas.openxmlformats.org/officeDocument/2006/relationships/slide" Target="slide10.xm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slide" Target="slide3.xml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C00C7B4-E04F-4089-9493-4A6D9BD6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-47768"/>
            <a:ext cx="7894756" cy="5191267"/>
          </a:xfrm>
          <a:prstGeom prst="rect">
            <a:avLst/>
          </a:prstGeom>
        </p:spPr>
      </p:pic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2BB2BFDA-F73A-49B8-A6A1-98A3804CFA61}"/>
              </a:ext>
            </a:extLst>
          </p:cNvPr>
          <p:cNvSpPr/>
          <p:nvPr/>
        </p:nvSpPr>
        <p:spPr>
          <a:xfrm rot="10800000">
            <a:off x="4889500" y="-393700"/>
            <a:ext cx="7670800" cy="73533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48501EE7-2E3D-4CF3-A257-F4FEAE228183}"/>
              </a:ext>
            </a:extLst>
          </p:cNvPr>
          <p:cNvSpPr/>
          <p:nvPr/>
        </p:nvSpPr>
        <p:spPr>
          <a:xfrm>
            <a:off x="933225" y="4117989"/>
            <a:ext cx="9639525" cy="282215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3798DA-7507-423C-BB89-3B42FCA8C4AD}"/>
              </a:ext>
            </a:extLst>
          </p:cNvPr>
          <p:cNvSpPr txBox="1"/>
          <p:nvPr/>
        </p:nvSpPr>
        <p:spPr>
          <a:xfrm>
            <a:off x="1094611" y="413148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Lucas Carvalho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DashBoard</a:t>
            </a:r>
            <a:br>
              <a:rPr lang="pt-BR" dirty="0"/>
            </a:br>
            <a:r>
              <a:rPr lang="pt-BR" dirty="0"/>
              <a:t>Dinâmico</a:t>
            </a:r>
            <a:br>
              <a:rPr lang="pt-BR" dirty="0"/>
            </a:br>
            <a:r>
              <a:rPr lang="pt-BR" dirty="0" err="1"/>
              <a:t>Up</a:t>
            </a:r>
            <a:r>
              <a:rPr lang="pt-BR" dirty="0"/>
              <a:t> Tecnologia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A2067-8FD3-4F05-8016-91C2E575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DashBoard</a:t>
            </a:r>
            <a:r>
              <a:rPr lang="pt-BR" dirty="0"/>
              <a:t> </a:t>
            </a:r>
            <a:r>
              <a:rPr lang="pt-BR" dirty="0" err="1"/>
              <a:t>Dinamic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524C5A-8557-4B91-B228-A6EED23BEA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3E02A3-B746-4269-943F-9481E34E7E7C}"/>
              </a:ext>
            </a:extLst>
          </p:cNvPr>
          <p:cNvSpPr/>
          <p:nvPr/>
        </p:nvSpPr>
        <p:spPr>
          <a:xfrm>
            <a:off x="-93307" y="731700"/>
            <a:ext cx="653700" cy="4411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Google Shape;470;p41">
            <a:extLst>
              <a:ext uri="{FF2B5EF4-FFF2-40B4-BE49-F238E27FC236}">
                <a16:creationId xmlns:a16="http://schemas.microsoft.com/office/drawing/2014/main" id="{94E98E90-9D01-427F-90AA-DE7183F9CEAE}"/>
              </a:ext>
            </a:extLst>
          </p:cNvPr>
          <p:cNvSpPr/>
          <p:nvPr/>
        </p:nvSpPr>
        <p:spPr>
          <a:xfrm rot="-5400000">
            <a:off x="22043" y="3745838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>
            <a:hlinkClick r:id="rId2" action="ppaction://hlinksldjump"/>
            <a:extLst>
              <a:ext uri="{FF2B5EF4-FFF2-40B4-BE49-F238E27FC236}">
                <a16:creationId xmlns:a16="http://schemas.microsoft.com/office/drawing/2014/main" id="{6F46ACD2-7E56-4091-9B5A-CCDEA64F233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5926" y="983900"/>
            <a:ext cx="338557" cy="338557"/>
          </a:xfrm>
          <a:prstGeom prst="rect">
            <a:avLst/>
          </a:prstGeom>
        </p:spPr>
      </p:pic>
      <p:pic>
        <p:nvPicPr>
          <p:cNvPr id="7" name="Imagem 6">
            <a:hlinkClick r:id="rId4" action="ppaction://hlinksldjump"/>
            <a:extLst>
              <a:ext uri="{FF2B5EF4-FFF2-40B4-BE49-F238E27FC236}">
                <a16:creationId xmlns:a16="http://schemas.microsoft.com/office/drawing/2014/main" id="{2232F120-EA0C-4DEC-BA73-958E3BFA4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3" y="1921702"/>
            <a:ext cx="368517" cy="368517"/>
          </a:xfrm>
          <a:prstGeom prst="rect">
            <a:avLst/>
          </a:prstGeom>
        </p:spPr>
      </p:pic>
      <p:pic>
        <p:nvPicPr>
          <p:cNvPr id="8" name="Imagem 7">
            <a:hlinkClick r:id="rId6" action="ppaction://hlinksldjump"/>
            <a:extLst>
              <a:ext uri="{FF2B5EF4-FFF2-40B4-BE49-F238E27FC236}">
                <a16:creationId xmlns:a16="http://schemas.microsoft.com/office/drawing/2014/main" id="{BEA757E2-D733-4765-8209-F10C05C61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6" y="2367893"/>
            <a:ext cx="413650" cy="413650"/>
          </a:xfrm>
          <a:prstGeom prst="rect">
            <a:avLst/>
          </a:prstGeom>
        </p:spPr>
      </p:pic>
      <p:pic>
        <p:nvPicPr>
          <p:cNvPr id="9" name="Imagem 8">
            <a:hlinkClick r:id="rId8" action="ppaction://hlinksldjump"/>
            <a:extLst>
              <a:ext uri="{FF2B5EF4-FFF2-40B4-BE49-F238E27FC236}">
                <a16:creationId xmlns:a16="http://schemas.microsoft.com/office/drawing/2014/main" id="{D3832CD4-4C5A-47CE-9B7D-EF4AF1193EAB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85926" y="1429514"/>
            <a:ext cx="338557" cy="338557"/>
          </a:xfrm>
          <a:prstGeom prst="rect">
            <a:avLst/>
          </a:prstGeom>
        </p:spPr>
      </p:pic>
      <p:pic>
        <p:nvPicPr>
          <p:cNvPr id="10" name="Imagem 9">
            <a:hlinkClick r:id="rId10" action="ppaction://hlinksldjump"/>
            <a:extLst>
              <a:ext uri="{FF2B5EF4-FFF2-40B4-BE49-F238E27FC236}">
                <a16:creationId xmlns:a16="http://schemas.microsoft.com/office/drawing/2014/main" id="{56B1D54D-8B59-42DA-B53C-359B3F7AD1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9458" y="2859217"/>
            <a:ext cx="558298" cy="558298"/>
          </a:xfrm>
          <a:prstGeom prst="rect">
            <a:avLst/>
          </a:prstGeom>
        </p:spPr>
      </p:pic>
      <p:pic>
        <p:nvPicPr>
          <p:cNvPr id="11" name="Imagem 10">
            <a:hlinkClick r:id="rId12" action="ppaction://hlinksldjump"/>
            <a:extLst>
              <a:ext uri="{FF2B5EF4-FFF2-40B4-BE49-F238E27FC236}">
                <a16:creationId xmlns:a16="http://schemas.microsoft.com/office/drawing/2014/main" id="{A2BF7050-5A33-42A4-84F6-6DB4991F90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15" y="3410960"/>
            <a:ext cx="467151" cy="467151"/>
          </a:xfrm>
          <a:prstGeom prst="rect">
            <a:avLst/>
          </a:prstGeom>
        </p:spPr>
      </p:pic>
      <p:pic>
        <p:nvPicPr>
          <p:cNvPr id="12" name="Imagem 11">
            <a:hlinkClick r:id="rId14" action="ppaction://hlinksldjump"/>
            <a:extLst>
              <a:ext uri="{FF2B5EF4-FFF2-40B4-BE49-F238E27FC236}">
                <a16:creationId xmlns:a16="http://schemas.microsoft.com/office/drawing/2014/main" id="{283731B1-F5B9-4444-9C36-588098D09D0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3847574"/>
            <a:ext cx="467151" cy="467151"/>
          </a:xfrm>
          <a:prstGeom prst="rect">
            <a:avLst/>
          </a:prstGeom>
        </p:spPr>
      </p:pic>
      <p:pic>
        <p:nvPicPr>
          <p:cNvPr id="13" name="Imagem 12">
            <a:hlinkClick r:id="rId16" action="ppaction://hlinksldjump"/>
            <a:extLst>
              <a:ext uri="{FF2B5EF4-FFF2-40B4-BE49-F238E27FC236}">
                <a16:creationId xmlns:a16="http://schemas.microsoft.com/office/drawing/2014/main" id="{98CD1482-1B9C-45FC-9614-51076F8F4D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9458" y="4465055"/>
            <a:ext cx="558297" cy="5582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48B03AF-8E07-47AC-83F3-EBC5811A096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8028" y="1021432"/>
            <a:ext cx="7975971" cy="38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9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ABDE3-2919-44F0-B190-1F950E94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Hierarquic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DEE0218-A15A-4281-A699-8D08FEF02C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565535A-472B-4CF4-84F9-2CF006DD5D27}"/>
              </a:ext>
            </a:extLst>
          </p:cNvPr>
          <p:cNvSpPr/>
          <p:nvPr/>
        </p:nvSpPr>
        <p:spPr>
          <a:xfrm>
            <a:off x="-93307" y="731700"/>
            <a:ext cx="653700" cy="4411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Google Shape;470;p41">
            <a:extLst>
              <a:ext uri="{FF2B5EF4-FFF2-40B4-BE49-F238E27FC236}">
                <a16:creationId xmlns:a16="http://schemas.microsoft.com/office/drawing/2014/main" id="{6058250F-1D82-4EA8-A8BE-534DB55328B2}"/>
              </a:ext>
            </a:extLst>
          </p:cNvPr>
          <p:cNvSpPr/>
          <p:nvPr/>
        </p:nvSpPr>
        <p:spPr>
          <a:xfrm rot="-5400000">
            <a:off x="38190" y="4387301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>
            <a:hlinkClick r:id="rId2" action="ppaction://hlinksldjump"/>
            <a:extLst>
              <a:ext uri="{FF2B5EF4-FFF2-40B4-BE49-F238E27FC236}">
                <a16:creationId xmlns:a16="http://schemas.microsoft.com/office/drawing/2014/main" id="{A4476FB2-BF74-4381-B442-7516A942CE1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5926" y="983900"/>
            <a:ext cx="338557" cy="338557"/>
          </a:xfrm>
          <a:prstGeom prst="rect">
            <a:avLst/>
          </a:prstGeom>
        </p:spPr>
      </p:pic>
      <p:pic>
        <p:nvPicPr>
          <p:cNvPr id="7" name="Imagem 6">
            <a:hlinkClick r:id="rId4" action="ppaction://hlinksldjump"/>
            <a:extLst>
              <a:ext uri="{FF2B5EF4-FFF2-40B4-BE49-F238E27FC236}">
                <a16:creationId xmlns:a16="http://schemas.microsoft.com/office/drawing/2014/main" id="{D8526DAC-1692-40EF-8405-C63B0A0B4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3" y="1921702"/>
            <a:ext cx="368517" cy="368517"/>
          </a:xfrm>
          <a:prstGeom prst="rect">
            <a:avLst/>
          </a:prstGeom>
        </p:spPr>
      </p:pic>
      <p:pic>
        <p:nvPicPr>
          <p:cNvPr id="8" name="Imagem 7">
            <a:hlinkClick r:id="rId6" action="ppaction://hlinksldjump"/>
            <a:extLst>
              <a:ext uri="{FF2B5EF4-FFF2-40B4-BE49-F238E27FC236}">
                <a16:creationId xmlns:a16="http://schemas.microsoft.com/office/drawing/2014/main" id="{C39D3B72-F1FF-4555-9FE0-B0EE7ECE9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6" y="2367893"/>
            <a:ext cx="413650" cy="413650"/>
          </a:xfrm>
          <a:prstGeom prst="rect">
            <a:avLst/>
          </a:prstGeom>
        </p:spPr>
      </p:pic>
      <p:pic>
        <p:nvPicPr>
          <p:cNvPr id="9" name="Imagem 8">
            <a:hlinkClick r:id="rId8" action="ppaction://hlinksldjump"/>
            <a:extLst>
              <a:ext uri="{FF2B5EF4-FFF2-40B4-BE49-F238E27FC236}">
                <a16:creationId xmlns:a16="http://schemas.microsoft.com/office/drawing/2014/main" id="{10AC3E0B-63F2-44B8-A523-05ABF36A2ABE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</a:blip>
          <a:stretch>
            <a:fillRect/>
          </a:stretch>
        </p:blipFill>
        <p:spPr>
          <a:xfrm>
            <a:off x="85926" y="1429514"/>
            <a:ext cx="338557" cy="338557"/>
          </a:xfrm>
          <a:prstGeom prst="rect">
            <a:avLst/>
          </a:prstGeom>
        </p:spPr>
      </p:pic>
      <p:pic>
        <p:nvPicPr>
          <p:cNvPr id="10" name="Imagem 9">
            <a:hlinkClick r:id="rId10" action="ppaction://hlinksldjump"/>
            <a:extLst>
              <a:ext uri="{FF2B5EF4-FFF2-40B4-BE49-F238E27FC236}">
                <a16:creationId xmlns:a16="http://schemas.microsoft.com/office/drawing/2014/main" id="{C8FA61DD-A01E-47A1-BC45-01B0CA86A4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9458" y="2859217"/>
            <a:ext cx="558298" cy="558298"/>
          </a:xfrm>
          <a:prstGeom prst="rect">
            <a:avLst/>
          </a:prstGeom>
        </p:spPr>
      </p:pic>
      <p:pic>
        <p:nvPicPr>
          <p:cNvPr id="11" name="Imagem 10">
            <a:hlinkClick r:id="rId12" action="ppaction://hlinksldjump"/>
            <a:extLst>
              <a:ext uri="{FF2B5EF4-FFF2-40B4-BE49-F238E27FC236}">
                <a16:creationId xmlns:a16="http://schemas.microsoft.com/office/drawing/2014/main" id="{1A6223BF-1FB1-4278-B30A-B9C10E4F44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15" y="3410960"/>
            <a:ext cx="467151" cy="467151"/>
          </a:xfrm>
          <a:prstGeom prst="rect">
            <a:avLst/>
          </a:prstGeom>
        </p:spPr>
      </p:pic>
      <p:pic>
        <p:nvPicPr>
          <p:cNvPr id="12" name="Imagem 11">
            <a:hlinkClick r:id="rId14" action="ppaction://hlinksldjump"/>
            <a:extLst>
              <a:ext uri="{FF2B5EF4-FFF2-40B4-BE49-F238E27FC236}">
                <a16:creationId xmlns:a16="http://schemas.microsoft.com/office/drawing/2014/main" id="{07F4D9CC-523D-419B-8755-29B3E7A749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6334" y="3856547"/>
            <a:ext cx="558298" cy="558298"/>
          </a:xfrm>
          <a:prstGeom prst="rect">
            <a:avLst/>
          </a:prstGeom>
        </p:spPr>
      </p:pic>
      <p:pic>
        <p:nvPicPr>
          <p:cNvPr id="13" name="Imagem 12">
            <a:hlinkClick r:id="rId16" action="ppaction://hlinksldjump"/>
            <a:extLst>
              <a:ext uri="{FF2B5EF4-FFF2-40B4-BE49-F238E27FC236}">
                <a16:creationId xmlns:a16="http://schemas.microsoft.com/office/drawing/2014/main" id="{3F43ADBF-337B-4919-99FE-2AAB1E7C0635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115" y="4492216"/>
            <a:ext cx="460596" cy="46059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E2A26A8-E3F9-4F9B-8ACB-70EEC4187D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1046" y="988871"/>
            <a:ext cx="8022953" cy="39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2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2BC7B-9EC8-40DA-B35F-3CCF54CB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Utilizadas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906173-0606-4AC7-AC86-D0C50ADB42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D9F4899-C5DD-4A31-AD19-3694BB7C8E09}"/>
              </a:ext>
            </a:extLst>
          </p:cNvPr>
          <p:cNvSpPr/>
          <p:nvPr/>
        </p:nvSpPr>
        <p:spPr>
          <a:xfrm>
            <a:off x="-93307" y="731700"/>
            <a:ext cx="653700" cy="4411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hlinkClick r:id="rId2" action="ppaction://hlinksldjump"/>
            <a:extLst>
              <a:ext uri="{FF2B5EF4-FFF2-40B4-BE49-F238E27FC236}">
                <a16:creationId xmlns:a16="http://schemas.microsoft.com/office/drawing/2014/main" id="{45A65FE9-3F98-4A96-8C9F-396A8CCA665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5926" y="983900"/>
            <a:ext cx="338557" cy="338557"/>
          </a:xfrm>
          <a:prstGeom prst="rect">
            <a:avLst/>
          </a:prstGeom>
        </p:spPr>
      </p:pic>
      <p:pic>
        <p:nvPicPr>
          <p:cNvPr id="7" name="Imagem 6">
            <a:hlinkClick r:id="rId4" action="ppaction://hlinksldjump"/>
            <a:extLst>
              <a:ext uri="{FF2B5EF4-FFF2-40B4-BE49-F238E27FC236}">
                <a16:creationId xmlns:a16="http://schemas.microsoft.com/office/drawing/2014/main" id="{C97C84BB-3BE9-477E-A928-2F4BC946F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3" y="1921702"/>
            <a:ext cx="368517" cy="368517"/>
          </a:xfrm>
          <a:prstGeom prst="rect">
            <a:avLst/>
          </a:prstGeom>
        </p:spPr>
      </p:pic>
      <p:pic>
        <p:nvPicPr>
          <p:cNvPr id="8" name="Imagem 7">
            <a:hlinkClick r:id="rId6" action="ppaction://hlinksldjump"/>
            <a:extLst>
              <a:ext uri="{FF2B5EF4-FFF2-40B4-BE49-F238E27FC236}">
                <a16:creationId xmlns:a16="http://schemas.microsoft.com/office/drawing/2014/main" id="{ABDD659E-17A4-4F68-84D8-8C85FFA6D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6" y="2367893"/>
            <a:ext cx="413650" cy="413650"/>
          </a:xfrm>
          <a:prstGeom prst="rect">
            <a:avLst/>
          </a:prstGeom>
        </p:spPr>
      </p:pic>
      <p:pic>
        <p:nvPicPr>
          <p:cNvPr id="9" name="Imagem 8">
            <a:hlinkClick r:id="rId8" action="ppaction://hlinksldjump"/>
            <a:extLst>
              <a:ext uri="{FF2B5EF4-FFF2-40B4-BE49-F238E27FC236}">
                <a16:creationId xmlns:a16="http://schemas.microsoft.com/office/drawing/2014/main" id="{50FA4BCE-1CCA-46D4-92C1-84BFA79B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</a:blip>
          <a:stretch>
            <a:fillRect/>
          </a:stretch>
        </p:blipFill>
        <p:spPr>
          <a:xfrm>
            <a:off x="85926" y="1429514"/>
            <a:ext cx="338557" cy="338557"/>
          </a:xfrm>
          <a:prstGeom prst="rect">
            <a:avLst/>
          </a:prstGeom>
        </p:spPr>
      </p:pic>
      <p:pic>
        <p:nvPicPr>
          <p:cNvPr id="10" name="Imagem 9">
            <a:hlinkClick r:id="rId10" action="ppaction://hlinksldjump"/>
            <a:extLst>
              <a:ext uri="{FF2B5EF4-FFF2-40B4-BE49-F238E27FC236}">
                <a16:creationId xmlns:a16="http://schemas.microsoft.com/office/drawing/2014/main" id="{E731D142-42D8-4F32-9C25-4CE3D0D1FE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9458" y="2859217"/>
            <a:ext cx="558298" cy="558298"/>
          </a:xfrm>
          <a:prstGeom prst="rect">
            <a:avLst/>
          </a:prstGeom>
        </p:spPr>
      </p:pic>
      <p:pic>
        <p:nvPicPr>
          <p:cNvPr id="11" name="Imagem 10">
            <a:hlinkClick r:id="rId12" action="ppaction://hlinksldjump"/>
            <a:extLst>
              <a:ext uri="{FF2B5EF4-FFF2-40B4-BE49-F238E27FC236}">
                <a16:creationId xmlns:a16="http://schemas.microsoft.com/office/drawing/2014/main" id="{7FEEF4AE-2989-40B3-B6B5-61D7411CD2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15" y="3410960"/>
            <a:ext cx="467151" cy="467151"/>
          </a:xfrm>
          <a:prstGeom prst="rect">
            <a:avLst/>
          </a:prstGeom>
        </p:spPr>
      </p:pic>
      <p:pic>
        <p:nvPicPr>
          <p:cNvPr id="12" name="Imagem 11">
            <a:hlinkClick r:id="rId14" action="ppaction://hlinksldjump"/>
            <a:extLst>
              <a:ext uri="{FF2B5EF4-FFF2-40B4-BE49-F238E27FC236}">
                <a16:creationId xmlns:a16="http://schemas.microsoft.com/office/drawing/2014/main" id="{5775FC13-22CE-498A-83FF-3CD65132C1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6334" y="3856547"/>
            <a:ext cx="558298" cy="558298"/>
          </a:xfrm>
          <a:prstGeom prst="rect">
            <a:avLst/>
          </a:prstGeom>
        </p:spPr>
      </p:pic>
      <p:pic>
        <p:nvPicPr>
          <p:cNvPr id="13" name="Imagem 12">
            <a:hlinkClick r:id="rId16" action="ppaction://hlinksldjump"/>
            <a:extLst>
              <a:ext uri="{FF2B5EF4-FFF2-40B4-BE49-F238E27FC236}">
                <a16:creationId xmlns:a16="http://schemas.microsoft.com/office/drawing/2014/main" id="{53345ED3-B146-4E98-BA0C-8D0BD0AD953B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-4719" y="4478785"/>
            <a:ext cx="460596" cy="4605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3EE8178-60EB-4C2E-ACC4-0EB742838E9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69140" y="1196939"/>
            <a:ext cx="961525" cy="11370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9C4614E-81FD-4C1D-9396-DB7E740A32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42697" y="1196939"/>
            <a:ext cx="916543" cy="119249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7872B58-F712-4445-A8F8-C57E02CCC00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67150" y="1234296"/>
            <a:ext cx="916542" cy="1374811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9E8C246-AA2E-4F9B-9419-095B42EC4287}"/>
              </a:ext>
            </a:extLst>
          </p:cNvPr>
          <p:cNvSpPr/>
          <p:nvPr/>
        </p:nvSpPr>
        <p:spPr>
          <a:xfrm>
            <a:off x="4490804" y="1220470"/>
            <a:ext cx="787916" cy="892165"/>
          </a:xfrm>
          <a:prstGeom prst="rect">
            <a:avLst/>
          </a:prstGeom>
          <a:noFill/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80E2FA4-C2CE-41D7-A208-B92382B8C40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10284" y="1143473"/>
            <a:ext cx="972222" cy="11924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7ED8BF1-2FFE-4D81-A42B-DC5BC627DA8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09098" y="1185321"/>
            <a:ext cx="83831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0AE2E-B851-46CA-BD0A-AF7B8FA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69016"/>
            <a:ext cx="6724500" cy="749100"/>
          </a:xfrm>
        </p:spPr>
        <p:txBody>
          <a:bodyPr/>
          <a:lstStyle/>
          <a:p>
            <a:r>
              <a:rPr lang="pt-BR" sz="8800" dirty="0"/>
              <a:t>..</a:t>
            </a:r>
            <a:r>
              <a:rPr lang="pt-BR" sz="8800" dirty="0">
                <a:solidFill>
                  <a:schemeClr val="accent1"/>
                </a:solidFill>
              </a:rPr>
              <a:t>..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557D9C1-AD70-4135-BE51-FB908C8AF0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C78015-ADE8-452A-8F38-B04C4C73B698}"/>
              </a:ext>
            </a:extLst>
          </p:cNvPr>
          <p:cNvSpPr txBox="1"/>
          <p:nvPr/>
        </p:nvSpPr>
        <p:spPr>
          <a:xfrm>
            <a:off x="2656432" y="1468379"/>
            <a:ext cx="5666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Daqui a um ano você vai </a:t>
            </a:r>
            <a:r>
              <a:rPr lang="pt-BR" sz="4000" dirty="0">
                <a:solidFill>
                  <a:schemeClr val="accent1"/>
                </a:solidFill>
              </a:rPr>
              <a:t>se arrepender </a:t>
            </a:r>
            <a:r>
              <a:rPr lang="pt-BR" sz="4000" dirty="0"/>
              <a:t>de não ter começado hoje!</a:t>
            </a:r>
          </a:p>
        </p:txBody>
      </p:sp>
      <p:grpSp>
        <p:nvGrpSpPr>
          <p:cNvPr id="5" name="Google Shape;3661;p48">
            <a:extLst>
              <a:ext uri="{FF2B5EF4-FFF2-40B4-BE49-F238E27FC236}">
                <a16:creationId xmlns:a16="http://schemas.microsoft.com/office/drawing/2014/main" id="{D29C6800-DCCE-4E16-8076-2D0AA2591966}"/>
              </a:ext>
            </a:extLst>
          </p:cNvPr>
          <p:cNvGrpSpPr/>
          <p:nvPr/>
        </p:nvGrpSpPr>
        <p:grpSpPr>
          <a:xfrm>
            <a:off x="485880" y="2805275"/>
            <a:ext cx="1410842" cy="1417753"/>
            <a:chOff x="6547098" y="2715744"/>
            <a:chExt cx="1444351" cy="1451425"/>
          </a:xfrm>
        </p:grpSpPr>
        <p:grpSp>
          <p:nvGrpSpPr>
            <p:cNvPr id="8" name="Google Shape;3677;p48">
              <a:extLst>
                <a:ext uri="{FF2B5EF4-FFF2-40B4-BE49-F238E27FC236}">
                  <a16:creationId xmlns:a16="http://schemas.microsoft.com/office/drawing/2014/main" id="{866DBBE1-5976-4FDC-A798-D28EF592EC50}"/>
                </a:ext>
              </a:extLst>
            </p:cNvPr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sp>
            <p:nvSpPr>
              <p:cNvPr id="15" name="Google Shape;3678;p48">
                <a:extLst>
                  <a:ext uri="{FF2B5EF4-FFF2-40B4-BE49-F238E27FC236}">
                    <a16:creationId xmlns:a16="http://schemas.microsoft.com/office/drawing/2014/main" id="{0E81DDE6-82C4-4D29-84C1-C48342F3C0DA}"/>
                  </a:ext>
                </a:extLst>
              </p:cNvPr>
              <p:cNvSpPr/>
              <p:nvPr/>
            </p:nvSpPr>
            <p:spPr>
              <a:xfrm>
                <a:off x="3789173" y="2377690"/>
                <a:ext cx="1098904" cy="1084796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4" extrusionOk="0">
                    <a:moveTo>
                      <a:pt x="22861" y="0"/>
                    </a:moveTo>
                    <a:cubicBezTo>
                      <a:pt x="22090" y="0"/>
                      <a:pt x="21319" y="295"/>
                      <a:pt x="20730" y="884"/>
                    </a:cubicBezTo>
                    <a:lnTo>
                      <a:pt x="1180" y="20446"/>
                    </a:lnTo>
                    <a:cubicBezTo>
                      <a:pt x="1" y="21613"/>
                      <a:pt x="1" y="23518"/>
                      <a:pt x="1180" y="24697"/>
                    </a:cubicBezTo>
                    <a:lnTo>
                      <a:pt x="20730" y="44259"/>
                    </a:lnTo>
                    <a:cubicBezTo>
                      <a:pt x="21319" y="44842"/>
                      <a:pt x="22090" y="45134"/>
                      <a:pt x="22861" y="45134"/>
                    </a:cubicBezTo>
                    <a:cubicBezTo>
                      <a:pt x="23632" y="45134"/>
                      <a:pt x="24403" y="44842"/>
                      <a:pt x="24992" y="44259"/>
                    </a:cubicBezTo>
                    <a:lnTo>
                      <a:pt x="44542" y="24697"/>
                    </a:lnTo>
                    <a:cubicBezTo>
                      <a:pt x="45721" y="23518"/>
                      <a:pt x="45721" y="21613"/>
                      <a:pt x="44542" y="20446"/>
                    </a:cubicBezTo>
                    <a:lnTo>
                      <a:pt x="36684" y="12576"/>
                    </a:lnTo>
                    <a:cubicBezTo>
                      <a:pt x="36267" y="12171"/>
                      <a:pt x="36363" y="11481"/>
                      <a:pt x="36851" y="11171"/>
                    </a:cubicBezTo>
                    <a:cubicBezTo>
                      <a:pt x="37565" y="10719"/>
                      <a:pt x="38327" y="10350"/>
                      <a:pt x="39125" y="10052"/>
                    </a:cubicBezTo>
                    <a:cubicBezTo>
                      <a:pt x="39613" y="9874"/>
                      <a:pt x="40054" y="9552"/>
                      <a:pt x="40399" y="9100"/>
                    </a:cubicBezTo>
                    <a:cubicBezTo>
                      <a:pt x="41173" y="8099"/>
                      <a:pt x="41220" y="6778"/>
                      <a:pt x="40518" y="5730"/>
                    </a:cubicBezTo>
                    <a:cubicBezTo>
                      <a:pt x="39932" y="4868"/>
                      <a:pt x="39013" y="4436"/>
                      <a:pt x="38094" y="4436"/>
                    </a:cubicBezTo>
                    <a:cubicBezTo>
                      <a:pt x="37349" y="4436"/>
                      <a:pt x="36606" y="4720"/>
                      <a:pt x="36041" y="5290"/>
                    </a:cubicBezTo>
                    <a:cubicBezTo>
                      <a:pt x="35732" y="5587"/>
                      <a:pt x="35505" y="5956"/>
                      <a:pt x="35362" y="6337"/>
                    </a:cubicBezTo>
                    <a:cubicBezTo>
                      <a:pt x="35077" y="7123"/>
                      <a:pt x="34720" y="7885"/>
                      <a:pt x="34267" y="8588"/>
                    </a:cubicBezTo>
                    <a:cubicBezTo>
                      <a:pt x="34091" y="8872"/>
                      <a:pt x="33797" y="9021"/>
                      <a:pt x="33498" y="9021"/>
                    </a:cubicBezTo>
                    <a:cubicBezTo>
                      <a:pt x="33271" y="9021"/>
                      <a:pt x="33042" y="8934"/>
                      <a:pt x="32862" y="8754"/>
                    </a:cubicBezTo>
                    <a:lnTo>
                      <a:pt x="24992" y="884"/>
                    </a:lnTo>
                    <a:cubicBezTo>
                      <a:pt x="24403" y="295"/>
                      <a:pt x="23632" y="0"/>
                      <a:pt x="2286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Google Shape;3679;p48">
                <a:extLst>
                  <a:ext uri="{FF2B5EF4-FFF2-40B4-BE49-F238E27FC236}">
                    <a16:creationId xmlns:a16="http://schemas.microsoft.com/office/drawing/2014/main" id="{B9C03EC0-B3BC-410D-8240-75C06B9F6A1E}"/>
                  </a:ext>
                </a:extLst>
              </p:cNvPr>
              <p:cNvSpPr/>
              <p:nvPr/>
            </p:nvSpPr>
            <p:spPr>
              <a:xfrm>
                <a:off x="3885623" y="2465897"/>
                <a:ext cx="287050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55" extrusionOk="0">
                    <a:moveTo>
                      <a:pt x="5977" y="0"/>
                    </a:moveTo>
                    <a:cubicBezTo>
                      <a:pt x="2679" y="0"/>
                      <a:pt x="0" y="2679"/>
                      <a:pt x="0" y="5977"/>
                    </a:cubicBezTo>
                    <a:cubicBezTo>
                      <a:pt x="0" y="9275"/>
                      <a:pt x="2679" y="11954"/>
                      <a:pt x="5977" y="11954"/>
                    </a:cubicBezTo>
                    <a:cubicBezTo>
                      <a:pt x="9275" y="11954"/>
                      <a:pt x="11942" y="9275"/>
                      <a:pt x="11942" y="5977"/>
                    </a:cubicBezTo>
                    <a:cubicBezTo>
                      <a:pt x="11942" y="2679"/>
                      <a:pt x="9275" y="0"/>
                      <a:pt x="5977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oogle Shape;3686;p48">
              <a:extLst>
                <a:ext uri="{FF2B5EF4-FFF2-40B4-BE49-F238E27FC236}">
                  <a16:creationId xmlns:a16="http://schemas.microsoft.com/office/drawing/2014/main" id="{E029C299-D09F-4815-B5BF-8F4D1D1DB226}"/>
                </a:ext>
              </a:extLst>
            </p:cNvPr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sp>
            <p:nvSpPr>
              <p:cNvPr id="13" name="Google Shape;3687;p48">
                <a:extLst>
                  <a:ext uri="{FF2B5EF4-FFF2-40B4-BE49-F238E27FC236}">
                    <a16:creationId xmlns:a16="http://schemas.microsoft.com/office/drawing/2014/main" id="{149A255F-DFFD-4641-9C77-9485D483662F}"/>
                  </a:ext>
                </a:extLst>
              </p:cNvPr>
              <p:cNvSpPr/>
              <p:nvPr/>
            </p:nvSpPr>
            <p:spPr>
              <a:xfrm>
                <a:off x="4349489" y="2960313"/>
                <a:ext cx="1098904" cy="1084724"/>
              </a:xfrm>
              <a:custGeom>
                <a:avLst/>
                <a:gdLst/>
                <a:ahLst/>
                <a:cxnLst/>
                <a:rect l="l" t="t" r="r" b="b"/>
                <a:pathLst>
                  <a:path w="45721" h="45131" extrusionOk="0">
                    <a:moveTo>
                      <a:pt x="22862" y="0"/>
                    </a:moveTo>
                    <a:cubicBezTo>
                      <a:pt x="22092" y="0"/>
                      <a:pt x="21324" y="295"/>
                      <a:pt x="20741" y="884"/>
                    </a:cubicBezTo>
                    <a:lnTo>
                      <a:pt x="12871" y="8743"/>
                    </a:lnTo>
                    <a:cubicBezTo>
                      <a:pt x="12697" y="8917"/>
                      <a:pt x="12470" y="9001"/>
                      <a:pt x="12243" y="9001"/>
                    </a:cubicBezTo>
                    <a:cubicBezTo>
                      <a:pt x="11942" y="9001"/>
                      <a:pt x="11642" y="8854"/>
                      <a:pt x="11466" y="8576"/>
                    </a:cubicBezTo>
                    <a:cubicBezTo>
                      <a:pt x="11014" y="7861"/>
                      <a:pt x="10645" y="7099"/>
                      <a:pt x="10347" y="6302"/>
                    </a:cubicBezTo>
                    <a:cubicBezTo>
                      <a:pt x="10168" y="5814"/>
                      <a:pt x="9847" y="5373"/>
                      <a:pt x="9394" y="5028"/>
                    </a:cubicBezTo>
                    <a:cubicBezTo>
                      <a:pt x="8866" y="4619"/>
                      <a:pt x="8248" y="4413"/>
                      <a:pt x="7630" y="4413"/>
                    </a:cubicBezTo>
                    <a:cubicBezTo>
                      <a:pt x="7078" y="4413"/>
                      <a:pt x="6525" y="4577"/>
                      <a:pt x="6037" y="4909"/>
                    </a:cubicBezTo>
                    <a:cubicBezTo>
                      <a:pt x="4465" y="5968"/>
                      <a:pt x="4310" y="8123"/>
                      <a:pt x="5584" y="9385"/>
                    </a:cubicBezTo>
                    <a:cubicBezTo>
                      <a:pt x="5894" y="9695"/>
                      <a:pt x="6251" y="9921"/>
                      <a:pt x="6632" y="10064"/>
                    </a:cubicBezTo>
                    <a:cubicBezTo>
                      <a:pt x="7418" y="10350"/>
                      <a:pt x="8180" y="10707"/>
                      <a:pt x="8882" y="11159"/>
                    </a:cubicBezTo>
                    <a:cubicBezTo>
                      <a:pt x="9382" y="11469"/>
                      <a:pt x="9466" y="12148"/>
                      <a:pt x="9049" y="12564"/>
                    </a:cubicBezTo>
                    <a:lnTo>
                      <a:pt x="1179" y="20434"/>
                    </a:lnTo>
                    <a:cubicBezTo>
                      <a:pt x="0" y="21613"/>
                      <a:pt x="0" y="23518"/>
                      <a:pt x="1179" y="24697"/>
                    </a:cubicBezTo>
                    <a:lnTo>
                      <a:pt x="20741" y="44247"/>
                    </a:lnTo>
                    <a:cubicBezTo>
                      <a:pt x="21324" y="44836"/>
                      <a:pt x="22092" y="45131"/>
                      <a:pt x="22862" y="45131"/>
                    </a:cubicBezTo>
                    <a:cubicBezTo>
                      <a:pt x="23631" y="45131"/>
                      <a:pt x="24402" y="44836"/>
                      <a:pt x="24992" y="44247"/>
                    </a:cubicBezTo>
                    <a:lnTo>
                      <a:pt x="44554" y="24697"/>
                    </a:lnTo>
                    <a:cubicBezTo>
                      <a:pt x="45720" y="23518"/>
                      <a:pt x="45720" y="21613"/>
                      <a:pt x="44554" y="20434"/>
                    </a:cubicBezTo>
                    <a:lnTo>
                      <a:pt x="24992" y="884"/>
                    </a:lnTo>
                    <a:cubicBezTo>
                      <a:pt x="24402" y="295"/>
                      <a:pt x="23631" y="0"/>
                      <a:pt x="2286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Google Shape;3688;p48">
                <a:extLst>
                  <a:ext uri="{FF2B5EF4-FFF2-40B4-BE49-F238E27FC236}">
                    <a16:creationId xmlns:a16="http://schemas.microsoft.com/office/drawing/2014/main" id="{B3E4BFB0-B38E-43E2-B7AF-0E731DBD1E45}"/>
                  </a:ext>
                </a:extLst>
              </p:cNvPr>
              <p:cNvSpPr/>
              <p:nvPr/>
            </p:nvSpPr>
            <p:spPr>
              <a:xfrm>
                <a:off x="5065741" y="3026769"/>
                <a:ext cx="28733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1955" h="11955" extrusionOk="0">
                    <a:moveTo>
                      <a:pt x="5978" y="1"/>
                    </a:moveTo>
                    <a:cubicBezTo>
                      <a:pt x="2680" y="1"/>
                      <a:pt x="1" y="2679"/>
                      <a:pt x="1" y="5978"/>
                    </a:cubicBezTo>
                    <a:cubicBezTo>
                      <a:pt x="1" y="9276"/>
                      <a:pt x="2680" y="11954"/>
                      <a:pt x="5978" y="11954"/>
                    </a:cubicBezTo>
                    <a:cubicBezTo>
                      <a:pt x="9276" y="11954"/>
                      <a:pt x="11955" y="9276"/>
                      <a:pt x="11955" y="5978"/>
                    </a:cubicBezTo>
                    <a:cubicBezTo>
                      <a:pt x="11955" y="2679"/>
                      <a:pt x="9276" y="1"/>
                      <a:pt x="597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CDE6E91E-A56F-432F-B2F2-B15E3494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08257">
            <a:off x="681055" y="3008372"/>
            <a:ext cx="464895" cy="47098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A601F7-C37D-4E27-81BC-7FECC5EC9C16}"/>
              </a:ext>
            </a:extLst>
          </p:cNvPr>
          <p:cNvSpPr txBox="1"/>
          <p:nvPr/>
        </p:nvSpPr>
        <p:spPr>
          <a:xfrm rot="2721667">
            <a:off x="199217" y="366909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Eryck Gabriel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FEB14CA-0039-4627-93F0-450BA1EAF396}"/>
              </a:ext>
            </a:extLst>
          </p:cNvPr>
          <p:cNvSpPr txBox="1"/>
          <p:nvPr/>
        </p:nvSpPr>
        <p:spPr>
          <a:xfrm rot="2721667">
            <a:off x="1664323" y="3930253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ACABC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0C45B51-A536-4E5E-B52B-95B31BA79598}"/>
              </a:ext>
            </a:extLst>
          </p:cNvPr>
          <p:cNvSpPr txBox="1"/>
          <p:nvPr/>
        </p:nvSpPr>
        <p:spPr>
          <a:xfrm rot="2721667">
            <a:off x="344541" y="2509158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UFAM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F885088-33EC-425C-9AF0-A60BAEE14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35537">
            <a:off x="1153139" y="3520968"/>
            <a:ext cx="555161" cy="4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E1B84-AD80-4E0D-B615-75B103CB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D9EDD5-FC35-4C57-B2B4-B418817F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943" y="1049152"/>
            <a:ext cx="4752120" cy="3614196"/>
          </a:xfrm>
        </p:spPr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Produtos</a:t>
            </a:r>
          </a:p>
          <a:p>
            <a:r>
              <a:rPr lang="pt-BR" dirty="0"/>
              <a:t>Mensalidades</a:t>
            </a:r>
          </a:p>
          <a:p>
            <a:r>
              <a:rPr lang="pt-BR" dirty="0"/>
              <a:t>Linha Do Tempo</a:t>
            </a:r>
          </a:p>
          <a:p>
            <a:r>
              <a:rPr lang="pt-BR" dirty="0"/>
              <a:t>Empregado Destaque</a:t>
            </a:r>
          </a:p>
          <a:p>
            <a:r>
              <a:rPr lang="pt-BR" dirty="0" err="1"/>
              <a:t>DashBoard</a:t>
            </a:r>
            <a:r>
              <a:rPr lang="pt-BR" dirty="0"/>
              <a:t> Dinâmico</a:t>
            </a:r>
          </a:p>
          <a:p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Hierarquic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5E803D-280A-4833-B2F9-703463C5E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pic>
        <p:nvPicPr>
          <p:cNvPr id="6" name="Imagem 5">
            <a:hlinkClick r:id="rId3" action="ppaction://hlinksldjump"/>
            <a:extLst>
              <a:ext uri="{FF2B5EF4-FFF2-40B4-BE49-F238E27FC236}">
                <a16:creationId xmlns:a16="http://schemas.microsoft.com/office/drawing/2014/main" id="{B79A67AB-AA1F-4226-86BA-BA332B453D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2683" y="1738283"/>
            <a:ext cx="368517" cy="368517"/>
          </a:xfrm>
          <a:prstGeom prst="rect">
            <a:avLst/>
          </a:prstGeom>
        </p:spPr>
      </p:pic>
      <p:pic>
        <p:nvPicPr>
          <p:cNvPr id="7" name="Imagem 6">
            <a:hlinkClick r:id="rId6" action="ppaction://hlinksldjump"/>
            <a:extLst>
              <a:ext uri="{FF2B5EF4-FFF2-40B4-BE49-F238E27FC236}">
                <a16:creationId xmlns:a16="http://schemas.microsoft.com/office/drawing/2014/main" id="{101E7119-D0C9-47CF-8D8D-C99B80B0B3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10116" y="2158100"/>
            <a:ext cx="413650" cy="413650"/>
          </a:xfrm>
          <a:prstGeom prst="rect">
            <a:avLst/>
          </a:prstGeom>
        </p:spPr>
      </p:pic>
      <p:pic>
        <p:nvPicPr>
          <p:cNvPr id="8" name="Imagem 7">
            <a:hlinkClick r:id="rId9" action="ppaction://hlinksldjump"/>
            <a:extLst>
              <a:ext uri="{FF2B5EF4-FFF2-40B4-BE49-F238E27FC236}">
                <a16:creationId xmlns:a16="http://schemas.microsoft.com/office/drawing/2014/main" id="{3A183D25-5C9E-4D31-B82B-8D71446E3D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7664" y="1224439"/>
            <a:ext cx="338557" cy="338557"/>
          </a:xfrm>
          <a:prstGeom prst="rect">
            <a:avLst/>
          </a:prstGeom>
        </p:spPr>
      </p:pic>
      <p:pic>
        <p:nvPicPr>
          <p:cNvPr id="10" name="Imagem 9">
            <a:hlinkClick r:id="rId12" action="ppaction://hlinksldjump"/>
            <a:extLst>
              <a:ext uri="{FF2B5EF4-FFF2-40B4-BE49-F238E27FC236}">
                <a16:creationId xmlns:a16="http://schemas.microsoft.com/office/drawing/2014/main" id="{C5C1059C-17B6-4EFA-B50C-05B16FA451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7549" y="2635900"/>
            <a:ext cx="413651" cy="413651"/>
          </a:xfrm>
          <a:prstGeom prst="rect">
            <a:avLst/>
          </a:prstGeom>
        </p:spPr>
      </p:pic>
      <p:pic>
        <p:nvPicPr>
          <p:cNvPr id="12" name="Imagem 11">
            <a:hlinkClick r:id="rId14" action="ppaction://hlinksldjump"/>
            <a:extLst>
              <a:ext uri="{FF2B5EF4-FFF2-40B4-BE49-F238E27FC236}">
                <a16:creationId xmlns:a16="http://schemas.microsoft.com/office/drawing/2014/main" id="{8D724C05-341E-42D8-8554-CB6C514AF1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44669" y="3072247"/>
            <a:ext cx="499410" cy="499410"/>
          </a:xfrm>
          <a:prstGeom prst="rect">
            <a:avLst/>
          </a:prstGeom>
        </p:spPr>
      </p:pic>
      <p:pic>
        <p:nvPicPr>
          <p:cNvPr id="16" name="Imagem 15">
            <a:hlinkClick r:id="rId16" action="ppaction://hlinksldjump"/>
            <a:extLst>
              <a:ext uri="{FF2B5EF4-FFF2-40B4-BE49-F238E27FC236}">
                <a16:creationId xmlns:a16="http://schemas.microsoft.com/office/drawing/2014/main" id="{877ED124-BDAE-4237-B197-CE32CE8C9D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87549" y="3571657"/>
            <a:ext cx="413652" cy="413652"/>
          </a:xfrm>
          <a:prstGeom prst="rect">
            <a:avLst/>
          </a:prstGeom>
        </p:spPr>
      </p:pic>
      <p:pic>
        <p:nvPicPr>
          <p:cNvPr id="18" name="Imagem 17">
            <a:hlinkClick r:id="rId18" action="ppaction://hlinksldjump"/>
            <a:extLst>
              <a:ext uri="{FF2B5EF4-FFF2-40B4-BE49-F238E27FC236}">
                <a16:creationId xmlns:a16="http://schemas.microsoft.com/office/drawing/2014/main" id="{8A5D3FBC-BC9F-40DD-9041-D1ECE4B783C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09788" y="4013874"/>
            <a:ext cx="491412" cy="4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1407386" y="1203686"/>
            <a:ext cx="3481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accent1"/>
                </a:solidFill>
              </a:rPr>
              <a:t>Loja De Eletrônicos</a:t>
            </a:r>
            <a:endParaRPr sz="14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009728F-B4E6-40BF-B70E-32757B18365F}"/>
              </a:ext>
            </a:extLst>
          </p:cNvPr>
          <p:cNvSpPr/>
          <p:nvPr/>
        </p:nvSpPr>
        <p:spPr>
          <a:xfrm>
            <a:off x="-93307" y="731700"/>
            <a:ext cx="653700" cy="4411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Google Shape;470;p41">
            <a:extLst>
              <a:ext uri="{FF2B5EF4-FFF2-40B4-BE49-F238E27FC236}">
                <a16:creationId xmlns:a16="http://schemas.microsoft.com/office/drawing/2014/main" id="{996522D6-7DA4-41F7-835B-ADAB5E604D83}"/>
              </a:ext>
            </a:extLst>
          </p:cNvPr>
          <p:cNvSpPr/>
          <p:nvPr/>
        </p:nvSpPr>
        <p:spPr>
          <a:xfrm rot="-5400000">
            <a:off x="22043" y="1328271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Imagem 20">
            <a:hlinkClick r:id="rId3" action="ppaction://hlinksldjump"/>
            <a:extLst>
              <a:ext uri="{FF2B5EF4-FFF2-40B4-BE49-F238E27FC236}">
                <a16:creationId xmlns:a16="http://schemas.microsoft.com/office/drawing/2014/main" id="{15707229-822A-4FFC-8BAE-E8C226FA8A6C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5926" y="983900"/>
            <a:ext cx="338557" cy="338557"/>
          </a:xfrm>
          <a:prstGeom prst="rect">
            <a:avLst/>
          </a:prstGeom>
        </p:spPr>
      </p:pic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AD032C2A-62F0-4FB1-AC75-D58969FD8F4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628843" y="1553262"/>
            <a:ext cx="5226988" cy="3537900"/>
          </a:xfrm>
        </p:spPr>
        <p:txBody>
          <a:bodyPr/>
          <a:lstStyle/>
          <a:p>
            <a:r>
              <a:rPr lang="pt-BR" dirty="0"/>
              <a:t>Produtos De Computador</a:t>
            </a:r>
          </a:p>
          <a:p>
            <a:r>
              <a:rPr lang="pt-BR" dirty="0"/>
              <a:t>Funcionário Destaque</a:t>
            </a:r>
          </a:p>
          <a:p>
            <a:r>
              <a:rPr lang="pt-BR" dirty="0"/>
              <a:t>Mensalidade</a:t>
            </a:r>
          </a:p>
          <a:p>
            <a:r>
              <a:rPr lang="pt-BR" dirty="0" err="1"/>
              <a:t>TimeLine</a:t>
            </a:r>
            <a:endParaRPr lang="pt-BR" dirty="0"/>
          </a:p>
          <a:p>
            <a:r>
              <a:rPr lang="pt-BR" dirty="0" err="1"/>
              <a:t>DashBoard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9" name="Imagem 38">
            <a:hlinkClick r:id="rId5" action="ppaction://hlinksldjump"/>
            <a:extLst>
              <a:ext uri="{FF2B5EF4-FFF2-40B4-BE49-F238E27FC236}">
                <a16:creationId xmlns:a16="http://schemas.microsoft.com/office/drawing/2014/main" id="{99E00597-F1A0-4888-9F9F-2199FBF8BA5D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433" y="1921702"/>
            <a:ext cx="368517" cy="368517"/>
          </a:xfrm>
          <a:prstGeom prst="rect">
            <a:avLst/>
          </a:prstGeom>
        </p:spPr>
      </p:pic>
      <p:pic>
        <p:nvPicPr>
          <p:cNvPr id="42" name="Imagem 41">
            <a:hlinkClick r:id="rId8" action="ppaction://hlinksldjump"/>
            <a:extLst>
              <a:ext uri="{FF2B5EF4-FFF2-40B4-BE49-F238E27FC236}">
                <a16:creationId xmlns:a16="http://schemas.microsoft.com/office/drawing/2014/main" id="{18C2FB9E-1E34-4820-BD52-13028DF159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66" y="2367893"/>
            <a:ext cx="413650" cy="413650"/>
          </a:xfrm>
          <a:prstGeom prst="rect">
            <a:avLst/>
          </a:prstGeom>
        </p:spPr>
      </p:pic>
      <p:pic>
        <p:nvPicPr>
          <p:cNvPr id="44" name="Imagem 43">
            <a:hlinkClick r:id="rId10" action="ppaction://hlinksldjump"/>
            <a:extLst>
              <a:ext uri="{FF2B5EF4-FFF2-40B4-BE49-F238E27FC236}">
                <a16:creationId xmlns:a16="http://schemas.microsoft.com/office/drawing/2014/main" id="{D89AA7D8-6032-4495-B2FE-C5A1C50644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26" y="1429514"/>
            <a:ext cx="338557" cy="338557"/>
          </a:xfrm>
          <a:prstGeom prst="rect">
            <a:avLst/>
          </a:prstGeom>
        </p:spPr>
      </p:pic>
      <p:pic>
        <p:nvPicPr>
          <p:cNvPr id="46" name="Imagem 45">
            <a:hlinkClick r:id="rId12" action="ppaction://hlinksldjump"/>
            <a:extLst>
              <a:ext uri="{FF2B5EF4-FFF2-40B4-BE49-F238E27FC236}">
                <a16:creationId xmlns:a16="http://schemas.microsoft.com/office/drawing/2014/main" id="{9831F413-67C2-4DAC-A0E3-B6B6503A4D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9458" y="2859217"/>
            <a:ext cx="558298" cy="558298"/>
          </a:xfrm>
          <a:prstGeom prst="rect">
            <a:avLst/>
          </a:prstGeom>
        </p:spPr>
      </p:pic>
      <p:pic>
        <p:nvPicPr>
          <p:cNvPr id="48" name="Imagem 47">
            <a:hlinkClick r:id="rId14" action="ppaction://hlinksldjump"/>
            <a:extLst>
              <a:ext uri="{FF2B5EF4-FFF2-40B4-BE49-F238E27FC236}">
                <a16:creationId xmlns:a16="http://schemas.microsoft.com/office/drawing/2014/main" id="{57028DDA-75E3-4861-B1F4-81C4A63104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115" y="3410960"/>
            <a:ext cx="467151" cy="467151"/>
          </a:xfrm>
          <a:prstGeom prst="rect">
            <a:avLst/>
          </a:prstGeom>
        </p:spPr>
      </p:pic>
      <p:pic>
        <p:nvPicPr>
          <p:cNvPr id="50" name="Imagem 49">
            <a:hlinkClick r:id="rId16" action="ppaction://hlinksldjump"/>
            <a:extLst>
              <a:ext uri="{FF2B5EF4-FFF2-40B4-BE49-F238E27FC236}">
                <a16:creationId xmlns:a16="http://schemas.microsoft.com/office/drawing/2014/main" id="{38FDEEA9-F009-437A-8F94-BEE721DFE22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46334" y="3856547"/>
            <a:ext cx="558298" cy="558298"/>
          </a:xfrm>
          <a:prstGeom prst="rect">
            <a:avLst/>
          </a:prstGeom>
        </p:spPr>
      </p:pic>
      <p:pic>
        <p:nvPicPr>
          <p:cNvPr id="52" name="Imagem 51">
            <a:hlinkClick r:id="rId18" action="ppaction://hlinksldjump"/>
            <a:extLst>
              <a:ext uri="{FF2B5EF4-FFF2-40B4-BE49-F238E27FC236}">
                <a16:creationId xmlns:a16="http://schemas.microsoft.com/office/drawing/2014/main" id="{AEB2F3D9-5D40-43AE-B9AE-8B051FD974B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29458" y="4465055"/>
            <a:ext cx="558297" cy="55829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73E8F-2BA9-49D0-BD1A-708F3655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03BB03-2D64-40A3-839B-459FBB51967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EB4EAC-75FF-49D2-B9AA-37C71E0CE8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6" name="Google Shape;834;p34">
            <a:extLst>
              <a:ext uri="{FF2B5EF4-FFF2-40B4-BE49-F238E27FC236}">
                <a16:creationId xmlns:a16="http://schemas.microsoft.com/office/drawing/2014/main" id="{D08D3157-E3A7-4BB5-9CB3-B78C0B7D54E1}"/>
              </a:ext>
            </a:extLst>
          </p:cNvPr>
          <p:cNvSpPr/>
          <p:nvPr/>
        </p:nvSpPr>
        <p:spPr>
          <a:xfrm>
            <a:off x="1136079" y="2351498"/>
            <a:ext cx="8007835" cy="1417379"/>
          </a:xfrm>
          <a:prstGeom prst="roundRect">
            <a:avLst>
              <a:gd name="adj" fmla="val 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" name="Google Shape;835;p34">
            <a:extLst>
              <a:ext uri="{FF2B5EF4-FFF2-40B4-BE49-F238E27FC236}">
                <a16:creationId xmlns:a16="http://schemas.microsoft.com/office/drawing/2014/main" id="{AD40A813-1B62-466E-9DFC-4971B85DD42C}"/>
              </a:ext>
            </a:extLst>
          </p:cNvPr>
          <p:cNvSpPr/>
          <p:nvPr/>
        </p:nvSpPr>
        <p:spPr>
          <a:xfrm>
            <a:off x="1136078" y="1045336"/>
            <a:ext cx="3226271" cy="1276559"/>
          </a:xfrm>
          <a:prstGeom prst="roundRect">
            <a:avLst>
              <a:gd name="adj" fmla="val 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37;p34">
            <a:extLst>
              <a:ext uri="{FF2B5EF4-FFF2-40B4-BE49-F238E27FC236}">
                <a16:creationId xmlns:a16="http://schemas.microsoft.com/office/drawing/2014/main" id="{65C3C87F-305D-4BFA-9ED6-2C45728CFA74}"/>
              </a:ext>
            </a:extLst>
          </p:cNvPr>
          <p:cNvSpPr/>
          <p:nvPr/>
        </p:nvSpPr>
        <p:spPr>
          <a:xfrm>
            <a:off x="4463139" y="1038650"/>
            <a:ext cx="4680861" cy="1291005"/>
          </a:xfrm>
          <a:prstGeom prst="roundRect">
            <a:avLst>
              <a:gd name="adj" fmla="val 0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38;p34">
            <a:extLst>
              <a:ext uri="{FF2B5EF4-FFF2-40B4-BE49-F238E27FC236}">
                <a16:creationId xmlns:a16="http://schemas.microsoft.com/office/drawing/2014/main" id="{C58C432E-B575-4B33-934F-3B001DCC68AB}"/>
              </a:ext>
            </a:extLst>
          </p:cNvPr>
          <p:cNvSpPr/>
          <p:nvPr/>
        </p:nvSpPr>
        <p:spPr>
          <a:xfrm>
            <a:off x="1141477" y="3870399"/>
            <a:ext cx="8002523" cy="107537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41;p34">
            <a:extLst>
              <a:ext uri="{FF2B5EF4-FFF2-40B4-BE49-F238E27FC236}">
                <a16:creationId xmlns:a16="http://schemas.microsoft.com/office/drawing/2014/main" id="{81DD5E03-7474-4649-B8F7-76D501EC39F5}"/>
              </a:ext>
            </a:extLst>
          </p:cNvPr>
          <p:cNvSpPr txBox="1"/>
          <p:nvPr/>
        </p:nvSpPr>
        <p:spPr>
          <a:xfrm>
            <a:off x="1136079" y="2286323"/>
            <a:ext cx="1087205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Externa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842;p34">
            <a:extLst>
              <a:ext uri="{FF2B5EF4-FFF2-40B4-BE49-F238E27FC236}">
                <a16:creationId xmlns:a16="http://schemas.microsoft.com/office/drawing/2014/main" id="{2FDD7C8E-2E8D-409C-A44E-B6BA6E1F8D04}"/>
              </a:ext>
            </a:extLst>
          </p:cNvPr>
          <p:cNvSpPr txBox="1"/>
          <p:nvPr/>
        </p:nvSpPr>
        <p:spPr>
          <a:xfrm>
            <a:off x="1101386" y="957279"/>
            <a:ext cx="1087205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Interna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844;p34">
            <a:extLst>
              <a:ext uri="{FF2B5EF4-FFF2-40B4-BE49-F238E27FC236}">
                <a16:creationId xmlns:a16="http://schemas.microsoft.com/office/drawing/2014/main" id="{76ACD974-AFA6-4CCA-B740-C0742D15F78C}"/>
              </a:ext>
            </a:extLst>
          </p:cNvPr>
          <p:cNvSpPr txBox="1"/>
          <p:nvPr/>
        </p:nvSpPr>
        <p:spPr>
          <a:xfrm>
            <a:off x="4517140" y="1031199"/>
            <a:ext cx="1087205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Acessórios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847;p34">
            <a:extLst>
              <a:ext uri="{FF2B5EF4-FFF2-40B4-BE49-F238E27FC236}">
                <a16:creationId xmlns:a16="http://schemas.microsoft.com/office/drawing/2014/main" id="{44EE82DA-095F-40AA-A917-DA5DABD24A54}"/>
              </a:ext>
            </a:extLst>
          </p:cNvPr>
          <p:cNvSpPr txBox="1"/>
          <p:nvPr/>
        </p:nvSpPr>
        <p:spPr>
          <a:xfrm>
            <a:off x="1141427" y="3865174"/>
            <a:ext cx="974736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Hardware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855;p34">
            <a:extLst>
              <a:ext uri="{FF2B5EF4-FFF2-40B4-BE49-F238E27FC236}">
                <a16:creationId xmlns:a16="http://schemas.microsoft.com/office/drawing/2014/main" id="{EB0A2167-DA0C-4129-8741-A22F21CED85B}"/>
              </a:ext>
            </a:extLst>
          </p:cNvPr>
          <p:cNvSpPr txBox="1"/>
          <p:nvPr/>
        </p:nvSpPr>
        <p:spPr>
          <a:xfrm>
            <a:off x="3349990" y="3191846"/>
            <a:ext cx="1454428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Gabinete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867;p34">
            <a:extLst>
              <a:ext uri="{FF2B5EF4-FFF2-40B4-BE49-F238E27FC236}">
                <a16:creationId xmlns:a16="http://schemas.microsoft.com/office/drawing/2014/main" id="{10255344-E838-4720-8CAD-95FF28B931AC}"/>
              </a:ext>
            </a:extLst>
          </p:cNvPr>
          <p:cNvSpPr txBox="1"/>
          <p:nvPr/>
        </p:nvSpPr>
        <p:spPr>
          <a:xfrm>
            <a:off x="1702864" y="3202873"/>
            <a:ext cx="1454428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Hub USB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883;p34">
            <a:extLst>
              <a:ext uri="{FF2B5EF4-FFF2-40B4-BE49-F238E27FC236}">
                <a16:creationId xmlns:a16="http://schemas.microsoft.com/office/drawing/2014/main" id="{5D903466-93B7-47FE-B704-603F3538D8EB}"/>
              </a:ext>
            </a:extLst>
          </p:cNvPr>
          <p:cNvSpPr txBox="1"/>
          <p:nvPr/>
        </p:nvSpPr>
        <p:spPr>
          <a:xfrm>
            <a:off x="2230916" y="1824067"/>
            <a:ext cx="1454428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Placa de Vídeo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929;p34">
            <a:extLst>
              <a:ext uri="{FF2B5EF4-FFF2-40B4-BE49-F238E27FC236}">
                <a16:creationId xmlns:a16="http://schemas.microsoft.com/office/drawing/2014/main" id="{9C9C5707-A6E0-4246-BF57-82FAD705E2DF}"/>
              </a:ext>
            </a:extLst>
          </p:cNvPr>
          <p:cNvSpPr txBox="1"/>
          <p:nvPr/>
        </p:nvSpPr>
        <p:spPr>
          <a:xfrm>
            <a:off x="1702865" y="4391237"/>
            <a:ext cx="1454428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Mouse Básico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930;p34">
            <a:extLst>
              <a:ext uri="{FF2B5EF4-FFF2-40B4-BE49-F238E27FC236}">
                <a16:creationId xmlns:a16="http://schemas.microsoft.com/office/drawing/2014/main" id="{52E00814-BAEB-42AC-A1EB-05A177C32497}"/>
              </a:ext>
            </a:extLst>
          </p:cNvPr>
          <p:cNvSpPr txBox="1"/>
          <p:nvPr/>
        </p:nvSpPr>
        <p:spPr>
          <a:xfrm>
            <a:off x="3349990" y="4391237"/>
            <a:ext cx="1454428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Mouse Gamer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208EAAC-8BE4-45CD-97EA-61CA94F788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763217" y="2442264"/>
            <a:ext cx="665907" cy="66590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25380B2-2547-4CE3-B88B-04C251B14C7C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2131887" y="2559241"/>
            <a:ext cx="633629" cy="63362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786539C-963A-4B0B-B583-EB2825D346D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2060" y="4006175"/>
            <a:ext cx="443459" cy="44345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A73A3B8-FE4D-462B-8406-BF038BB903B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206285" y="4027985"/>
            <a:ext cx="438647" cy="43864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7C3B956-A3E5-49AB-8FDA-FBD2E7CF823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2615617" y="1222475"/>
            <a:ext cx="724212" cy="72421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EE087558-C8AE-4F60-B700-0ECFC748CE37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4974242" y="1450179"/>
            <a:ext cx="576315" cy="576315"/>
          </a:xfrm>
          <a:prstGeom prst="rect">
            <a:avLst/>
          </a:prstGeom>
        </p:spPr>
      </p:pic>
      <p:sp>
        <p:nvSpPr>
          <p:cNvPr id="25" name="Google Shape;882;p34">
            <a:extLst>
              <a:ext uri="{FF2B5EF4-FFF2-40B4-BE49-F238E27FC236}">
                <a16:creationId xmlns:a16="http://schemas.microsoft.com/office/drawing/2014/main" id="{9F5BE358-4852-471F-8CD1-F52CDA4FEAF5}"/>
              </a:ext>
            </a:extLst>
          </p:cNvPr>
          <p:cNvSpPr txBox="1"/>
          <p:nvPr/>
        </p:nvSpPr>
        <p:spPr>
          <a:xfrm>
            <a:off x="5433058" y="1430061"/>
            <a:ext cx="1454428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MousePad</a:t>
            </a: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Básico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5080ADD-7BCA-4519-940B-AA858F7A6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198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9401" y="1272662"/>
            <a:ext cx="724548" cy="724548"/>
          </a:xfrm>
          <a:prstGeom prst="rect">
            <a:avLst/>
          </a:prstGeom>
        </p:spPr>
      </p:pic>
      <p:sp>
        <p:nvSpPr>
          <p:cNvPr id="27" name="Google Shape;882;p34">
            <a:extLst>
              <a:ext uri="{FF2B5EF4-FFF2-40B4-BE49-F238E27FC236}">
                <a16:creationId xmlns:a16="http://schemas.microsoft.com/office/drawing/2014/main" id="{FC21ABD8-02B9-4299-9829-200C2C1317B9}"/>
              </a:ext>
            </a:extLst>
          </p:cNvPr>
          <p:cNvSpPr txBox="1"/>
          <p:nvPr/>
        </p:nvSpPr>
        <p:spPr>
          <a:xfrm>
            <a:off x="7826169" y="1389662"/>
            <a:ext cx="1454428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MousePad</a:t>
            </a:r>
            <a:endParaRPr lang="pt-BR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Gamer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16A58087-ADD6-4AC2-9A3C-6455AD92B22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5433057" y="3738512"/>
            <a:ext cx="885217" cy="885217"/>
          </a:xfrm>
          <a:prstGeom prst="rect">
            <a:avLst/>
          </a:prstGeom>
        </p:spPr>
      </p:pic>
      <p:sp>
        <p:nvSpPr>
          <p:cNvPr id="29" name="Google Shape;930;p34">
            <a:extLst>
              <a:ext uri="{FF2B5EF4-FFF2-40B4-BE49-F238E27FC236}">
                <a16:creationId xmlns:a16="http://schemas.microsoft.com/office/drawing/2014/main" id="{E9A0AFA8-9A2E-49A6-AD30-07883A8D64C8}"/>
              </a:ext>
            </a:extLst>
          </p:cNvPr>
          <p:cNvSpPr txBox="1"/>
          <p:nvPr/>
        </p:nvSpPr>
        <p:spPr>
          <a:xfrm>
            <a:off x="5127135" y="4394824"/>
            <a:ext cx="1454428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Teclado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7A888D93-8E39-4263-8FA8-76CAD8CB948F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5411504" y="2361075"/>
            <a:ext cx="936615" cy="936615"/>
          </a:xfrm>
          <a:prstGeom prst="rect">
            <a:avLst/>
          </a:prstGeom>
        </p:spPr>
      </p:pic>
      <p:sp>
        <p:nvSpPr>
          <p:cNvPr id="31" name="Google Shape;930;p34">
            <a:extLst>
              <a:ext uri="{FF2B5EF4-FFF2-40B4-BE49-F238E27FC236}">
                <a16:creationId xmlns:a16="http://schemas.microsoft.com/office/drawing/2014/main" id="{49394048-2052-44B9-9B08-83A2D4DFF4DE}"/>
              </a:ext>
            </a:extLst>
          </p:cNvPr>
          <p:cNvSpPr txBox="1"/>
          <p:nvPr/>
        </p:nvSpPr>
        <p:spPr>
          <a:xfrm>
            <a:off x="5128462" y="3234386"/>
            <a:ext cx="1454428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Monitor Básico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9AA42421-4A8B-45D3-9A47-67AFB8566A49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7498585" y="2211856"/>
            <a:ext cx="1216844" cy="1216844"/>
          </a:xfrm>
          <a:prstGeom prst="rect">
            <a:avLst/>
          </a:prstGeom>
        </p:spPr>
      </p:pic>
      <p:sp>
        <p:nvSpPr>
          <p:cNvPr id="33" name="Google Shape;930;p34">
            <a:extLst>
              <a:ext uri="{FF2B5EF4-FFF2-40B4-BE49-F238E27FC236}">
                <a16:creationId xmlns:a16="http://schemas.microsoft.com/office/drawing/2014/main" id="{CA119976-2A21-4736-AA60-55ED2FC126B9}"/>
              </a:ext>
            </a:extLst>
          </p:cNvPr>
          <p:cNvSpPr txBox="1"/>
          <p:nvPr/>
        </p:nvSpPr>
        <p:spPr>
          <a:xfrm>
            <a:off x="7324700" y="3277625"/>
            <a:ext cx="1454428" cy="28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Monitor Gamer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447F88B-0E76-4216-815D-0E1B34350746}"/>
              </a:ext>
            </a:extLst>
          </p:cNvPr>
          <p:cNvSpPr/>
          <p:nvPr/>
        </p:nvSpPr>
        <p:spPr>
          <a:xfrm>
            <a:off x="-93307" y="731700"/>
            <a:ext cx="653700" cy="4411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Google Shape;470;p41">
            <a:extLst>
              <a:ext uri="{FF2B5EF4-FFF2-40B4-BE49-F238E27FC236}">
                <a16:creationId xmlns:a16="http://schemas.microsoft.com/office/drawing/2014/main" id="{9656781B-3F17-466E-8AD1-E7CDBF15E831}"/>
              </a:ext>
            </a:extLst>
          </p:cNvPr>
          <p:cNvSpPr/>
          <p:nvPr/>
        </p:nvSpPr>
        <p:spPr>
          <a:xfrm rot="-5400000">
            <a:off x="21315" y="1781713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Imagem 35">
            <a:hlinkClick r:id="rId15" action="ppaction://hlinksldjump"/>
            <a:extLst>
              <a:ext uri="{FF2B5EF4-FFF2-40B4-BE49-F238E27FC236}">
                <a16:creationId xmlns:a16="http://schemas.microsoft.com/office/drawing/2014/main" id="{2D666EAD-98EB-469A-9FC4-E52ED4AFA5F4}"/>
              </a:ext>
            </a:extLst>
          </p:cNvPr>
          <p:cNvPicPr>
            <a:picLocks noChangeAspect="1"/>
          </p:cNvPicPr>
          <p:nvPr/>
        </p:nvPicPr>
        <p:blipFill>
          <a:blip r:embed="rId16">
            <a:biLevel thresh="25000"/>
          </a:blip>
          <a:stretch>
            <a:fillRect/>
          </a:stretch>
        </p:blipFill>
        <p:spPr>
          <a:xfrm>
            <a:off x="85926" y="983900"/>
            <a:ext cx="338557" cy="338557"/>
          </a:xfrm>
          <a:prstGeom prst="rect">
            <a:avLst/>
          </a:prstGeom>
        </p:spPr>
      </p:pic>
      <p:pic>
        <p:nvPicPr>
          <p:cNvPr id="37" name="Imagem 36">
            <a:hlinkClick r:id="rId17" action="ppaction://hlinksldjump"/>
            <a:extLst>
              <a:ext uri="{FF2B5EF4-FFF2-40B4-BE49-F238E27FC236}">
                <a16:creationId xmlns:a16="http://schemas.microsoft.com/office/drawing/2014/main" id="{F8AAF34E-5AAF-40DD-AF17-9A60817B26E2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433" y="1921702"/>
            <a:ext cx="368517" cy="368517"/>
          </a:xfrm>
          <a:prstGeom prst="rect">
            <a:avLst/>
          </a:prstGeom>
        </p:spPr>
      </p:pic>
      <p:pic>
        <p:nvPicPr>
          <p:cNvPr id="38" name="Imagem 37">
            <a:hlinkClick r:id="rId19" action="ppaction://hlinksldjump"/>
            <a:extLst>
              <a:ext uri="{FF2B5EF4-FFF2-40B4-BE49-F238E27FC236}">
                <a16:creationId xmlns:a16="http://schemas.microsoft.com/office/drawing/2014/main" id="{7A460143-32E2-4056-8A51-5BCA8C226CF5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25000"/>
          </a:blip>
          <a:stretch>
            <a:fillRect/>
          </a:stretch>
        </p:blipFill>
        <p:spPr>
          <a:xfrm>
            <a:off x="62374" y="2384434"/>
            <a:ext cx="374632" cy="374632"/>
          </a:xfrm>
          <a:prstGeom prst="rect">
            <a:avLst/>
          </a:prstGeom>
        </p:spPr>
      </p:pic>
      <p:pic>
        <p:nvPicPr>
          <p:cNvPr id="39" name="Imagem 38">
            <a:hlinkClick r:id="rId21" action="ppaction://hlinksldjump"/>
            <a:extLst>
              <a:ext uri="{FF2B5EF4-FFF2-40B4-BE49-F238E27FC236}">
                <a16:creationId xmlns:a16="http://schemas.microsoft.com/office/drawing/2014/main" id="{EE9781B9-EC6E-463B-882E-411E12B59FCE}"/>
              </a:ext>
            </a:extLst>
          </p:cNvPr>
          <p:cNvPicPr>
            <a:picLocks noChangeAspect="1"/>
          </p:cNvPicPr>
          <p:nvPr/>
        </p:nvPicPr>
        <p:blipFill>
          <a:blip r:embed="rId22">
            <a:biLevel thresh="25000"/>
          </a:blip>
          <a:stretch>
            <a:fillRect/>
          </a:stretch>
        </p:blipFill>
        <p:spPr>
          <a:xfrm>
            <a:off x="85926" y="1429514"/>
            <a:ext cx="338557" cy="338557"/>
          </a:xfrm>
          <a:prstGeom prst="rect">
            <a:avLst/>
          </a:prstGeom>
        </p:spPr>
      </p:pic>
      <p:pic>
        <p:nvPicPr>
          <p:cNvPr id="40" name="Imagem 39">
            <a:hlinkClick r:id="rId23" action="ppaction://hlinksldjump"/>
            <a:extLst>
              <a:ext uri="{FF2B5EF4-FFF2-40B4-BE49-F238E27FC236}">
                <a16:creationId xmlns:a16="http://schemas.microsoft.com/office/drawing/2014/main" id="{F188D859-73F1-43A3-85F0-9F46F850DF8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29458" y="2859217"/>
            <a:ext cx="558298" cy="558298"/>
          </a:xfrm>
          <a:prstGeom prst="rect">
            <a:avLst/>
          </a:prstGeom>
        </p:spPr>
      </p:pic>
      <p:pic>
        <p:nvPicPr>
          <p:cNvPr id="41" name="Imagem 40">
            <a:hlinkClick r:id="rId25" action="ppaction://hlinksldjump"/>
            <a:extLst>
              <a:ext uri="{FF2B5EF4-FFF2-40B4-BE49-F238E27FC236}">
                <a16:creationId xmlns:a16="http://schemas.microsoft.com/office/drawing/2014/main" id="{6D357234-D0BC-47CB-9C21-2E6CAAD9D83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115" y="3410960"/>
            <a:ext cx="467151" cy="467151"/>
          </a:xfrm>
          <a:prstGeom prst="rect">
            <a:avLst/>
          </a:prstGeom>
        </p:spPr>
      </p:pic>
      <p:pic>
        <p:nvPicPr>
          <p:cNvPr id="42" name="Imagem 41">
            <a:hlinkClick r:id="rId27" action="ppaction://hlinksldjump"/>
            <a:extLst>
              <a:ext uri="{FF2B5EF4-FFF2-40B4-BE49-F238E27FC236}">
                <a16:creationId xmlns:a16="http://schemas.microsoft.com/office/drawing/2014/main" id="{E8B1D2AE-8E4E-4709-B6D8-D7A484D3CCF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-46334" y="3856547"/>
            <a:ext cx="558298" cy="558298"/>
          </a:xfrm>
          <a:prstGeom prst="rect">
            <a:avLst/>
          </a:prstGeom>
        </p:spPr>
      </p:pic>
      <p:pic>
        <p:nvPicPr>
          <p:cNvPr id="43" name="Imagem 42">
            <a:hlinkClick r:id="rId29" action="ppaction://hlinksldjump"/>
            <a:extLst>
              <a:ext uri="{FF2B5EF4-FFF2-40B4-BE49-F238E27FC236}">
                <a16:creationId xmlns:a16="http://schemas.microsoft.com/office/drawing/2014/main" id="{14BBB98E-A250-4021-8C48-37F95EE27EA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-29458" y="4465055"/>
            <a:ext cx="558297" cy="5582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0B18458-7A58-405B-84B2-435022B8B2EC}"/>
              </a:ext>
            </a:extLst>
          </p:cNvPr>
          <p:cNvSpPr txBox="1"/>
          <p:nvPr/>
        </p:nvSpPr>
        <p:spPr>
          <a:xfrm>
            <a:off x="2562438" y="205796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2.500 R$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2800629-CF4C-4BED-B9E2-01CD0546A6D5}"/>
              </a:ext>
            </a:extLst>
          </p:cNvPr>
          <p:cNvSpPr txBox="1"/>
          <p:nvPr/>
        </p:nvSpPr>
        <p:spPr>
          <a:xfrm>
            <a:off x="2094427" y="345384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20 R$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F2ECF14-800B-4634-B21F-72D5B231089D}"/>
              </a:ext>
            </a:extLst>
          </p:cNvPr>
          <p:cNvSpPr txBox="1"/>
          <p:nvPr/>
        </p:nvSpPr>
        <p:spPr>
          <a:xfrm>
            <a:off x="5479899" y="195087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20 R$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F921F36-4357-4DEA-B3E9-7E8E13D7C773}"/>
              </a:ext>
            </a:extLst>
          </p:cNvPr>
          <p:cNvSpPr txBox="1"/>
          <p:nvPr/>
        </p:nvSpPr>
        <p:spPr>
          <a:xfrm>
            <a:off x="3694723" y="346110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100 R$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4789368-47D0-4B40-8322-B5C77E89014E}"/>
              </a:ext>
            </a:extLst>
          </p:cNvPr>
          <p:cNvSpPr txBox="1"/>
          <p:nvPr/>
        </p:nvSpPr>
        <p:spPr>
          <a:xfrm>
            <a:off x="3698393" y="462726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100 R$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00DDEDB-7D45-4C7B-8DB8-C0688B024D3D}"/>
              </a:ext>
            </a:extLst>
          </p:cNvPr>
          <p:cNvSpPr txBox="1"/>
          <p:nvPr/>
        </p:nvSpPr>
        <p:spPr>
          <a:xfrm>
            <a:off x="2044733" y="46710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50 R$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8E25245-D4F2-4481-9B23-E773DD573566}"/>
              </a:ext>
            </a:extLst>
          </p:cNvPr>
          <p:cNvSpPr txBox="1"/>
          <p:nvPr/>
        </p:nvSpPr>
        <p:spPr>
          <a:xfrm>
            <a:off x="5458932" y="462489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100 R$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7A10D0D-3597-42DE-8E3F-793289456D59}"/>
              </a:ext>
            </a:extLst>
          </p:cNvPr>
          <p:cNvSpPr txBox="1"/>
          <p:nvPr/>
        </p:nvSpPr>
        <p:spPr>
          <a:xfrm>
            <a:off x="5453263" y="348830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200 R$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38291FB-6B09-492D-9684-BD0166797F49}"/>
              </a:ext>
            </a:extLst>
          </p:cNvPr>
          <p:cNvSpPr txBox="1"/>
          <p:nvPr/>
        </p:nvSpPr>
        <p:spPr>
          <a:xfrm>
            <a:off x="7733700" y="351344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700 R$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7B62249-F3A1-4EBC-BE3D-731DFC211AC6}"/>
              </a:ext>
            </a:extLst>
          </p:cNvPr>
          <p:cNvSpPr txBox="1"/>
          <p:nvPr/>
        </p:nvSpPr>
        <p:spPr>
          <a:xfrm>
            <a:off x="7826169" y="2026264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100 R$</a:t>
            </a:r>
          </a:p>
        </p:txBody>
      </p:sp>
    </p:spTree>
    <p:extLst>
      <p:ext uri="{BB962C8B-B14F-4D97-AF65-F5344CB8AC3E}">
        <p14:creationId xmlns:p14="http://schemas.microsoft.com/office/powerpoint/2010/main" val="1889623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7" grpId="0"/>
      <p:bldP spid="29" grpId="0"/>
      <p:bldP spid="31" grpId="0"/>
      <p:bldP spid="33" grpId="0"/>
      <p:bldP spid="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E83F-608E-4EA3-B08E-021C104F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83AFC0-D2BB-43E0-AF2F-DDD2B36D4F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F73D13B-8D1E-4C2C-8EE9-8BDE400C4579}"/>
              </a:ext>
            </a:extLst>
          </p:cNvPr>
          <p:cNvSpPr/>
          <p:nvPr/>
        </p:nvSpPr>
        <p:spPr>
          <a:xfrm>
            <a:off x="-93307" y="731700"/>
            <a:ext cx="653700" cy="4411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Google Shape;470;p41">
            <a:extLst>
              <a:ext uri="{FF2B5EF4-FFF2-40B4-BE49-F238E27FC236}">
                <a16:creationId xmlns:a16="http://schemas.microsoft.com/office/drawing/2014/main" id="{62CAEA9C-5F90-4E20-9584-6F8BBF3E8942}"/>
              </a:ext>
            </a:extLst>
          </p:cNvPr>
          <p:cNvSpPr/>
          <p:nvPr/>
        </p:nvSpPr>
        <p:spPr>
          <a:xfrm rot="-5400000">
            <a:off x="21315" y="1781713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Imagem 17">
            <a:hlinkClick r:id="rId3" action="ppaction://hlinksldjump"/>
            <a:extLst>
              <a:ext uri="{FF2B5EF4-FFF2-40B4-BE49-F238E27FC236}">
                <a16:creationId xmlns:a16="http://schemas.microsoft.com/office/drawing/2014/main" id="{61E96D67-2F79-441B-8643-3355F3A7F51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5926" y="983900"/>
            <a:ext cx="338557" cy="338557"/>
          </a:xfrm>
          <a:prstGeom prst="rect">
            <a:avLst/>
          </a:prstGeom>
        </p:spPr>
      </p:pic>
      <p:pic>
        <p:nvPicPr>
          <p:cNvPr id="19" name="Imagem 18">
            <a:hlinkClick r:id="rId5" action="ppaction://hlinksldjump"/>
            <a:extLst>
              <a:ext uri="{FF2B5EF4-FFF2-40B4-BE49-F238E27FC236}">
                <a16:creationId xmlns:a16="http://schemas.microsoft.com/office/drawing/2014/main" id="{2386AFC5-81C9-4F9B-B7CA-9057D25E8EE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433" y="1921702"/>
            <a:ext cx="368517" cy="368517"/>
          </a:xfrm>
          <a:prstGeom prst="rect">
            <a:avLst/>
          </a:prstGeom>
        </p:spPr>
      </p:pic>
      <p:pic>
        <p:nvPicPr>
          <p:cNvPr id="20" name="Imagem 19">
            <a:hlinkClick r:id="rId7" action="ppaction://hlinksldjump"/>
            <a:extLst>
              <a:ext uri="{FF2B5EF4-FFF2-40B4-BE49-F238E27FC236}">
                <a16:creationId xmlns:a16="http://schemas.microsoft.com/office/drawing/2014/main" id="{5E789745-1A66-4548-A2DA-60503E9384FD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62374" y="2384434"/>
            <a:ext cx="374632" cy="374632"/>
          </a:xfrm>
          <a:prstGeom prst="rect">
            <a:avLst/>
          </a:prstGeom>
        </p:spPr>
      </p:pic>
      <p:pic>
        <p:nvPicPr>
          <p:cNvPr id="21" name="Imagem 20">
            <a:hlinkClick r:id="rId9" action="ppaction://hlinksldjump"/>
            <a:extLst>
              <a:ext uri="{FF2B5EF4-FFF2-40B4-BE49-F238E27FC236}">
                <a16:creationId xmlns:a16="http://schemas.microsoft.com/office/drawing/2014/main" id="{09765C8F-2134-437E-A026-BBE27D1FD4A9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</a:blip>
          <a:stretch>
            <a:fillRect/>
          </a:stretch>
        </p:blipFill>
        <p:spPr>
          <a:xfrm>
            <a:off x="85926" y="1429514"/>
            <a:ext cx="338557" cy="338557"/>
          </a:xfrm>
          <a:prstGeom prst="rect">
            <a:avLst/>
          </a:prstGeom>
        </p:spPr>
      </p:pic>
      <p:pic>
        <p:nvPicPr>
          <p:cNvPr id="22" name="Imagem 21">
            <a:hlinkClick r:id="rId11" action="ppaction://hlinksldjump"/>
            <a:extLst>
              <a:ext uri="{FF2B5EF4-FFF2-40B4-BE49-F238E27FC236}">
                <a16:creationId xmlns:a16="http://schemas.microsoft.com/office/drawing/2014/main" id="{1CE75963-9997-4A2A-BA4A-3FD632D136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9458" y="2859217"/>
            <a:ext cx="558298" cy="558298"/>
          </a:xfrm>
          <a:prstGeom prst="rect">
            <a:avLst/>
          </a:prstGeom>
        </p:spPr>
      </p:pic>
      <p:pic>
        <p:nvPicPr>
          <p:cNvPr id="23" name="Imagem 22">
            <a:hlinkClick r:id="rId13" action="ppaction://hlinksldjump"/>
            <a:extLst>
              <a:ext uri="{FF2B5EF4-FFF2-40B4-BE49-F238E27FC236}">
                <a16:creationId xmlns:a16="http://schemas.microsoft.com/office/drawing/2014/main" id="{93F45EC1-5E1A-4C2B-9248-F9E8FC65A8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15" y="3410960"/>
            <a:ext cx="467151" cy="467151"/>
          </a:xfrm>
          <a:prstGeom prst="rect">
            <a:avLst/>
          </a:prstGeom>
        </p:spPr>
      </p:pic>
      <p:pic>
        <p:nvPicPr>
          <p:cNvPr id="24" name="Imagem 23">
            <a:hlinkClick r:id="rId15" action="ppaction://hlinksldjump"/>
            <a:extLst>
              <a:ext uri="{FF2B5EF4-FFF2-40B4-BE49-F238E27FC236}">
                <a16:creationId xmlns:a16="http://schemas.microsoft.com/office/drawing/2014/main" id="{2A002791-F6A5-4ED3-975E-29A0F978C79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46334" y="3856547"/>
            <a:ext cx="558298" cy="558298"/>
          </a:xfrm>
          <a:prstGeom prst="rect">
            <a:avLst/>
          </a:prstGeom>
        </p:spPr>
      </p:pic>
      <p:pic>
        <p:nvPicPr>
          <p:cNvPr id="25" name="Imagem 24">
            <a:hlinkClick r:id="rId17" action="ppaction://hlinksldjump"/>
            <a:extLst>
              <a:ext uri="{FF2B5EF4-FFF2-40B4-BE49-F238E27FC236}">
                <a16:creationId xmlns:a16="http://schemas.microsoft.com/office/drawing/2014/main" id="{988846F3-54F1-4AE2-B742-360BEAE5024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29458" y="4465055"/>
            <a:ext cx="558297" cy="558297"/>
          </a:xfrm>
          <a:prstGeom prst="rect">
            <a:avLst/>
          </a:prstGeom>
        </p:spPr>
      </p:pic>
      <p:sp>
        <p:nvSpPr>
          <p:cNvPr id="26" name="Google Shape;237;p28">
            <a:extLst>
              <a:ext uri="{FF2B5EF4-FFF2-40B4-BE49-F238E27FC236}">
                <a16:creationId xmlns:a16="http://schemas.microsoft.com/office/drawing/2014/main" id="{88CDB077-2B1A-4342-8292-FA0DB17DE1BF}"/>
              </a:ext>
            </a:extLst>
          </p:cNvPr>
          <p:cNvSpPr txBox="1">
            <a:spLocks/>
          </p:cNvSpPr>
          <p:nvPr/>
        </p:nvSpPr>
        <p:spPr>
          <a:xfrm>
            <a:off x="1556599" y="1163601"/>
            <a:ext cx="6896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pt-BR" sz="6000" dirty="0">
                <a:solidFill>
                  <a:schemeClr val="accent1"/>
                </a:solidFill>
              </a:rPr>
              <a:t>271.861</a:t>
            </a:r>
          </a:p>
        </p:txBody>
      </p:sp>
      <p:sp>
        <p:nvSpPr>
          <p:cNvPr id="27" name="Google Shape;242;p28">
            <a:extLst>
              <a:ext uri="{FF2B5EF4-FFF2-40B4-BE49-F238E27FC236}">
                <a16:creationId xmlns:a16="http://schemas.microsoft.com/office/drawing/2014/main" id="{D1C29E33-7DB0-48EA-BC6F-A469EB87A1DC}"/>
              </a:ext>
            </a:extLst>
          </p:cNvPr>
          <p:cNvSpPr txBox="1">
            <a:spLocks/>
          </p:cNvSpPr>
          <p:nvPr/>
        </p:nvSpPr>
        <p:spPr>
          <a:xfrm>
            <a:off x="1609266" y="1768071"/>
            <a:ext cx="6162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1800" dirty="0"/>
              <a:t>Total Vendido</a:t>
            </a:r>
          </a:p>
        </p:txBody>
      </p:sp>
      <p:sp>
        <p:nvSpPr>
          <p:cNvPr id="29" name="Google Shape;239;p28">
            <a:extLst>
              <a:ext uri="{FF2B5EF4-FFF2-40B4-BE49-F238E27FC236}">
                <a16:creationId xmlns:a16="http://schemas.microsoft.com/office/drawing/2014/main" id="{B5CC8844-545C-4AA4-A88B-5E5193207D93}"/>
              </a:ext>
            </a:extLst>
          </p:cNvPr>
          <p:cNvSpPr txBox="1">
            <a:spLocks/>
          </p:cNvSpPr>
          <p:nvPr/>
        </p:nvSpPr>
        <p:spPr>
          <a:xfrm>
            <a:off x="2298066" y="2153561"/>
            <a:ext cx="5473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sz="6000" dirty="0">
                <a:solidFill>
                  <a:schemeClr val="accent1"/>
                </a:solidFill>
              </a:rPr>
              <a:t>52,73</a:t>
            </a:r>
          </a:p>
        </p:txBody>
      </p:sp>
      <p:sp>
        <p:nvSpPr>
          <p:cNvPr id="30" name="Google Shape;240;p28">
            <a:extLst>
              <a:ext uri="{FF2B5EF4-FFF2-40B4-BE49-F238E27FC236}">
                <a16:creationId xmlns:a16="http://schemas.microsoft.com/office/drawing/2014/main" id="{346BD96B-3D08-47D2-95C2-DB76C48F45EE}"/>
              </a:ext>
            </a:extLst>
          </p:cNvPr>
          <p:cNvSpPr txBox="1">
            <a:spLocks/>
          </p:cNvSpPr>
          <p:nvPr/>
        </p:nvSpPr>
        <p:spPr>
          <a:xfrm>
            <a:off x="2217513" y="2859217"/>
            <a:ext cx="5473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1800" dirty="0"/>
              <a:t>Média de Vendas por ano</a:t>
            </a:r>
          </a:p>
        </p:txBody>
      </p:sp>
      <p:sp>
        <p:nvSpPr>
          <p:cNvPr id="31" name="Google Shape;239;p28">
            <a:extLst>
              <a:ext uri="{FF2B5EF4-FFF2-40B4-BE49-F238E27FC236}">
                <a16:creationId xmlns:a16="http://schemas.microsoft.com/office/drawing/2014/main" id="{449CFE39-C408-4C81-BB2B-6BC30300C2DC}"/>
              </a:ext>
            </a:extLst>
          </p:cNvPr>
          <p:cNvSpPr txBox="1">
            <a:spLocks/>
          </p:cNvSpPr>
          <p:nvPr/>
        </p:nvSpPr>
        <p:spPr>
          <a:xfrm>
            <a:off x="2770839" y="3197085"/>
            <a:ext cx="5473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sz="6000" dirty="0">
                <a:solidFill>
                  <a:schemeClr val="accent1"/>
                </a:solidFill>
              </a:rPr>
              <a:t>2.500 </a:t>
            </a:r>
            <a:r>
              <a:rPr lang="pt-BR" sz="6000" dirty="0">
                <a:solidFill>
                  <a:schemeClr val="accent1"/>
                </a:solidFill>
              </a:rPr>
              <a:t>R$</a:t>
            </a:r>
            <a:endParaRPr lang="en" sz="6000" dirty="0">
              <a:solidFill>
                <a:schemeClr val="accent1"/>
              </a:solidFill>
            </a:endParaRPr>
          </a:p>
        </p:txBody>
      </p:sp>
      <p:sp>
        <p:nvSpPr>
          <p:cNvPr id="32" name="Google Shape;240;p28">
            <a:extLst>
              <a:ext uri="{FF2B5EF4-FFF2-40B4-BE49-F238E27FC236}">
                <a16:creationId xmlns:a16="http://schemas.microsoft.com/office/drawing/2014/main" id="{4227EF4F-A533-45EA-B3B2-E9F5CB82B48E}"/>
              </a:ext>
            </a:extLst>
          </p:cNvPr>
          <p:cNvSpPr txBox="1">
            <a:spLocks/>
          </p:cNvSpPr>
          <p:nvPr/>
        </p:nvSpPr>
        <p:spPr>
          <a:xfrm>
            <a:off x="2770839" y="3856547"/>
            <a:ext cx="5473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1800" dirty="0"/>
              <a:t>Produto Mais Caro – Placa de Vídeo</a:t>
            </a:r>
          </a:p>
        </p:txBody>
      </p:sp>
    </p:spTree>
    <p:extLst>
      <p:ext uri="{BB962C8B-B14F-4D97-AF65-F5344CB8AC3E}">
        <p14:creationId xmlns:p14="http://schemas.microsoft.com/office/powerpoint/2010/main" val="377736752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F63C8-18AE-448B-BF93-A80CA9BD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Mensalidades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6821E5-52D0-4001-A0EE-934553CB0E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7" name="Google Shape;237;p28">
            <a:extLst>
              <a:ext uri="{FF2B5EF4-FFF2-40B4-BE49-F238E27FC236}">
                <a16:creationId xmlns:a16="http://schemas.microsoft.com/office/drawing/2014/main" id="{1999C2C2-BCF1-44E7-BA1F-74F143614E06}"/>
              </a:ext>
            </a:extLst>
          </p:cNvPr>
          <p:cNvSpPr txBox="1">
            <a:spLocks/>
          </p:cNvSpPr>
          <p:nvPr/>
        </p:nvSpPr>
        <p:spPr>
          <a:xfrm>
            <a:off x="1556599" y="1163601"/>
            <a:ext cx="6896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pt-BR" sz="6000" dirty="0">
                <a:solidFill>
                  <a:schemeClr val="accent1"/>
                </a:solidFill>
              </a:rPr>
              <a:t>135 Milhões R$</a:t>
            </a:r>
          </a:p>
        </p:txBody>
      </p:sp>
      <p:sp>
        <p:nvSpPr>
          <p:cNvPr id="8" name="Google Shape;238;p28">
            <a:extLst>
              <a:ext uri="{FF2B5EF4-FFF2-40B4-BE49-F238E27FC236}">
                <a16:creationId xmlns:a16="http://schemas.microsoft.com/office/drawing/2014/main" id="{2B4F31F5-70E3-4F3C-9925-2FCBF55B4780}"/>
              </a:ext>
            </a:extLst>
          </p:cNvPr>
          <p:cNvSpPr txBox="1">
            <a:spLocks/>
          </p:cNvSpPr>
          <p:nvPr/>
        </p:nvSpPr>
        <p:spPr>
          <a:xfrm>
            <a:off x="1701589" y="1826901"/>
            <a:ext cx="6896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1800" dirty="0"/>
              <a:t>Faturamento Total</a:t>
            </a:r>
          </a:p>
        </p:txBody>
      </p:sp>
      <p:sp>
        <p:nvSpPr>
          <p:cNvPr id="9" name="Google Shape;241;p28">
            <a:extLst>
              <a:ext uri="{FF2B5EF4-FFF2-40B4-BE49-F238E27FC236}">
                <a16:creationId xmlns:a16="http://schemas.microsoft.com/office/drawing/2014/main" id="{A237505C-B2EA-4149-9BF0-C833BA9672EF}"/>
              </a:ext>
            </a:extLst>
          </p:cNvPr>
          <p:cNvSpPr txBox="1">
            <a:spLocks/>
          </p:cNvSpPr>
          <p:nvPr/>
        </p:nvSpPr>
        <p:spPr>
          <a:xfrm>
            <a:off x="2296200" y="2191050"/>
            <a:ext cx="61620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pt-BR" sz="6000" dirty="0">
                <a:solidFill>
                  <a:schemeClr val="accent1"/>
                </a:solidFill>
              </a:rPr>
              <a:t>5 Mil R$</a:t>
            </a:r>
          </a:p>
        </p:txBody>
      </p:sp>
      <p:sp>
        <p:nvSpPr>
          <p:cNvPr id="10" name="Google Shape;242;p28">
            <a:extLst>
              <a:ext uri="{FF2B5EF4-FFF2-40B4-BE49-F238E27FC236}">
                <a16:creationId xmlns:a16="http://schemas.microsoft.com/office/drawing/2014/main" id="{FA15567E-DD55-4488-8317-33050B6E6E8C}"/>
              </a:ext>
            </a:extLst>
          </p:cNvPr>
          <p:cNvSpPr txBox="1">
            <a:spLocks/>
          </p:cNvSpPr>
          <p:nvPr/>
        </p:nvSpPr>
        <p:spPr>
          <a:xfrm>
            <a:off x="2291299" y="2953401"/>
            <a:ext cx="6162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1800" dirty="0"/>
              <a:t>Valor Médio Vendido de Monitor Básico entre 2013 e 2017</a:t>
            </a:r>
          </a:p>
        </p:txBody>
      </p:sp>
      <p:sp>
        <p:nvSpPr>
          <p:cNvPr id="11" name="Google Shape;239;p28">
            <a:extLst>
              <a:ext uri="{FF2B5EF4-FFF2-40B4-BE49-F238E27FC236}">
                <a16:creationId xmlns:a16="http://schemas.microsoft.com/office/drawing/2014/main" id="{C53D46C1-C2BD-4A37-9FE7-5FEFF6E9DD16}"/>
              </a:ext>
            </a:extLst>
          </p:cNvPr>
          <p:cNvSpPr txBox="1">
            <a:spLocks/>
          </p:cNvSpPr>
          <p:nvPr/>
        </p:nvSpPr>
        <p:spPr>
          <a:xfrm>
            <a:off x="2985075" y="3409097"/>
            <a:ext cx="5473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sz="6000" dirty="0">
                <a:solidFill>
                  <a:schemeClr val="accent1"/>
                </a:solidFill>
              </a:rPr>
              <a:t>89 </a:t>
            </a:r>
            <a:r>
              <a:rPr lang="pt-BR" sz="6000" dirty="0">
                <a:solidFill>
                  <a:schemeClr val="accent1"/>
                </a:solidFill>
              </a:rPr>
              <a:t>Mil </a:t>
            </a:r>
            <a:endParaRPr lang="en" sz="6000" dirty="0">
              <a:solidFill>
                <a:schemeClr val="accent1"/>
              </a:solidFill>
            </a:endParaRPr>
          </a:p>
        </p:txBody>
      </p:sp>
      <p:sp>
        <p:nvSpPr>
          <p:cNvPr id="12" name="Google Shape;240;p28">
            <a:extLst>
              <a:ext uri="{FF2B5EF4-FFF2-40B4-BE49-F238E27FC236}">
                <a16:creationId xmlns:a16="http://schemas.microsoft.com/office/drawing/2014/main" id="{3848F827-E730-494D-94FA-9A4E71B66BD2}"/>
              </a:ext>
            </a:extLst>
          </p:cNvPr>
          <p:cNvSpPr txBox="1">
            <a:spLocks/>
          </p:cNvSpPr>
          <p:nvPr/>
        </p:nvSpPr>
        <p:spPr>
          <a:xfrm>
            <a:off x="2985075" y="4116400"/>
            <a:ext cx="5992064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1800" dirty="0"/>
              <a:t>Menor Valor Por Ano Vendido – </a:t>
            </a:r>
            <a:r>
              <a:rPr lang="pt-BR" sz="1800" dirty="0" err="1"/>
              <a:t>MousePad</a:t>
            </a:r>
            <a:r>
              <a:rPr lang="pt-BR" sz="1800" dirty="0"/>
              <a:t> em 2016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A55C88-DD5C-468A-A1EB-FEDC072C0D12}"/>
              </a:ext>
            </a:extLst>
          </p:cNvPr>
          <p:cNvSpPr/>
          <p:nvPr/>
        </p:nvSpPr>
        <p:spPr>
          <a:xfrm>
            <a:off x="-93307" y="731700"/>
            <a:ext cx="653700" cy="4411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Google Shape;470;p41">
            <a:extLst>
              <a:ext uri="{FF2B5EF4-FFF2-40B4-BE49-F238E27FC236}">
                <a16:creationId xmlns:a16="http://schemas.microsoft.com/office/drawing/2014/main" id="{B4EE1C08-7F1B-42C0-8AF4-9870B60DDCEF}"/>
              </a:ext>
            </a:extLst>
          </p:cNvPr>
          <p:cNvSpPr/>
          <p:nvPr/>
        </p:nvSpPr>
        <p:spPr>
          <a:xfrm rot="-5400000">
            <a:off x="19657" y="224490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Imagem 14">
            <a:hlinkClick r:id="rId3" action="ppaction://hlinksldjump"/>
            <a:extLst>
              <a:ext uri="{FF2B5EF4-FFF2-40B4-BE49-F238E27FC236}">
                <a16:creationId xmlns:a16="http://schemas.microsoft.com/office/drawing/2014/main" id="{88B39133-2357-4508-933B-C43A634C7AC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5926" y="983900"/>
            <a:ext cx="338557" cy="338557"/>
          </a:xfrm>
          <a:prstGeom prst="rect">
            <a:avLst/>
          </a:prstGeom>
        </p:spPr>
      </p:pic>
      <p:pic>
        <p:nvPicPr>
          <p:cNvPr id="16" name="Imagem 15">
            <a:hlinkClick r:id="rId5" action="ppaction://hlinksldjump"/>
            <a:extLst>
              <a:ext uri="{FF2B5EF4-FFF2-40B4-BE49-F238E27FC236}">
                <a16:creationId xmlns:a16="http://schemas.microsoft.com/office/drawing/2014/main" id="{17AB609E-B683-4EA5-91C8-7DAAB8957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3" y="1921702"/>
            <a:ext cx="368517" cy="368517"/>
          </a:xfrm>
          <a:prstGeom prst="rect">
            <a:avLst/>
          </a:prstGeom>
        </p:spPr>
      </p:pic>
      <p:pic>
        <p:nvPicPr>
          <p:cNvPr id="17" name="Imagem 16">
            <a:hlinkClick r:id="rId7" action="ppaction://hlinksldjump"/>
            <a:extLst>
              <a:ext uri="{FF2B5EF4-FFF2-40B4-BE49-F238E27FC236}">
                <a16:creationId xmlns:a16="http://schemas.microsoft.com/office/drawing/2014/main" id="{DAC0F80B-FAB4-4DF8-B5CE-FB460B70E7D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866" y="2367893"/>
            <a:ext cx="413650" cy="413650"/>
          </a:xfrm>
          <a:prstGeom prst="rect">
            <a:avLst/>
          </a:prstGeom>
        </p:spPr>
      </p:pic>
      <p:pic>
        <p:nvPicPr>
          <p:cNvPr id="18" name="Imagem 17">
            <a:hlinkClick r:id="rId9" action="ppaction://hlinksldjump"/>
            <a:extLst>
              <a:ext uri="{FF2B5EF4-FFF2-40B4-BE49-F238E27FC236}">
                <a16:creationId xmlns:a16="http://schemas.microsoft.com/office/drawing/2014/main" id="{582E5015-C7CA-4D0E-A106-BAEA46064796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</a:blip>
          <a:stretch>
            <a:fillRect/>
          </a:stretch>
        </p:blipFill>
        <p:spPr>
          <a:xfrm>
            <a:off x="85926" y="1429514"/>
            <a:ext cx="338557" cy="338557"/>
          </a:xfrm>
          <a:prstGeom prst="rect">
            <a:avLst/>
          </a:prstGeom>
        </p:spPr>
      </p:pic>
      <p:pic>
        <p:nvPicPr>
          <p:cNvPr id="19" name="Imagem 18">
            <a:hlinkClick r:id="rId11" action="ppaction://hlinksldjump"/>
            <a:extLst>
              <a:ext uri="{FF2B5EF4-FFF2-40B4-BE49-F238E27FC236}">
                <a16:creationId xmlns:a16="http://schemas.microsoft.com/office/drawing/2014/main" id="{02D1CEFD-F1C9-471B-83FB-537220004E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9458" y="2859217"/>
            <a:ext cx="558298" cy="558298"/>
          </a:xfrm>
          <a:prstGeom prst="rect">
            <a:avLst/>
          </a:prstGeom>
        </p:spPr>
      </p:pic>
      <p:pic>
        <p:nvPicPr>
          <p:cNvPr id="20" name="Imagem 19">
            <a:hlinkClick r:id="rId13" action="ppaction://hlinksldjump"/>
            <a:extLst>
              <a:ext uri="{FF2B5EF4-FFF2-40B4-BE49-F238E27FC236}">
                <a16:creationId xmlns:a16="http://schemas.microsoft.com/office/drawing/2014/main" id="{98BCC103-AF85-4F2A-A210-9427600C19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15" y="3410960"/>
            <a:ext cx="467151" cy="467151"/>
          </a:xfrm>
          <a:prstGeom prst="rect">
            <a:avLst/>
          </a:prstGeom>
        </p:spPr>
      </p:pic>
      <p:pic>
        <p:nvPicPr>
          <p:cNvPr id="21" name="Imagem 20">
            <a:hlinkClick r:id="rId15" action="ppaction://hlinksldjump"/>
            <a:extLst>
              <a:ext uri="{FF2B5EF4-FFF2-40B4-BE49-F238E27FC236}">
                <a16:creationId xmlns:a16="http://schemas.microsoft.com/office/drawing/2014/main" id="{6B214F3D-6D03-49A7-8A65-B42FAC1019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46334" y="3856547"/>
            <a:ext cx="558298" cy="558298"/>
          </a:xfrm>
          <a:prstGeom prst="rect">
            <a:avLst/>
          </a:prstGeom>
        </p:spPr>
      </p:pic>
      <p:pic>
        <p:nvPicPr>
          <p:cNvPr id="22" name="Imagem 21">
            <a:hlinkClick r:id="rId17" action="ppaction://hlinksldjump"/>
            <a:extLst>
              <a:ext uri="{FF2B5EF4-FFF2-40B4-BE49-F238E27FC236}">
                <a16:creationId xmlns:a16="http://schemas.microsoft.com/office/drawing/2014/main" id="{3DAECCB0-E7AC-44C5-BCD1-D6A008E586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29458" y="4465055"/>
            <a:ext cx="558297" cy="5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E3CF8-1892-4F46-95E4-A288690E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Mensalidades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248601-8465-4784-8292-9A07E24F60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B18159-93C1-4619-9C73-E650DF3774AC}"/>
              </a:ext>
            </a:extLst>
          </p:cNvPr>
          <p:cNvSpPr/>
          <p:nvPr/>
        </p:nvSpPr>
        <p:spPr>
          <a:xfrm>
            <a:off x="-93307" y="731700"/>
            <a:ext cx="653700" cy="4411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Google Shape;470;p41">
            <a:extLst>
              <a:ext uri="{FF2B5EF4-FFF2-40B4-BE49-F238E27FC236}">
                <a16:creationId xmlns:a16="http://schemas.microsoft.com/office/drawing/2014/main" id="{CF602054-B152-440D-B5AC-008BA0FC257A}"/>
              </a:ext>
            </a:extLst>
          </p:cNvPr>
          <p:cNvSpPr/>
          <p:nvPr/>
        </p:nvSpPr>
        <p:spPr>
          <a:xfrm rot="-5400000">
            <a:off x="19657" y="224490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>
            <a:hlinkClick r:id="rId2" action="ppaction://hlinksldjump"/>
            <a:extLst>
              <a:ext uri="{FF2B5EF4-FFF2-40B4-BE49-F238E27FC236}">
                <a16:creationId xmlns:a16="http://schemas.microsoft.com/office/drawing/2014/main" id="{A02D1DE6-A69B-4612-9C1A-841267A26DF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5926" y="983900"/>
            <a:ext cx="338557" cy="338557"/>
          </a:xfrm>
          <a:prstGeom prst="rect">
            <a:avLst/>
          </a:prstGeom>
        </p:spPr>
      </p:pic>
      <p:pic>
        <p:nvPicPr>
          <p:cNvPr id="9" name="Imagem 8">
            <a:hlinkClick r:id="rId4" action="ppaction://hlinksldjump"/>
            <a:extLst>
              <a:ext uri="{FF2B5EF4-FFF2-40B4-BE49-F238E27FC236}">
                <a16:creationId xmlns:a16="http://schemas.microsoft.com/office/drawing/2014/main" id="{7DDFF89D-5B0E-44FC-BF36-FEF6DB6B2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3" y="1921702"/>
            <a:ext cx="368517" cy="368517"/>
          </a:xfrm>
          <a:prstGeom prst="rect">
            <a:avLst/>
          </a:prstGeom>
        </p:spPr>
      </p:pic>
      <p:pic>
        <p:nvPicPr>
          <p:cNvPr id="10" name="Imagem 9">
            <a:hlinkClick r:id="rId6" action="ppaction://hlinksldjump"/>
            <a:extLst>
              <a:ext uri="{FF2B5EF4-FFF2-40B4-BE49-F238E27FC236}">
                <a16:creationId xmlns:a16="http://schemas.microsoft.com/office/drawing/2014/main" id="{B5CC1CE3-60D5-40A8-B7F9-E606C94357F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866" y="2367893"/>
            <a:ext cx="413650" cy="413650"/>
          </a:xfrm>
          <a:prstGeom prst="rect">
            <a:avLst/>
          </a:prstGeom>
        </p:spPr>
      </p:pic>
      <p:pic>
        <p:nvPicPr>
          <p:cNvPr id="11" name="Imagem 10">
            <a:hlinkClick r:id="rId8" action="ppaction://hlinksldjump"/>
            <a:extLst>
              <a:ext uri="{FF2B5EF4-FFF2-40B4-BE49-F238E27FC236}">
                <a16:creationId xmlns:a16="http://schemas.microsoft.com/office/drawing/2014/main" id="{E72B1650-2D8F-4135-9A69-EE18E71CB5D1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85926" y="1429514"/>
            <a:ext cx="338557" cy="338557"/>
          </a:xfrm>
          <a:prstGeom prst="rect">
            <a:avLst/>
          </a:prstGeom>
        </p:spPr>
      </p:pic>
      <p:pic>
        <p:nvPicPr>
          <p:cNvPr id="12" name="Imagem 11">
            <a:hlinkClick r:id="rId10" action="ppaction://hlinksldjump"/>
            <a:extLst>
              <a:ext uri="{FF2B5EF4-FFF2-40B4-BE49-F238E27FC236}">
                <a16:creationId xmlns:a16="http://schemas.microsoft.com/office/drawing/2014/main" id="{CDAEEC11-F63D-4D8B-8601-93FA7FBEC4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9458" y="2859217"/>
            <a:ext cx="558298" cy="558298"/>
          </a:xfrm>
          <a:prstGeom prst="rect">
            <a:avLst/>
          </a:prstGeom>
        </p:spPr>
      </p:pic>
      <p:pic>
        <p:nvPicPr>
          <p:cNvPr id="13" name="Imagem 12">
            <a:hlinkClick r:id="rId12" action="ppaction://hlinksldjump"/>
            <a:extLst>
              <a:ext uri="{FF2B5EF4-FFF2-40B4-BE49-F238E27FC236}">
                <a16:creationId xmlns:a16="http://schemas.microsoft.com/office/drawing/2014/main" id="{215AA755-A052-4216-B8DE-91A3281D5D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15" y="3410960"/>
            <a:ext cx="467151" cy="467151"/>
          </a:xfrm>
          <a:prstGeom prst="rect">
            <a:avLst/>
          </a:prstGeom>
        </p:spPr>
      </p:pic>
      <p:pic>
        <p:nvPicPr>
          <p:cNvPr id="14" name="Imagem 13">
            <a:hlinkClick r:id="rId14" action="ppaction://hlinksldjump"/>
            <a:extLst>
              <a:ext uri="{FF2B5EF4-FFF2-40B4-BE49-F238E27FC236}">
                <a16:creationId xmlns:a16="http://schemas.microsoft.com/office/drawing/2014/main" id="{91282457-02F7-4D27-A3A2-667DD090DAF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6334" y="3856547"/>
            <a:ext cx="558298" cy="558298"/>
          </a:xfrm>
          <a:prstGeom prst="rect">
            <a:avLst/>
          </a:prstGeom>
        </p:spPr>
      </p:pic>
      <p:pic>
        <p:nvPicPr>
          <p:cNvPr id="15" name="Imagem 14">
            <a:hlinkClick r:id="rId16" action="ppaction://hlinksldjump"/>
            <a:extLst>
              <a:ext uri="{FF2B5EF4-FFF2-40B4-BE49-F238E27FC236}">
                <a16:creationId xmlns:a16="http://schemas.microsoft.com/office/drawing/2014/main" id="{5BDF56C1-3D2E-4275-8C43-FD46B1E90C2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9458" y="4465055"/>
            <a:ext cx="558297" cy="55829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9870B8B-E747-4DAF-A5A1-2DF27FDB984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9000" y="1021950"/>
            <a:ext cx="8045000" cy="39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DED46-CF78-4736-8333-B39CDE35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Funcionário Destaque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E5973F-12F1-443F-A943-356302373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0ACDF8E-C2CD-4033-B260-FDE044A3A4EE}"/>
              </a:ext>
            </a:extLst>
          </p:cNvPr>
          <p:cNvSpPr/>
          <p:nvPr/>
        </p:nvSpPr>
        <p:spPr>
          <a:xfrm>
            <a:off x="-93307" y="731700"/>
            <a:ext cx="653700" cy="4411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Google Shape;470;p41">
            <a:extLst>
              <a:ext uri="{FF2B5EF4-FFF2-40B4-BE49-F238E27FC236}">
                <a16:creationId xmlns:a16="http://schemas.microsoft.com/office/drawing/2014/main" id="{2DD210D6-0CA7-4CA4-A79A-CB0927AE0F4F}"/>
              </a:ext>
            </a:extLst>
          </p:cNvPr>
          <p:cNvSpPr/>
          <p:nvPr/>
        </p:nvSpPr>
        <p:spPr>
          <a:xfrm rot="-5400000">
            <a:off x="21315" y="2807311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>
            <a:hlinkClick r:id="rId2" action="ppaction://hlinksldjump"/>
            <a:extLst>
              <a:ext uri="{FF2B5EF4-FFF2-40B4-BE49-F238E27FC236}">
                <a16:creationId xmlns:a16="http://schemas.microsoft.com/office/drawing/2014/main" id="{10EA0D8C-083B-4B45-8BB5-3665F778167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5926" y="983900"/>
            <a:ext cx="338557" cy="338557"/>
          </a:xfrm>
          <a:prstGeom prst="rect">
            <a:avLst/>
          </a:prstGeom>
        </p:spPr>
      </p:pic>
      <p:pic>
        <p:nvPicPr>
          <p:cNvPr id="9" name="Imagem 8">
            <a:hlinkClick r:id="rId4" action="ppaction://hlinksldjump"/>
            <a:extLst>
              <a:ext uri="{FF2B5EF4-FFF2-40B4-BE49-F238E27FC236}">
                <a16:creationId xmlns:a16="http://schemas.microsoft.com/office/drawing/2014/main" id="{1A0EE460-C522-45ED-962D-51F36162B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3" y="1921702"/>
            <a:ext cx="368517" cy="368517"/>
          </a:xfrm>
          <a:prstGeom prst="rect">
            <a:avLst/>
          </a:prstGeom>
        </p:spPr>
      </p:pic>
      <p:pic>
        <p:nvPicPr>
          <p:cNvPr id="10" name="Imagem 9">
            <a:hlinkClick r:id="rId6" action="ppaction://hlinksldjump"/>
            <a:extLst>
              <a:ext uri="{FF2B5EF4-FFF2-40B4-BE49-F238E27FC236}">
                <a16:creationId xmlns:a16="http://schemas.microsoft.com/office/drawing/2014/main" id="{A8A2E4CD-C2E3-4DB5-8893-B6C346C4C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6" y="2367893"/>
            <a:ext cx="413650" cy="413650"/>
          </a:xfrm>
          <a:prstGeom prst="rect">
            <a:avLst/>
          </a:prstGeom>
        </p:spPr>
      </p:pic>
      <p:pic>
        <p:nvPicPr>
          <p:cNvPr id="11" name="Imagem 10">
            <a:hlinkClick r:id="rId8" action="ppaction://hlinksldjump"/>
            <a:extLst>
              <a:ext uri="{FF2B5EF4-FFF2-40B4-BE49-F238E27FC236}">
                <a16:creationId xmlns:a16="http://schemas.microsoft.com/office/drawing/2014/main" id="{CD5E0264-0297-4F92-B455-38F26B520DF3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85926" y="1429514"/>
            <a:ext cx="338557" cy="338557"/>
          </a:xfrm>
          <a:prstGeom prst="rect">
            <a:avLst/>
          </a:prstGeom>
        </p:spPr>
      </p:pic>
      <p:pic>
        <p:nvPicPr>
          <p:cNvPr id="12" name="Imagem 11">
            <a:hlinkClick r:id="rId10" action="ppaction://hlinksldjump"/>
            <a:extLst>
              <a:ext uri="{FF2B5EF4-FFF2-40B4-BE49-F238E27FC236}">
                <a16:creationId xmlns:a16="http://schemas.microsoft.com/office/drawing/2014/main" id="{BECC093A-517F-4907-9057-4983FD90C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29458" y="2859217"/>
            <a:ext cx="558298" cy="558298"/>
          </a:xfrm>
          <a:prstGeom prst="rect">
            <a:avLst/>
          </a:prstGeom>
        </p:spPr>
      </p:pic>
      <p:pic>
        <p:nvPicPr>
          <p:cNvPr id="13" name="Imagem 12">
            <a:hlinkClick r:id="rId12" action="ppaction://hlinksldjump"/>
            <a:extLst>
              <a:ext uri="{FF2B5EF4-FFF2-40B4-BE49-F238E27FC236}">
                <a16:creationId xmlns:a16="http://schemas.microsoft.com/office/drawing/2014/main" id="{3DA80F24-DC15-4813-9B39-8C2FC0041B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115" y="3410960"/>
            <a:ext cx="467151" cy="467151"/>
          </a:xfrm>
          <a:prstGeom prst="rect">
            <a:avLst/>
          </a:prstGeom>
        </p:spPr>
      </p:pic>
      <p:pic>
        <p:nvPicPr>
          <p:cNvPr id="14" name="Imagem 13">
            <a:hlinkClick r:id="rId14" action="ppaction://hlinksldjump"/>
            <a:extLst>
              <a:ext uri="{FF2B5EF4-FFF2-40B4-BE49-F238E27FC236}">
                <a16:creationId xmlns:a16="http://schemas.microsoft.com/office/drawing/2014/main" id="{4C7447AE-CF18-4B56-960C-50A6BD20A6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6334" y="3856547"/>
            <a:ext cx="558298" cy="558298"/>
          </a:xfrm>
          <a:prstGeom prst="rect">
            <a:avLst/>
          </a:prstGeom>
        </p:spPr>
      </p:pic>
      <p:pic>
        <p:nvPicPr>
          <p:cNvPr id="15" name="Imagem 14">
            <a:hlinkClick r:id="rId16" action="ppaction://hlinksldjump"/>
            <a:extLst>
              <a:ext uri="{FF2B5EF4-FFF2-40B4-BE49-F238E27FC236}">
                <a16:creationId xmlns:a16="http://schemas.microsoft.com/office/drawing/2014/main" id="{692E195B-B8FC-48A5-BDEC-E473C96568A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9458" y="4465055"/>
            <a:ext cx="558297" cy="558297"/>
          </a:xfrm>
          <a:prstGeom prst="rect">
            <a:avLst/>
          </a:prstGeom>
        </p:spPr>
      </p:pic>
      <p:sp>
        <p:nvSpPr>
          <p:cNvPr id="23" name="Google Shape;237;p28">
            <a:extLst>
              <a:ext uri="{FF2B5EF4-FFF2-40B4-BE49-F238E27FC236}">
                <a16:creationId xmlns:a16="http://schemas.microsoft.com/office/drawing/2014/main" id="{CA6E4978-67C5-40BD-B447-DC647C479799}"/>
              </a:ext>
            </a:extLst>
          </p:cNvPr>
          <p:cNvSpPr txBox="1">
            <a:spLocks/>
          </p:cNvSpPr>
          <p:nvPr/>
        </p:nvSpPr>
        <p:spPr>
          <a:xfrm>
            <a:off x="1556599" y="1163601"/>
            <a:ext cx="68967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pt-BR" sz="6000" dirty="0" err="1">
                <a:solidFill>
                  <a:schemeClr val="accent1"/>
                </a:solidFill>
              </a:rPr>
              <a:t>Phelipe</a:t>
            </a:r>
            <a:endParaRPr lang="pt-BR" sz="6000" dirty="0">
              <a:solidFill>
                <a:schemeClr val="accent1"/>
              </a:solidFill>
            </a:endParaRPr>
          </a:p>
        </p:txBody>
      </p:sp>
      <p:sp>
        <p:nvSpPr>
          <p:cNvPr id="24" name="Google Shape;238;p28">
            <a:extLst>
              <a:ext uri="{FF2B5EF4-FFF2-40B4-BE49-F238E27FC236}">
                <a16:creationId xmlns:a16="http://schemas.microsoft.com/office/drawing/2014/main" id="{68BBF187-FA79-430F-9AA0-371E543BB112}"/>
              </a:ext>
            </a:extLst>
          </p:cNvPr>
          <p:cNvSpPr txBox="1">
            <a:spLocks/>
          </p:cNvSpPr>
          <p:nvPr/>
        </p:nvSpPr>
        <p:spPr>
          <a:xfrm>
            <a:off x="1701589" y="1826901"/>
            <a:ext cx="6896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1800" dirty="0"/>
              <a:t>28.751 Unidades Vendidas</a:t>
            </a:r>
          </a:p>
        </p:txBody>
      </p:sp>
      <p:sp>
        <p:nvSpPr>
          <p:cNvPr id="25" name="Google Shape;241;p28">
            <a:extLst>
              <a:ext uri="{FF2B5EF4-FFF2-40B4-BE49-F238E27FC236}">
                <a16:creationId xmlns:a16="http://schemas.microsoft.com/office/drawing/2014/main" id="{891033EE-E8E3-4681-B805-0BBFF4A29132}"/>
              </a:ext>
            </a:extLst>
          </p:cNvPr>
          <p:cNvSpPr txBox="1">
            <a:spLocks/>
          </p:cNvSpPr>
          <p:nvPr/>
        </p:nvSpPr>
        <p:spPr>
          <a:xfrm>
            <a:off x="2296200" y="2191050"/>
            <a:ext cx="61620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pt-BR" sz="6000" dirty="0">
                <a:solidFill>
                  <a:schemeClr val="accent1"/>
                </a:solidFill>
              </a:rPr>
              <a:t>Deborah</a:t>
            </a:r>
          </a:p>
        </p:txBody>
      </p:sp>
      <p:sp>
        <p:nvSpPr>
          <p:cNvPr id="26" name="Google Shape;242;p28">
            <a:extLst>
              <a:ext uri="{FF2B5EF4-FFF2-40B4-BE49-F238E27FC236}">
                <a16:creationId xmlns:a16="http://schemas.microsoft.com/office/drawing/2014/main" id="{7D779D44-6D13-4539-A5B4-A20A2774F09B}"/>
              </a:ext>
            </a:extLst>
          </p:cNvPr>
          <p:cNvSpPr txBox="1">
            <a:spLocks/>
          </p:cNvSpPr>
          <p:nvPr/>
        </p:nvSpPr>
        <p:spPr>
          <a:xfrm>
            <a:off x="2291299" y="2953401"/>
            <a:ext cx="6162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1800" dirty="0"/>
              <a:t>27.885 Unidades Vendidas</a:t>
            </a:r>
          </a:p>
        </p:txBody>
      </p:sp>
      <p:sp>
        <p:nvSpPr>
          <p:cNvPr id="27" name="Google Shape;239;p28">
            <a:extLst>
              <a:ext uri="{FF2B5EF4-FFF2-40B4-BE49-F238E27FC236}">
                <a16:creationId xmlns:a16="http://schemas.microsoft.com/office/drawing/2014/main" id="{E10F7702-EE38-4549-84D9-D6C11D33164E}"/>
              </a:ext>
            </a:extLst>
          </p:cNvPr>
          <p:cNvSpPr txBox="1">
            <a:spLocks/>
          </p:cNvSpPr>
          <p:nvPr/>
        </p:nvSpPr>
        <p:spPr>
          <a:xfrm>
            <a:off x="2985075" y="3409097"/>
            <a:ext cx="54732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pt-BR" sz="6000" dirty="0">
                <a:solidFill>
                  <a:schemeClr val="accent1"/>
                </a:solidFill>
              </a:rPr>
              <a:t>Ronaldo</a:t>
            </a:r>
            <a:endParaRPr lang="en" sz="6000" dirty="0">
              <a:solidFill>
                <a:schemeClr val="accent1"/>
              </a:solidFill>
            </a:endParaRPr>
          </a:p>
        </p:txBody>
      </p:sp>
      <p:sp>
        <p:nvSpPr>
          <p:cNvPr id="28" name="Google Shape;240;p28">
            <a:extLst>
              <a:ext uri="{FF2B5EF4-FFF2-40B4-BE49-F238E27FC236}">
                <a16:creationId xmlns:a16="http://schemas.microsoft.com/office/drawing/2014/main" id="{2CDE938E-AAB2-43A4-B25B-742FED5D81A7}"/>
              </a:ext>
            </a:extLst>
          </p:cNvPr>
          <p:cNvSpPr txBox="1">
            <a:spLocks/>
          </p:cNvSpPr>
          <p:nvPr/>
        </p:nvSpPr>
        <p:spPr>
          <a:xfrm>
            <a:off x="2985075" y="4116400"/>
            <a:ext cx="54732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pt-BR" sz="1800" dirty="0"/>
              <a:t>27.579 Unidades Vendidas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933AC0E2-8374-4DC2-AC8C-077EA395B65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56098" y="1162200"/>
            <a:ext cx="897702" cy="8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 </a:t>
            </a:r>
            <a:r>
              <a:rPr lang="pt-BR" dirty="0"/>
              <a:t>produtos mais vendidos</a:t>
            </a:r>
            <a:endParaRPr dirty="0"/>
          </a:p>
        </p:txBody>
      </p:sp>
      <p:sp>
        <p:nvSpPr>
          <p:cNvPr id="358" name="Google Shape;358;p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55ADFDF-8165-4BC7-BD57-A08537FD3F3C}"/>
              </a:ext>
            </a:extLst>
          </p:cNvPr>
          <p:cNvSpPr/>
          <p:nvPr/>
        </p:nvSpPr>
        <p:spPr>
          <a:xfrm>
            <a:off x="-93307" y="731700"/>
            <a:ext cx="653700" cy="4411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Google Shape;470;p41">
            <a:extLst>
              <a:ext uri="{FF2B5EF4-FFF2-40B4-BE49-F238E27FC236}">
                <a16:creationId xmlns:a16="http://schemas.microsoft.com/office/drawing/2014/main" id="{3DE86673-9101-48F4-9041-C833E9AEECFF}"/>
              </a:ext>
            </a:extLst>
          </p:cNvPr>
          <p:cNvSpPr/>
          <p:nvPr/>
        </p:nvSpPr>
        <p:spPr>
          <a:xfrm rot="-5400000">
            <a:off x="21315" y="3346332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Imagem 54">
            <a:hlinkClick r:id="rId3" action="ppaction://hlinksldjump"/>
            <a:extLst>
              <a:ext uri="{FF2B5EF4-FFF2-40B4-BE49-F238E27FC236}">
                <a16:creationId xmlns:a16="http://schemas.microsoft.com/office/drawing/2014/main" id="{49D853E1-30E6-45FE-B6F1-B8BCCD67CC67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5926" y="983900"/>
            <a:ext cx="338557" cy="338557"/>
          </a:xfrm>
          <a:prstGeom prst="rect">
            <a:avLst/>
          </a:prstGeom>
        </p:spPr>
      </p:pic>
      <p:pic>
        <p:nvPicPr>
          <p:cNvPr id="56" name="Imagem 55">
            <a:hlinkClick r:id="rId5" action="ppaction://hlinksldjump"/>
            <a:extLst>
              <a:ext uri="{FF2B5EF4-FFF2-40B4-BE49-F238E27FC236}">
                <a16:creationId xmlns:a16="http://schemas.microsoft.com/office/drawing/2014/main" id="{D13D784A-53EE-44CB-AFF5-88B4889D0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3" y="1921702"/>
            <a:ext cx="368517" cy="368517"/>
          </a:xfrm>
          <a:prstGeom prst="rect">
            <a:avLst/>
          </a:prstGeom>
        </p:spPr>
      </p:pic>
      <p:pic>
        <p:nvPicPr>
          <p:cNvPr id="57" name="Imagem 56">
            <a:hlinkClick r:id="rId7" action="ppaction://hlinksldjump"/>
            <a:extLst>
              <a:ext uri="{FF2B5EF4-FFF2-40B4-BE49-F238E27FC236}">
                <a16:creationId xmlns:a16="http://schemas.microsoft.com/office/drawing/2014/main" id="{823D1D75-EA1B-4540-8B75-4A65415A3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6" y="2367893"/>
            <a:ext cx="413650" cy="413650"/>
          </a:xfrm>
          <a:prstGeom prst="rect">
            <a:avLst/>
          </a:prstGeom>
        </p:spPr>
      </p:pic>
      <p:pic>
        <p:nvPicPr>
          <p:cNvPr id="58" name="Imagem 57">
            <a:hlinkClick r:id="rId9" action="ppaction://hlinksldjump"/>
            <a:extLst>
              <a:ext uri="{FF2B5EF4-FFF2-40B4-BE49-F238E27FC236}">
                <a16:creationId xmlns:a16="http://schemas.microsoft.com/office/drawing/2014/main" id="{F67D7B20-C03C-47B6-B5E2-C187B37279DC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</a:blip>
          <a:stretch>
            <a:fillRect/>
          </a:stretch>
        </p:blipFill>
        <p:spPr>
          <a:xfrm>
            <a:off x="85926" y="1429514"/>
            <a:ext cx="338557" cy="338557"/>
          </a:xfrm>
          <a:prstGeom prst="rect">
            <a:avLst/>
          </a:prstGeom>
        </p:spPr>
      </p:pic>
      <p:pic>
        <p:nvPicPr>
          <p:cNvPr id="59" name="Imagem 58">
            <a:hlinkClick r:id="rId11" action="ppaction://hlinksldjump"/>
            <a:extLst>
              <a:ext uri="{FF2B5EF4-FFF2-40B4-BE49-F238E27FC236}">
                <a16:creationId xmlns:a16="http://schemas.microsoft.com/office/drawing/2014/main" id="{DC5713E8-4099-41BE-8BE8-D37C5BDCD8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9458" y="2859217"/>
            <a:ext cx="558298" cy="558298"/>
          </a:xfrm>
          <a:prstGeom prst="rect">
            <a:avLst/>
          </a:prstGeom>
        </p:spPr>
      </p:pic>
      <p:pic>
        <p:nvPicPr>
          <p:cNvPr id="60" name="Imagem 59">
            <a:hlinkClick r:id="rId13" action="ppaction://hlinksldjump"/>
            <a:extLst>
              <a:ext uri="{FF2B5EF4-FFF2-40B4-BE49-F238E27FC236}">
                <a16:creationId xmlns:a16="http://schemas.microsoft.com/office/drawing/2014/main" id="{C92148FC-F170-4E2C-B322-41E5521B3D2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115" y="3410960"/>
            <a:ext cx="467151" cy="467151"/>
          </a:xfrm>
          <a:prstGeom prst="rect">
            <a:avLst/>
          </a:prstGeom>
        </p:spPr>
      </p:pic>
      <p:pic>
        <p:nvPicPr>
          <p:cNvPr id="61" name="Imagem 60">
            <a:hlinkClick r:id="rId15" action="ppaction://hlinksldjump"/>
            <a:extLst>
              <a:ext uri="{FF2B5EF4-FFF2-40B4-BE49-F238E27FC236}">
                <a16:creationId xmlns:a16="http://schemas.microsoft.com/office/drawing/2014/main" id="{28F1A4AC-71F0-4164-9BD4-12EA0DBBD86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46334" y="3856547"/>
            <a:ext cx="558298" cy="558298"/>
          </a:xfrm>
          <a:prstGeom prst="rect">
            <a:avLst/>
          </a:prstGeom>
        </p:spPr>
      </p:pic>
      <p:pic>
        <p:nvPicPr>
          <p:cNvPr id="62" name="Imagem 61">
            <a:hlinkClick r:id="rId17" action="ppaction://hlinksldjump"/>
            <a:extLst>
              <a:ext uri="{FF2B5EF4-FFF2-40B4-BE49-F238E27FC236}">
                <a16:creationId xmlns:a16="http://schemas.microsoft.com/office/drawing/2014/main" id="{09B95BC2-AF34-439F-8EA7-9B1FCD9C649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29458" y="4465055"/>
            <a:ext cx="558297" cy="558297"/>
          </a:xfrm>
          <a:prstGeom prst="rect">
            <a:avLst/>
          </a:prstGeom>
        </p:spPr>
      </p:pic>
      <p:sp>
        <p:nvSpPr>
          <p:cNvPr id="49" name="Google Shape;1122;p54">
            <a:extLst>
              <a:ext uri="{FF2B5EF4-FFF2-40B4-BE49-F238E27FC236}">
                <a16:creationId xmlns:a16="http://schemas.microsoft.com/office/drawing/2014/main" id="{5F9BE4C9-5DF7-4EA4-BE48-540BB8B2C17C}"/>
              </a:ext>
            </a:extLst>
          </p:cNvPr>
          <p:cNvSpPr/>
          <p:nvPr/>
        </p:nvSpPr>
        <p:spPr>
          <a:xfrm>
            <a:off x="1922715" y="248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123;p54">
            <a:extLst>
              <a:ext uri="{FF2B5EF4-FFF2-40B4-BE49-F238E27FC236}">
                <a16:creationId xmlns:a16="http://schemas.microsoft.com/office/drawing/2014/main" id="{7E8CF97E-CF1C-4BAB-B6B8-CA45A8558DC0}"/>
              </a:ext>
            </a:extLst>
          </p:cNvPr>
          <p:cNvSpPr/>
          <p:nvPr/>
        </p:nvSpPr>
        <p:spPr>
          <a:xfrm>
            <a:off x="3553120" y="248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124;p54">
            <a:extLst>
              <a:ext uri="{FF2B5EF4-FFF2-40B4-BE49-F238E27FC236}">
                <a16:creationId xmlns:a16="http://schemas.microsoft.com/office/drawing/2014/main" id="{4025FA71-9645-4648-9DDA-FA316B02D3A3}"/>
              </a:ext>
            </a:extLst>
          </p:cNvPr>
          <p:cNvSpPr/>
          <p:nvPr/>
        </p:nvSpPr>
        <p:spPr>
          <a:xfrm>
            <a:off x="5185899" y="248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125;p54">
            <a:extLst>
              <a:ext uri="{FF2B5EF4-FFF2-40B4-BE49-F238E27FC236}">
                <a16:creationId xmlns:a16="http://schemas.microsoft.com/office/drawing/2014/main" id="{05C0103C-B0EE-4C41-973C-9687E6627EE0}"/>
              </a:ext>
            </a:extLst>
          </p:cNvPr>
          <p:cNvSpPr/>
          <p:nvPr/>
        </p:nvSpPr>
        <p:spPr>
          <a:xfrm>
            <a:off x="6819428" y="248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126;p54">
            <a:extLst>
              <a:ext uri="{FF2B5EF4-FFF2-40B4-BE49-F238E27FC236}">
                <a16:creationId xmlns:a16="http://schemas.microsoft.com/office/drawing/2014/main" id="{FC94A9D3-B009-4DFE-895E-A0172216DCE1}"/>
              </a:ext>
            </a:extLst>
          </p:cNvPr>
          <p:cNvSpPr txBox="1"/>
          <p:nvPr/>
        </p:nvSpPr>
        <p:spPr>
          <a:xfrm>
            <a:off x="1922715" y="2628150"/>
            <a:ext cx="7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2013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1127;p54">
            <a:extLst>
              <a:ext uri="{FF2B5EF4-FFF2-40B4-BE49-F238E27FC236}">
                <a16:creationId xmlns:a16="http://schemas.microsoft.com/office/drawing/2014/main" id="{8FA89181-49F9-4BF8-9762-E87076D18DDC}"/>
              </a:ext>
            </a:extLst>
          </p:cNvPr>
          <p:cNvSpPr txBox="1"/>
          <p:nvPr/>
        </p:nvSpPr>
        <p:spPr>
          <a:xfrm>
            <a:off x="3493615" y="2641847"/>
            <a:ext cx="87500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14/15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1128;p54">
            <a:extLst>
              <a:ext uri="{FF2B5EF4-FFF2-40B4-BE49-F238E27FC236}">
                <a16:creationId xmlns:a16="http://schemas.microsoft.com/office/drawing/2014/main" id="{782E3C3B-A506-4D1A-9A6E-1A8DBA25451F}"/>
              </a:ext>
            </a:extLst>
          </p:cNvPr>
          <p:cNvSpPr txBox="1"/>
          <p:nvPr/>
        </p:nvSpPr>
        <p:spPr>
          <a:xfrm>
            <a:off x="5187190" y="2628150"/>
            <a:ext cx="7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2016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1129;p54">
            <a:extLst>
              <a:ext uri="{FF2B5EF4-FFF2-40B4-BE49-F238E27FC236}">
                <a16:creationId xmlns:a16="http://schemas.microsoft.com/office/drawing/2014/main" id="{4656D2FA-8C20-485E-B8CB-C38B7F0555CE}"/>
              </a:ext>
            </a:extLst>
          </p:cNvPr>
          <p:cNvSpPr txBox="1"/>
          <p:nvPr/>
        </p:nvSpPr>
        <p:spPr>
          <a:xfrm>
            <a:off x="6819428" y="2628150"/>
            <a:ext cx="7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2017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1130;p54">
            <a:extLst>
              <a:ext uri="{FF2B5EF4-FFF2-40B4-BE49-F238E27FC236}">
                <a16:creationId xmlns:a16="http://schemas.microsoft.com/office/drawing/2014/main" id="{C704E1A4-4236-4848-8F99-BD0CB1DC3502}"/>
              </a:ext>
            </a:extLst>
          </p:cNvPr>
          <p:cNvSpPr/>
          <p:nvPr/>
        </p:nvSpPr>
        <p:spPr>
          <a:xfrm>
            <a:off x="1260765" y="1344275"/>
            <a:ext cx="2079900" cy="85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131;p54">
            <a:extLst>
              <a:ext uri="{FF2B5EF4-FFF2-40B4-BE49-F238E27FC236}">
                <a16:creationId xmlns:a16="http://schemas.microsoft.com/office/drawing/2014/main" id="{CEE15C90-FD7A-4137-A1D9-D85F041114A4}"/>
              </a:ext>
            </a:extLst>
          </p:cNvPr>
          <p:cNvSpPr/>
          <p:nvPr/>
        </p:nvSpPr>
        <p:spPr>
          <a:xfrm>
            <a:off x="6162278" y="3519700"/>
            <a:ext cx="2070300" cy="85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132;p54">
            <a:extLst>
              <a:ext uri="{FF2B5EF4-FFF2-40B4-BE49-F238E27FC236}">
                <a16:creationId xmlns:a16="http://schemas.microsoft.com/office/drawing/2014/main" id="{C08BB1BA-6BC7-46BE-A969-55A54D76251A}"/>
              </a:ext>
            </a:extLst>
          </p:cNvPr>
          <p:cNvSpPr/>
          <p:nvPr/>
        </p:nvSpPr>
        <p:spPr>
          <a:xfrm>
            <a:off x="4532349" y="1344275"/>
            <a:ext cx="2063100" cy="85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133;p54">
            <a:extLst>
              <a:ext uri="{FF2B5EF4-FFF2-40B4-BE49-F238E27FC236}">
                <a16:creationId xmlns:a16="http://schemas.microsoft.com/office/drawing/2014/main" id="{70E3F301-EBF7-44B9-9F91-F8448E4C46A3}"/>
              </a:ext>
            </a:extLst>
          </p:cNvPr>
          <p:cNvSpPr/>
          <p:nvPr/>
        </p:nvSpPr>
        <p:spPr>
          <a:xfrm>
            <a:off x="2891170" y="3519688"/>
            <a:ext cx="2079900" cy="85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134;p54">
            <a:extLst>
              <a:ext uri="{FF2B5EF4-FFF2-40B4-BE49-F238E27FC236}">
                <a16:creationId xmlns:a16="http://schemas.microsoft.com/office/drawing/2014/main" id="{5A8DD9D3-EBA0-474C-81A4-6CFDAAF76559}"/>
              </a:ext>
            </a:extLst>
          </p:cNvPr>
          <p:cNvSpPr txBox="1">
            <a:spLocks/>
          </p:cNvSpPr>
          <p:nvPr/>
        </p:nvSpPr>
        <p:spPr>
          <a:xfrm>
            <a:off x="6162278" y="3508330"/>
            <a:ext cx="20703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Font typeface="Roboto"/>
              <a:buNone/>
            </a:pPr>
            <a:r>
              <a:rPr lang="pt-BR" sz="1430" dirty="0"/>
              <a:t>Mouse Gamer</a:t>
            </a:r>
          </a:p>
          <a:p>
            <a:pPr marL="0" indent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Font typeface="Roboto"/>
              <a:buNone/>
            </a:pPr>
            <a:r>
              <a:rPr lang="pt-BR" sz="1430" dirty="0"/>
              <a:t>5.747 Mais Vendido</a:t>
            </a:r>
          </a:p>
        </p:txBody>
      </p:sp>
      <p:sp>
        <p:nvSpPr>
          <p:cNvPr id="72" name="Google Shape;1135;p54">
            <a:extLst>
              <a:ext uri="{FF2B5EF4-FFF2-40B4-BE49-F238E27FC236}">
                <a16:creationId xmlns:a16="http://schemas.microsoft.com/office/drawing/2014/main" id="{4BBDB3A6-1E65-4B22-AE21-6BB790098369}"/>
              </a:ext>
            </a:extLst>
          </p:cNvPr>
          <p:cNvSpPr txBox="1">
            <a:spLocks/>
          </p:cNvSpPr>
          <p:nvPr/>
        </p:nvSpPr>
        <p:spPr>
          <a:xfrm>
            <a:off x="1259265" y="1327213"/>
            <a:ext cx="20832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Font typeface="Roboto"/>
              <a:buNone/>
            </a:pPr>
            <a:r>
              <a:rPr lang="pt-BR" sz="1430" dirty="0"/>
              <a:t>Mouse Gamer</a:t>
            </a:r>
          </a:p>
          <a:p>
            <a:pPr marL="0" indent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Font typeface="Roboto"/>
              <a:buNone/>
            </a:pPr>
            <a:r>
              <a:rPr lang="pt-BR" sz="1430" dirty="0"/>
              <a:t>7.371 Mais Vendido</a:t>
            </a:r>
          </a:p>
        </p:txBody>
      </p:sp>
      <p:sp>
        <p:nvSpPr>
          <p:cNvPr id="73" name="Google Shape;1136;p54">
            <a:extLst>
              <a:ext uri="{FF2B5EF4-FFF2-40B4-BE49-F238E27FC236}">
                <a16:creationId xmlns:a16="http://schemas.microsoft.com/office/drawing/2014/main" id="{E7746DE0-1B06-4EDF-A1AF-E5AD1C944456}"/>
              </a:ext>
            </a:extLst>
          </p:cNvPr>
          <p:cNvSpPr txBox="1">
            <a:spLocks/>
          </p:cNvSpPr>
          <p:nvPr/>
        </p:nvSpPr>
        <p:spPr>
          <a:xfrm>
            <a:off x="4530849" y="1347218"/>
            <a:ext cx="2066100" cy="854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Font typeface="Roboto"/>
              <a:buNone/>
            </a:pPr>
            <a:r>
              <a:rPr lang="pt-BR" sz="1430" dirty="0"/>
              <a:t>Mouse Gamer</a:t>
            </a:r>
          </a:p>
          <a:p>
            <a:pPr marL="0" indent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Font typeface="Roboto"/>
              <a:buNone/>
            </a:pPr>
            <a:r>
              <a:rPr lang="pt-BR" sz="1430" dirty="0"/>
              <a:t>6.562 Mais Vendido</a:t>
            </a:r>
          </a:p>
        </p:txBody>
      </p:sp>
      <p:sp>
        <p:nvSpPr>
          <p:cNvPr id="74" name="Google Shape;1137;p54">
            <a:extLst>
              <a:ext uri="{FF2B5EF4-FFF2-40B4-BE49-F238E27FC236}">
                <a16:creationId xmlns:a16="http://schemas.microsoft.com/office/drawing/2014/main" id="{18867991-F675-47F7-BDFC-068EF6365878}"/>
              </a:ext>
            </a:extLst>
          </p:cNvPr>
          <p:cNvSpPr txBox="1">
            <a:spLocks/>
          </p:cNvSpPr>
          <p:nvPr/>
        </p:nvSpPr>
        <p:spPr>
          <a:xfrm>
            <a:off x="2887870" y="3509067"/>
            <a:ext cx="20832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Font typeface="Roboto"/>
              <a:buNone/>
            </a:pPr>
            <a:r>
              <a:rPr lang="en-US" sz="1430" dirty="0" err="1"/>
              <a:t>Gabinete</a:t>
            </a:r>
            <a:r>
              <a:rPr lang="en-US" sz="1430" dirty="0"/>
              <a:t> &amp; Mouse Gamer</a:t>
            </a:r>
          </a:p>
          <a:p>
            <a:pPr marL="0" indent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Font typeface="Roboto"/>
              <a:buNone/>
            </a:pPr>
            <a:r>
              <a:rPr lang="en-US" sz="1430" dirty="0"/>
              <a:t>6.075 e 6.556 </a:t>
            </a:r>
            <a:r>
              <a:rPr lang="en-US" sz="1430" dirty="0" err="1"/>
              <a:t>Mais</a:t>
            </a:r>
            <a:r>
              <a:rPr lang="en-US" sz="1430" dirty="0"/>
              <a:t> </a:t>
            </a:r>
            <a:r>
              <a:rPr lang="en-US" sz="1430" dirty="0" err="1"/>
              <a:t>Vendidos</a:t>
            </a:r>
            <a:endParaRPr lang="en-US" sz="1430" dirty="0"/>
          </a:p>
        </p:txBody>
      </p:sp>
      <p:cxnSp>
        <p:nvCxnSpPr>
          <p:cNvPr id="75" name="Google Shape;1138;p54">
            <a:extLst>
              <a:ext uri="{FF2B5EF4-FFF2-40B4-BE49-F238E27FC236}">
                <a16:creationId xmlns:a16="http://schemas.microsoft.com/office/drawing/2014/main" id="{AE1607D1-00A7-47DB-AA3F-009A93A6041F}"/>
              </a:ext>
            </a:extLst>
          </p:cNvPr>
          <p:cNvCxnSpPr>
            <a:stCxn id="72" idx="2"/>
            <a:endCxn id="49" idx="0"/>
          </p:cNvCxnSpPr>
          <p:nvPr/>
        </p:nvCxnSpPr>
        <p:spPr>
          <a:xfrm rot="5400000">
            <a:off x="2150947" y="2331081"/>
            <a:ext cx="299687" cy="1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1139;p54">
            <a:extLst>
              <a:ext uri="{FF2B5EF4-FFF2-40B4-BE49-F238E27FC236}">
                <a16:creationId xmlns:a16="http://schemas.microsoft.com/office/drawing/2014/main" id="{155C6B8E-E43A-4371-B6F4-E5BC9BA9C8B7}"/>
              </a:ext>
            </a:extLst>
          </p:cNvPr>
          <p:cNvCxnSpPr>
            <a:stCxn id="50" idx="4"/>
            <a:endCxn id="74" idx="0"/>
          </p:cNvCxnSpPr>
          <p:nvPr/>
        </p:nvCxnSpPr>
        <p:spPr>
          <a:xfrm flipH="1">
            <a:off x="3929470" y="3237000"/>
            <a:ext cx="1650" cy="272067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1140;p54">
            <a:extLst>
              <a:ext uri="{FF2B5EF4-FFF2-40B4-BE49-F238E27FC236}">
                <a16:creationId xmlns:a16="http://schemas.microsoft.com/office/drawing/2014/main" id="{289AB853-BAA4-417C-9A23-7B2ACFA1EFED}"/>
              </a:ext>
            </a:extLst>
          </p:cNvPr>
          <p:cNvCxnSpPr>
            <a:stCxn id="73" idx="2"/>
            <a:endCxn id="51" idx="0"/>
          </p:cNvCxnSpPr>
          <p:nvPr/>
        </p:nvCxnSpPr>
        <p:spPr>
          <a:xfrm>
            <a:off x="5563899" y="2201318"/>
            <a:ext cx="0" cy="279682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1141;p54">
            <a:extLst>
              <a:ext uri="{FF2B5EF4-FFF2-40B4-BE49-F238E27FC236}">
                <a16:creationId xmlns:a16="http://schemas.microsoft.com/office/drawing/2014/main" id="{7557D987-D877-4E22-8980-9DAB920F7775}"/>
              </a:ext>
            </a:extLst>
          </p:cNvPr>
          <p:cNvCxnSpPr>
            <a:stCxn id="52" idx="4"/>
            <a:endCxn id="71" idx="0"/>
          </p:cNvCxnSpPr>
          <p:nvPr/>
        </p:nvCxnSpPr>
        <p:spPr>
          <a:xfrm>
            <a:off x="7197428" y="3237000"/>
            <a:ext cx="0" cy="27133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1142;p54">
            <a:extLst>
              <a:ext uri="{FF2B5EF4-FFF2-40B4-BE49-F238E27FC236}">
                <a16:creationId xmlns:a16="http://schemas.microsoft.com/office/drawing/2014/main" id="{EB1253DB-387C-48E6-B7E0-599D2CFBCC19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2678715" y="2859000"/>
            <a:ext cx="814900" cy="13665"/>
          </a:xfrm>
          <a:prstGeom prst="straightConnector1">
            <a:avLst/>
          </a:prstGeom>
          <a:noFill/>
          <a:ln w="19050" cap="rnd" cmpd="sng">
            <a:solidFill>
              <a:schemeClr val="bg2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0" name="Google Shape;1143;p54">
            <a:extLst>
              <a:ext uri="{FF2B5EF4-FFF2-40B4-BE49-F238E27FC236}">
                <a16:creationId xmlns:a16="http://schemas.microsoft.com/office/drawing/2014/main" id="{CEE9F6BD-CCA5-450A-A254-FC5D794A1464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4368624" y="2859000"/>
            <a:ext cx="818566" cy="13665"/>
          </a:xfrm>
          <a:prstGeom prst="straightConnector1">
            <a:avLst/>
          </a:prstGeom>
          <a:noFill/>
          <a:ln w="19050" cap="rnd" cmpd="sng">
            <a:solidFill>
              <a:schemeClr val="bg2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1" name="Google Shape;1144;p54">
            <a:extLst>
              <a:ext uri="{FF2B5EF4-FFF2-40B4-BE49-F238E27FC236}">
                <a16:creationId xmlns:a16="http://schemas.microsoft.com/office/drawing/2014/main" id="{1270A12A-1FFC-4341-B301-802076BDEB6B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5943190" y="2859000"/>
            <a:ext cx="876300" cy="0"/>
          </a:xfrm>
          <a:prstGeom prst="straightConnector1">
            <a:avLst/>
          </a:prstGeom>
          <a:noFill/>
          <a:ln w="19050" cap="rnd" cmpd="sng">
            <a:solidFill>
              <a:schemeClr val="bg2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build="p"/>
      <p:bldP spid="72" grpId="0" build="p"/>
      <p:bldP spid="73" grpId="0" animBg="1"/>
      <p:bldP spid="74" grpId="0" build="p"/>
    </p:bld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546</TotalTime>
  <Words>223</Words>
  <Application>Microsoft Office PowerPoint</Application>
  <PresentationFormat>Apresentação na tela (16:9)</PresentationFormat>
  <Paragraphs>98</Paragraphs>
  <Slides>13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Open Sans</vt:lpstr>
      <vt:lpstr>Arial</vt:lpstr>
      <vt:lpstr>Dosis</vt:lpstr>
      <vt:lpstr>Fira Sans Extra Condensed</vt:lpstr>
      <vt:lpstr>Roboto</vt:lpstr>
      <vt:lpstr>William template</vt:lpstr>
      <vt:lpstr>DashBoard Dinâmico Up Tecnologia</vt:lpstr>
      <vt:lpstr>MENU</vt:lpstr>
      <vt:lpstr>Introdução</vt:lpstr>
      <vt:lpstr>Produtos</vt:lpstr>
      <vt:lpstr>Produtos</vt:lpstr>
      <vt:lpstr>Mensalidades</vt:lpstr>
      <vt:lpstr>Mensalidades</vt:lpstr>
      <vt:lpstr>Funcionário Destaque</vt:lpstr>
      <vt:lpstr>Timeline produtos mais vendidos</vt:lpstr>
      <vt:lpstr>DashBoard Dinamic</vt:lpstr>
      <vt:lpstr>Tree Hierarquic</vt:lpstr>
      <vt:lpstr>Cores Utilizadas</vt:lpstr>
      <vt:lpstr>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Dinamic Eletronics Store</dc:title>
  <dc:creator>Eryck Gabriel</dc:creator>
  <cp:lastModifiedBy>Lucas Carvalho dos Santos</cp:lastModifiedBy>
  <cp:revision>28</cp:revision>
  <dcterms:modified xsi:type="dcterms:W3CDTF">2023-04-04T02:51:03Z</dcterms:modified>
</cp:coreProperties>
</file>