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Sutty" userId="75538889b574aa3b" providerId="LiveId" clId="{11433E7A-3D10-495F-9F1D-605061C2D379}"/>
    <pc:docChg chg="custSel addSld delSld modSld">
      <pc:chgData name="Guillaume Sutty" userId="75538889b574aa3b" providerId="LiveId" clId="{11433E7A-3D10-495F-9F1D-605061C2D379}" dt="2022-09-19T19:22:16.595" v="108" actId="6549"/>
      <pc:docMkLst>
        <pc:docMk/>
      </pc:docMkLst>
      <pc:sldChg chg="del">
        <pc:chgData name="Guillaume Sutty" userId="75538889b574aa3b" providerId="LiveId" clId="{11433E7A-3D10-495F-9F1D-605061C2D379}" dt="2022-09-19T19:19:12.986" v="2" actId="47"/>
        <pc:sldMkLst>
          <pc:docMk/>
          <pc:sldMk cId="1183859714" sldId="256"/>
        </pc:sldMkLst>
      </pc:sldChg>
      <pc:sldChg chg="del">
        <pc:chgData name="Guillaume Sutty" userId="75538889b574aa3b" providerId="LiveId" clId="{11433E7A-3D10-495F-9F1D-605061C2D379}" dt="2022-09-19T19:19:15.155" v="3" actId="47"/>
        <pc:sldMkLst>
          <pc:docMk/>
          <pc:sldMk cId="2634121270" sldId="257"/>
        </pc:sldMkLst>
      </pc:sldChg>
      <pc:sldChg chg="del">
        <pc:chgData name="Guillaume Sutty" userId="75538889b574aa3b" providerId="LiveId" clId="{11433E7A-3D10-495F-9F1D-605061C2D379}" dt="2022-09-19T19:19:07.175" v="0" actId="47"/>
        <pc:sldMkLst>
          <pc:docMk/>
          <pc:sldMk cId="185768492" sldId="259"/>
        </pc:sldMkLst>
      </pc:sldChg>
      <pc:sldChg chg="del">
        <pc:chgData name="Guillaume Sutty" userId="75538889b574aa3b" providerId="LiveId" clId="{11433E7A-3D10-495F-9F1D-605061C2D379}" dt="2022-09-19T19:19:10.368" v="1" actId="47"/>
        <pc:sldMkLst>
          <pc:docMk/>
          <pc:sldMk cId="1476340720" sldId="260"/>
        </pc:sldMkLst>
      </pc:sldChg>
      <pc:sldChg chg="addSp modSp new mod">
        <pc:chgData name="Guillaume Sutty" userId="75538889b574aa3b" providerId="LiveId" clId="{11433E7A-3D10-495F-9F1D-605061C2D379}" dt="2022-09-19T19:22:16.595" v="108" actId="6549"/>
        <pc:sldMkLst>
          <pc:docMk/>
          <pc:sldMk cId="3331418281" sldId="263"/>
        </pc:sldMkLst>
        <pc:spChg chg="add mod">
          <ac:chgData name="Guillaume Sutty" userId="75538889b574aa3b" providerId="LiveId" clId="{11433E7A-3D10-495F-9F1D-605061C2D379}" dt="2022-09-19T19:22:16.595" v="108" actId="6549"/>
          <ac:spMkLst>
            <pc:docMk/>
            <pc:sldMk cId="3331418281" sldId="263"/>
            <ac:spMk id="2" creationId="{6440ED9C-DE9D-8AA5-B051-CB9179D14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0A76E-3CD2-9A30-557C-197DF9CD8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06AA59-BFC6-1269-7F2D-5C5557D5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9420D-36D3-F25B-7EF0-B73A84CC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EFCDB-0AFC-D484-3E24-6BE53658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4605D-7476-0C0E-9F05-46B7BF82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242C6-779C-8759-EE85-AB6E575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45F80-801F-2082-E075-D54CEE37F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F0E09-6DC5-C538-B5D1-75E45276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EB09-B22D-C53B-2765-EC939EAD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E896F-2342-A500-114D-48023244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4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4020E-5242-C84F-9999-657618DC7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503295-6AD4-FA35-1006-405E6E22D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2F360-A98E-B516-34C7-FA13A620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B2166-E56B-3454-3461-D795A6EF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061DC-C6B1-519E-221F-2DB78D89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0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EE5C7-915C-8C16-15F8-87FB01A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713A5-71CF-D5B1-034E-C419236D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6D53D-0738-33DD-BB0A-3D6ECD48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451EF-2A8C-B30D-0C51-0A5B4130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D197-BA1C-FCAC-84D1-300159A6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3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31AF5-BD05-C8F5-7714-4AF4748F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96DEC1-EDBC-1D86-1F69-19448216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59D25-8BE1-2A30-F31F-E7C4E28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64A5C-FDB2-1E6A-B009-B31C47C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06A68-166F-68C0-0251-4466FFA5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4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3A80-132A-8275-216B-EFA562AA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A4273-8D5A-BF19-D6EF-6785FDE65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FFE73-20EA-55CA-D21D-D57D8D0A4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B4CC75-B7AD-7DB1-C6F4-9567CE07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B3412-7D3C-9D64-7222-62545561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DE67C-8901-CF76-E823-29A244D8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00803-09B4-06C2-9907-84726B35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85E51-4A6A-B360-351F-786EBF59A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AC457-BB45-113A-B487-F2D797C9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2E5C8-5046-4DA8-F344-1C9D9D152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95BB2F-E4D2-9E42-E40B-55039C96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4C8376-8B14-DA15-7B24-32C53A3D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7D3E47-F66C-1D26-8261-6366DC4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9D97FB-ABCA-1A86-3B0E-D4A5A931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96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CE97F-5740-9E21-23B3-10D1B5C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C03248-F3BE-E53B-0422-CD553DD4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9406F3-2CA2-AEC3-08B2-71C5EA9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E37148-9C49-82EE-DACE-D30C5BB7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00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958C-0A97-BC21-895A-185196EF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F19ADC-51F2-DDC9-4774-7769EB6C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BFF4C7-A07C-20F8-A8DB-871E27F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63FFF-69E9-08CB-DA78-8E56A1BA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6A7FC-8727-C229-7639-DAE0A632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621AF-B5CE-04EE-CC83-A063CD6A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3E2128-0CD7-0739-6EFB-87D4AB5C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8AEDDA-0ECC-9F29-3521-C88BEAC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AEBF95-4D64-E0C4-EF84-6426E80A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8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C3EC4-459A-970A-E853-940F9EDE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37BB09-9AFF-C774-A166-CB7B4189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B71F35-0A42-7001-7951-166B8528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459E13-4C44-6F18-8F74-E5A2284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8FE0B8-7958-AA8F-5A6C-739F374B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1B011B-8650-0215-6321-7021456F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85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5A40F2-529E-FB64-BE47-A58EA733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531DFE-AC04-6F15-964F-0A5E86A56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BFB7F-1361-1B7D-9EEB-C9C44278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1D33-8FB4-4E02-9E9D-323274A8917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633C57-D195-1CDF-644A-C1F8B591A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8A1DD5-B7D1-EBE2-C072-05D3BE13A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975A-CFC9-4262-8F92-3403BA06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81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ut.sutty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1DB21BF-6167-175E-5C48-7B15DF3ABE5E}"/>
              </a:ext>
            </a:extLst>
          </p:cNvPr>
          <p:cNvSpPr txBox="1"/>
          <p:nvPr/>
        </p:nvSpPr>
        <p:spPr>
          <a:xfrm>
            <a:off x="1347019" y="440740"/>
            <a:ext cx="9242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EXERCICE 3 : </a:t>
            </a:r>
            <a:r>
              <a:rPr lang="fr-FR" sz="2800" b="1" dirty="0">
                <a:solidFill>
                  <a:srgbClr val="FF0000"/>
                </a:solidFill>
              </a:rPr>
              <a:t>Et après ?</a:t>
            </a:r>
          </a:p>
          <a:p>
            <a:pPr algn="ctr"/>
            <a:r>
              <a:rPr lang="fr-FR" sz="2800" b="1" dirty="0"/>
              <a:t>à rendre (dernier délai) : jeudi 29 septembre 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21584A-194F-F5FF-AE73-D909D92AFA42}"/>
              </a:ext>
            </a:extLst>
          </p:cNvPr>
          <p:cNvSpPr txBox="1"/>
          <p:nvPr/>
        </p:nvSpPr>
        <p:spPr>
          <a:xfrm>
            <a:off x="2767780" y="3074109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Etape 2 : RECHERCHER ET LISTER </a:t>
            </a:r>
            <a:r>
              <a:rPr lang="fr-FR" sz="4400" b="1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06D42F-6D85-0B81-DF4A-8F78E1C5707B}"/>
              </a:ext>
            </a:extLst>
          </p:cNvPr>
          <p:cNvSpPr txBox="1"/>
          <p:nvPr/>
        </p:nvSpPr>
        <p:spPr>
          <a:xfrm>
            <a:off x="245805" y="4035170"/>
            <a:ext cx="5043949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Les poursuites d’études </a:t>
            </a:r>
          </a:p>
          <a:p>
            <a:pPr algn="ctr"/>
            <a:r>
              <a:rPr lang="fr-FR" sz="2000" b="1" dirty="0"/>
              <a:t>après le BUT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3D889E-9319-4687-D977-84BE014A4626}"/>
              </a:ext>
            </a:extLst>
          </p:cNvPr>
          <p:cNvSpPr txBox="1"/>
          <p:nvPr/>
        </p:nvSpPr>
        <p:spPr>
          <a:xfrm>
            <a:off x="6912076" y="4035170"/>
            <a:ext cx="5043949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Les métiers de l’informatique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073E227-A34A-0DFC-167C-115489910BA3}"/>
              </a:ext>
            </a:extLst>
          </p:cNvPr>
          <p:cNvCxnSpPr>
            <a:cxnSpLocks/>
          </p:cNvCxnSpPr>
          <p:nvPr/>
        </p:nvCxnSpPr>
        <p:spPr>
          <a:xfrm flipH="1">
            <a:off x="2399071" y="3549445"/>
            <a:ext cx="776748" cy="4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860F07-2805-70A9-D17A-B5EFB3DEC8EF}"/>
              </a:ext>
            </a:extLst>
          </p:cNvPr>
          <p:cNvCxnSpPr>
            <a:cxnSpLocks/>
          </p:cNvCxnSpPr>
          <p:nvPr/>
        </p:nvCxnSpPr>
        <p:spPr>
          <a:xfrm>
            <a:off x="8878529" y="3549445"/>
            <a:ext cx="77674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5E386D1-00DB-321A-A67E-A8CF9D7D8E32}"/>
              </a:ext>
            </a:extLst>
          </p:cNvPr>
          <p:cNvSpPr/>
          <p:nvPr/>
        </p:nvSpPr>
        <p:spPr>
          <a:xfrm>
            <a:off x="5466736" y="4242424"/>
            <a:ext cx="1258527" cy="126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73BC5C-6EFC-C251-2855-1778853AE51D}"/>
              </a:ext>
            </a:extLst>
          </p:cNvPr>
          <p:cNvSpPr txBox="1"/>
          <p:nvPr/>
        </p:nvSpPr>
        <p:spPr>
          <a:xfrm>
            <a:off x="3033250" y="5767604"/>
            <a:ext cx="6400800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Décrire précisément une des propositions, si possible une formation ou un métier que vous méconnaissez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3320E1-55B6-80E9-DB98-716A76075B36}"/>
              </a:ext>
            </a:extLst>
          </p:cNvPr>
          <p:cNvSpPr txBox="1"/>
          <p:nvPr/>
        </p:nvSpPr>
        <p:spPr>
          <a:xfrm>
            <a:off x="776747" y="1328379"/>
            <a:ext cx="108449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</a:t>
            </a:r>
            <a:r>
              <a:rPr lang="fr-FR" sz="2400" dirty="0"/>
              <a:t> :</a:t>
            </a:r>
          </a:p>
          <a:p>
            <a:r>
              <a:rPr lang="fr-FR" sz="2400" dirty="0"/>
              <a:t>Faire un point sur les avantages et inconvénients du BUT informatique par </a:t>
            </a:r>
            <a:r>
              <a:rPr lang="fr-FR" sz="2400" b="1" dirty="0"/>
              <a:t>alternance</a:t>
            </a:r>
            <a:r>
              <a:rPr lang="fr-FR" sz="2400" dirty="0"/>
              <a:t>.</a:t>
            </a:r>
          </a:p>
          <a:p>
            <a:r>
              <a:rPr lang="fr-FR" sz="2400" dirty="0"/>
              <a:t>Que pourrait vous apporter l’alternance ?</a:t>
            </a:r>
          </a:p>
          <a:p>
            <a:r>
              <a:rPr lang="fr-FR" sz="2400" dirty="0"/>
              <a:t>Etes-vous intéressé ? </a:t>
            </a:r>
            <a:r>
              <a:rPr lang="fr-FR" sz="2400" b="1" dirty="0"/>
              <a:t>Expliquer pourquoi.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6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440ED9C-DE9D-8AA5-B051-CB9179D14E0E}"/>
              </a:ext>
            </a:extLst>
          </p:cNvPr>
          <p:cNvSpPr txBox="1"/>
          <p:nvPr/>
        </p:nvSpPr>
        <p:spPr>
          <a:xfrm>
            <a:off x="811763" y="1660849"/>
            <a:ext cx="100490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A envoyer à </a:t>
            </a:r>
          </a:p>
          <a:p>
            <a:pPr algn="ctr"/>
            <a:r>
              <a:rPr lang="fr-FR" sz="4800" dirty="0">
                <a:hlinkClick r:id="rId2"/>
              </a:rPr>
              <a:t>iut.sutty@gmail.com</a:t>
            </a:r>
            <a:endParaRPr lang="fr-FR" sz="4800" dirty="0"/>
          </a:p>
          <a:p>
            <a:pPr algn="ctr"/>
            <a:endParaRPr lang="fr-FR" sz="4800" dirty="0"/>
          </a:p>
          <a:p>
            <a:pPr algn="ctr"/>
            <a:r>
              <a:rPr lang="fr-FR" sz="4800" dirty="0"/>
              <a:t>En précisant NOM-Prénom-Groupe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418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92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liste de mes envies…</dc:title>
  <dc:creator>Guillaume Sutty</dc:creator>
  <cp:lastModifiedBy>Guillaume Sutty</cp:lastModifiedBy>
  <cp:revision>9</cp:revision>
  <dcterms:created xsi:type="dcterms:W3CDTF">2022-09-18T07:19:28Z</dcterms:created>
  <dcterms:modified xsi:type="dcterms:W3CDTF">2022-09-19T19:23:01Z</dcterms:modified>
</cp:coreProperties>
</file>