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Bebas Neu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BebasNeue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gif"/><Relationship Id="rId4" Type="http://schemas.openxmlformats.org/officeDocument/2006/relationships/image" Target="../media/image14.gif"/><Relationship Id="rId5" Type="http://schemas.openxmlformats.org/officeDocument/2006/relationships/image" Target="../media/image1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Relationship Id="rId4" Type="http://schemas.openxmlformats.org/officeDocument/2006/relationships/image" Target="../media/image6.jpg"/><Relationship Id="rId5" Type="http://schemas.openxmlformats.org/officeDocument/2006/relationships/image" Target="../media/image3.gif"/><Relationship Id="rId6" Type="http://schemas.openxmlformats.org/officeDocument/2006/relationships/hyperlink" Target="https://www.google.com/search?q=endere%C3%A7o+fatec+araras&amp;rlz=1C1GCEU_pt-BRBR1105BR1105&amp;oq=endere%C3%A7o+fatec+araras&amp;gs_lcrp=EgZjaHJvbWUyBggAEEUYOTIKCAEQABiABBiiBDIHCAIQABjvBTIKCAMQABiABBiiBDIKCAQQABiABBiiBDIHCAUQABjvBdIBCDQ1NzRqMGo3qAIAsAIA&amp;sourceid=chrome&amp;ie=UTF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10000" r="10000" t="0"/>
          <a:stretch/>
        </p:blipFill>
        <p:spPr>
          <a:xfrm>
            <a:off x="3657600" y="0"/>
            <a:ext cx="146304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3657600" y="0"/>
            <a:ext cx="7440009" cy="10611037"/>
          </a:xfrm>
          <a:prstGeom prst="rect">
            <a:avLst/>
          </a:prstGeom>
          <a:solidFill>
            <a:srgbClr val="1E1E1E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7259300" y="789685"/>
            <a:ext cx="1350494" cy="2390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028700" y="9248775"/>
            <a:ext cx="13525126" cy="40984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527812" y="1301783"/>
            <a:ext cx="6721034" cy="5367492"/>
          </a:xfrm>
          <a:custGeom>
            <a:rect b="b" l="l" r="r" t="t"/>
            <a:pathLst>
              <a:path extrusionOk="0" h="5367492" w="6721034">
                <a:moveTo>
                  <a:pt x="0" y="0"/>
                </a:moveTo>
                <a:lnTo>
                  <a:pt x="6721034" y="0"/>
                </a:lnTo>
                <a:lnTo>
                  <a:pt x="6721034" y="5367493"/>
                </a:lnTo>
                <a:lnTo>
                  <a:pt x="0" y="53674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1680894" y="7308337"/>
            <a:ext cx="6837827" cy="696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65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web 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3110606" y="-704850"/>
            <a:ext cx="15177394" cy="11696700"/>
          </a:xfrm>
          <a:prstGeom prst="rect">
            <a:avLst/>
          </a:prstGeom>
          <a:solidFill>
            <a:srgbClr val="024EEF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028700" y="9248775"/>
            <a:ext cx="16230600" cy="79647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321794" y="3425238"/>
            <a:ext cx="1350494" cy="239015"/>
          </a:xfrm>
          <a:prstGeom prst="rect">
            <a:avLst/>
          </a:prstGeom>
          <a:solidFill>
            <a:srgbClr val="024E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445000" y="3915058"/>
            <a:ext cx="2519812" cy="2519802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6624188" y="3793001"/>
            <a:ext cx="2519812" cy="2519802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0062385" y="3793001"/>
            <a:ext cx="2519812" cy="2519802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326" l="0" r="0" t="-1327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3842821" y="3793001"/>
            <a:ext cx="2519812" cy="2519802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350857" y="1209675"/>
            <a:ext cx="8908443" cy="1400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39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Nossa Equipe</a:t>
            </a:r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3022766" y="6713969"/>
            <a:ext cx="3364280" cy="1265909"/>
            <a:chOff x="0" y="76200"/>
            <a:chExt cx="4485707" cy="1687879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0" y="76200"/>
              <a:ext cx="4485707" cy="740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32" u="none" cap="none" strike="noStrike">
                  <a:solidFill>
                    <a:srgbClr val="1E1E1E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eliabe leme</a:t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0" y="1101606"/>
              <a:ext cx="4485707" cy="662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32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Desenvolvedor</a:t>
              </a:r>
              <a:endParaRPr/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6387046" y="6713969"/>
            <a:ext cx="3364280" cy="1265909"/>
            <a:chOff x="0" y="76200"/>
            <a:chExt cx="4485707" cy="1687879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0" y="76200"/>
              <a:ext cx="4485707" cy="740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32" u="none" cap="none" strike="noStrike">
                  <a:solidFill>
                    <a:srgbClr val="1E1E1E"/>
                  </a:solidFill>
                  <a:latin typeface="Bebas Neue"/>
                  <a:ea typeface="Bebas Neue"/>
                  <a:cs typeface="Bebas Neue"/>
                  <a:sym typeface="Bebas Neue"/>
                </a:rPr>
                <a:t>lucas rosolem</a:t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0" y="1101606"/>
              <a:ext cx="4485707" cy="662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32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Desenvolvedor</a:t>
              </a:r>
              <a:endParaRPr/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9961623" y="6713969"/>
            <a:ext cx="3364280" cy="1265909"/>
            <a:chOff x="0" y="76200"/>
            <a:chExt cx="4485707" cy="1687879"/>
          </a:xfrm>
        </p:grpSpPr>
        <p:sp>
          <p:nvSpPr>
            <p:cNvPr id="109" name="Google Shape;109;p14"/>
            <p:cNvSpPr txBox="1"/>
            <p:nvPr/>
          </p:nvSpPr>
          <p:spPr>
            <a:xfrm>
              <a:off x="0" y="76200"/>
              <a:ext cx="4485707" cy="740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32" u="none" cap="none" strike="noStrike">
                  <a:solidFill>
                    <a:srgbClr val="1E1E1E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bruno rodrigues</a:t>
              </a: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0" y="1101606"/>
              <a:ext cx="4485707" cy="662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32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Desenvolvedor</a:t>
              </a: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13895020" y="6713969"/>
            <a:ext cx="3364280" cy="1265909"/>
            <a:chOff x="0" y="76200"/>
            <a:chExt cx="4485707" cy="168787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0" y="76200"/>
              <a:ext cx="4485707" cy="740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32" u="none" cap="none" strike="noStrike">
                  <a:solidFill>
                    <a:srgbClr val="1E1E1E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willian paulino</a:t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0" y="1101606"/>
              <a:ext cx="4485707" cy="662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32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Desenvolvedor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1028700" y="1200150"/>
            <a:ext cx="4163812" cy="36357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396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Valores da web lab.</a:t>
            </a:r>
            <a:endParaRPr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6534025" y="6330810"/>
            <a:ext cx="3188583" cy="1879654"/>
            <a:chOff x="0" y="0"/>
            <a:chExt cx="4251444" cy="2506205"/>
          </a:xfrm>
        </p:grpSpPr>
        <p:sp>
          <p:nvSpPr>
            <p:cNvPr id="120" name="Google Shape;120;p15"/>
            <p:cNvSpPr txBox="1"/>
            <p:nvPr/>
          </p:nvSpPr>
          <p:spPr>
            <a:xfrm>
              <a:off x="0" y="1086407"/>
              <a:ext cx="4251444" cy="1419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32" u="none" cap="none" strike="noStrik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Honestidade e Transparência</a:t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0" y="0"/>
              <a:ext cx="1800659" cy="318686"/>
            </a:xfrm>
            <a:prstGeom prst="rect">
              <a:avLst/>
            </a:prstGeom>
            <a:solidFill>
              <a:srgbClr val="024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5"/>
          <p:cNvSpPr/>
          <p:nvPr/>
        </p:nvSpPr>
        <p:spPr>
          <a:xfrm rot="-5400000">
            <a:off x="-544236" y="5313508"/>
            <a:ext cx="13525126" cy="40984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rot="-5400000">
            <a:off x="3462672" y="5313508"/>
            <a:ext cx="13525126" cy="40984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-5400000">
            <a:off x="7469581" y="5313508"/>
            <a:ext cx="13525126" cy="40984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10625440" y="6330810"/>
            <a:ext cx="3188583" cy="1879654"/>
            <a:chOff x="0" y="0"/>
            <a:chExt cx="4251444" cy="2506205"/>
          </a:xfrm>
        </p:grpSpPr>
        <p:sp>
          <p:nvSpPr>
            <p:cNvPr id="126" name="Google Shape;126;p15"/>
            <p:cNvSpPr txBox="1"/>
            <p:nvPr/>
          </p:nvSpPr>
          <p:spPr>
            <a:xfrm>
              <a:off x="0" y="1086407"/>
              <a:ext cx="4251444" cy="1419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32" u="none" cap="none" strike="noStrik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Confiabilidade e Responsabilidade</a:t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0" y="0"/>
              <a:ext cx="1800659" cy="318686"/>
            </a:xfrm>
            <a:prstGeom prst="rect">
              <a:avLst/>
            </a:prstGeom>
            <a:solidFill>
              <a:srgbClr val="024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14685397" y="6330810"/>
            <a:ext cx="3188583" cy="1879654"/>
            <a:chOff x="0" y="0"/>
            <a:chExt cx="4251444" cy="2506205"/>
          </a:xfrm>
        </p:grpSpPr>
        <p:sp>
          <p:nvSpPr>
            <p:cNvPr id="129" name="Google Shape;129;p15"/>
            <p:cNvSpPr txBox="1"/>
            <p:nvPr/>
          </p:nvSpPr>
          <p:spPr>
            <a:xfrm>
              <a:off x="0" y="1086407"/>
              <a:ext cx="4251444" cy="1419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032" u="none" cap="none" strike="noStrik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Disciplina e Perseverança</a:t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0" y="0"/>
              <a:ext cx="1800659" cy="318686"/>
            </a:xfrm>
            <a:prstGeom prst="rect">
              <a:avLst/>
            </a:prstGeom>
            <a:solidFill>
              <a:srgbClr val="024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4EE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1816" y="1132094"/>
            <a:ext cx="2027307" cy="202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4475" y="7127599"/>
            <a:ext cx="1861990" cy="202730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12851517" y="1876359"/>
            <a:ext cx="4407783" cy="614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32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Inovação constante</a:t>
            </a:r>
            <a:endParaRPr/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1451" y="4394533"/>
            <a:ext cx="2328038" cy="149793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12851517" y="4874111"/>
            <a:ext cx="4407783" cy="614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32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ANOS DE EXPERIÊNCIA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12851517" y="7585110"/>
            <a:ext cx="4407783" cy="1188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32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Serviço de Qualidade Acessível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028700" y="9154906"/>
            <a:ext cx="5200650" cy="4807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6"/>
          <p:cNvGrpSpPr/>
          <p:nvPr/>
        </p:nvGrpSpPr>
        <p:grpSpPr>
          <a:xfrm>
            <a:off x="1028700" y="1164431"/>
            <a:ext cx="5573512" cy="3349610"/>
            <a:chOff x="0" y="180975"/>
            <a:chExt cx="7431349" cy="4466146"/>
          </a:xfrm>
        </p:grpSpPr>
        <p:sp>
          <p:nvSpPr>
            <p:cNvPr id="143" name="Google Shape;143;p16"/>
            <p:cNvSpPr txBox="1"/>
            <p:nvPr/>
          </p:nvSpPr>
          <p:spPr>
            <a:xfrm>
              <a:off x="0" y="180975"/>
              <a:ext cx="7431349" cy="3683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399" u="none" cap="none" strike="noStrik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 que nos diferencia?</a:t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4328435"/>
              <a:ext cx="1800659" cy="318686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4EE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/>
        </p:nvSpPr>
        <p:spPr>
          <a:xfrm>
            <a:off x="1028700" y="1219200"/>
            <a:ext cx="5573512" cy="3256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Serviços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desenvolvimento de software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9119869" y="1128265"/>
            <a:ext cx="2998083" cy="104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32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otimização 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32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serviço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 rot="-5400000">
            <a:off x="1458532" y="5223187"/>
            <a:ext cx="13525126" cy="40984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7883472" y="1564900"/>
            <a:ext cx="675247" cy="2390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9119869" y="7862902"/>
            <a:ext cx="2998083" cy="15555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32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Design e Desenvolvimento de Web e Apps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7883472" y="8483086"/>
            <a:ext cx="675247" cy="2390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14261217" y="1128265"/>
            <a:ext cx="2998083" cy="104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32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Estratégia de Conteúdo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rot="-5400000">
            <a:off x="6599880" y="5223187"/>
            <a:ext cx="13525126" cy="40984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13024820" y="1564900"/>
            <a:ext cx="675247" cy="2390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9119869" y="4587358"/>
            <a:ext cx="2998083" cy="104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32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trabalhamos com  lgpd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883472" y="5023993"/>
            <a:ext cx="675247" cy="2390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14261217" y="4300605"/>
            <a:ext cx="2998083" cy="15555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32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Gestão de Relações com Clientes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13024820" y="5023993"/>
            <a:ext cx="675247" cy="2390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14261217" y="8046451"/>
            <a:ext cx="2998083" cy="104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32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Análises e Relatórios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13024820" y="8483086"/>
            <a:ext cx="675247" cy="2390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6652" y="1110307"/>
            <a:ext cx="1215509" cy="2028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199" y="1479735"/>
            <a:ext cx="2401586" cy="18226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/>
          <p:nvPr/>
        </p:nvSpPr>
        <p:spPr>
          <a:xfrm>
            <a:off x="1028700" y="9248775"/>
            <a:ext cx="13525126" cy="40984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6973" y="1595262"/>
            <a:ext cx="1994781" cy="15431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13095488" y="861846"/>
            <a:ext cx="4163812" cy="3238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27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O que nos diferencia?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1028700" y="3908286"/>
            <a:ext cx="3188583" cy="104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32" u="none" cap="none" strike="noStrike">
                <a:solidFill>
                  <a:srgbClr val="024EEF"/>
                </a:solidFill>
                <a:latin typeface="Bebas Neue"/>
                <a:ea typeface="Bebas Neue"/>
                <a:cs typeface="Bebas Neue"/>
                <a:sym typeface="Bebas Neue"/>
              </a:rPr>
              <a:t>profissionais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32" u="none" cap="none" strike="noStrike">
                <a:solidFill>
                  <a:srgbClr val="024EEF"/>
                </a:solidFill>
                <a:latin typeface="Bebas Neue"/>
                <a:ea typeface="Bebas Neue"/>
                <a:cs typeface="Bebas Neue"/>
                <a:sym typeface="Bebas Neue"/>
              </a:rPr>
              <a:t>especializados.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5120116" y="3908286"/>
            <a:ext cx="3188583" cy="104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32" u="none" cap="none" strike="noStrike">
                <a:solidFill>
                  <a:srgbClr val="024EEF"/>
                </a:solidFill>
                <a:latin typeface="Bebas Neue"/>
                <a:ea typeface="Bebas Neue"/>
                <a:cs typeface="Bebas Neue"/>
                <a:sym typeface="Bebas Neue"/>
              </a:rPr>
              <a:t>Garantia Empresarial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9180072" y="3908286"/>
            <a:ext cx="3188583" cy="536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32" u="none" cap="none" strike="noStrike">
                <a:solidFill>
                  <a:srgbClr val="024EEF"/>
                </a:solidFill>
                <a:latin typeface="Bebas Neue"/>
                <a:ea typeface="Bebas Neue"/>
                <a:cs typeface="Bebas Neue"/>
                <a:sym typeface="Bebas Neue"/>
              </a:rPr>
              <a:t>lgpd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254" y="3678219"/>
            <a:ext cx="942566" cy="94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10483" r="57302" t="0"/>
          <a:stretch/>
        </p:blipFill>
        <p:spPr>
          <a:xfrm>
            <a:off x="3803" y="-125924"/>
            <a:ext cx="5963335" cy="1041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1929555" y="0"/>
            <a:ext cx="5125806" cy="10611037"/>
          </a:xfrm>
          <a:prstGeom prst="rect">
            <a:avLst/>
          </a:prstGeom>
          <a:solidFill>
            <a:srgbClr val="1E1E1E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4123" y="1769304"/>
            <a:ext cx="588057" cy="93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1043091" y="1209675"/>
            <a:ext cx="4201912" cy="2717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39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Fale conosco</a:t>
            </a: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9383326" y="1714338"/>
            <a:ext cx="7246794" cy="104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32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Jardim Jose Ometto II, Araras - SP, 13606-360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9383326" y="3919595"/>
            <a:ext cx="7246794" cy="536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32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b="0" i="0" lang="en-US" sz="4032" u="sng" cap="none" strike="noStrike">
                <a:solidFill>
                  <a:schemeClr val="hlink"/>
                </a:solidFill>
                <a:latin typeface="Bebas Neue"/>
                <a:ea typeface="Bebas Neue"/>
                <a:cs typeface="Bebas Neue"/>
                <a:sym typeface="Bebas Neue"/>
                <a:hlinkClick r:id="rId6"/>
              </a:rPr>
              <a:t>(19) 3541-3004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3545397" y="9248775"/>
            <a:ext cx="13525126" cy="40984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