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FF2AC-EDDF-42E1-A36C-6B8818A6B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36368B-0ADC-4372-A61D-D98AAEA87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EB4B5-CA0D-41A8-8C78-AFCAAD58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1B29C-D85B-46AE-B621-D78A000C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8BDB8-6411-43E0-A965-C8D09170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24EC-FA1C-4BD2-8480-AD5B3FFB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82725-7ED1-404F-99EB-05A9768CA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418B1-5A0A-49A2-99DE-C5015FC5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D641A-2CD6-4458-85A6-00DDFC58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6362-DBD6-49EE-A5C9-E7F06FDF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7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CD5D2-0B45-40DA-A53A-DA88674B9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CF8F45-C7F8-4D5E-B438-F4AA0C10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5D9E7E-3DDE-4FC5-926B-6944CC0A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01A6F-891E-4F68-91C0-F862490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478C7-E87D-423C-9CB0-C0EB87D0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EE54F-777B-40AB-95ED-0D20520E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BB34A-0AB8-4529-BB9D-E7D1EB2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E9183-EEF6-4AE0-88A4-05927959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2DD9D-5EC8-4EB5-BA71-2B1BF51E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EC7771-5A38-4CA0-AD1F-D968AADE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50145-B93F-4565-B178-9EF777A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DE55C8-6C48-4290-A1A8-1DD33CD8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653CF-CFC1-4E30-8265-A50866AC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50C2FB-605E-4BA0-AFF4-33BE45D0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5A252-00C0-4603-A732-17F2CDE5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76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A1072-B0D5-4B7F-872F-8310C423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EA06D-9770-4939-9F90-D42525AD9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5B7B01-BB84-4940-BDB6-D4AEAC7A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BF7CD9-40E2-41E2-974B-3C1F50CB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095D00-6E25-41BE-8BD8-0B087C77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165600-97F5-4DC4-BDDF-019C6D7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09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08A6E-D87F-48FD-99A9-586AA97A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06324-B722-470B-9508-9A764F37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A96F0-D831-479A-A13E-5A564D1C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974F59-48E9-4BBB-970A-B6E72C396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6B4865-8729-490E-BD10-EDC865A50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05AE46-720F-441D-82F2-881109D7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CF3642-32E7-4259-92F5-4B689D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36B4C2-D006-4BA1-93FD-A10D4FC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3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2A89B-F204-4B41-B03E-3EA29095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621222-C406-4092-8CBE-8295F358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92C436-1196-4A4F-B0FE-B1551EFB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C882E-5CCF-4EC8-AC95-F0933EBF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50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26456F-9B75-489C-A347-6ED9CEBB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9DEA7D-02C2-4BA4-B42F-A694A0ED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58E2F2-D214-4EF2-A9DB-30D59DDE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14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C5278-4C3D-4168-B246-3529BE48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5BC45-67F1-42D3-83C2-DBE112FB5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419A58-48AF-46A7-B906-DA0878EC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12B067-7C9E-417F-B8E9-FBA4FDA4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E3E273-E080-415D-8110-400F660F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DF71BA-47CC-4346-AEF5-017ADE5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6C6F-4186-4E33-94E1-12B3C40A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3AC9AB-9CC8-4CC9-9DE4-85B791D87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871802-CEC0-4953-BE2C-89C0ABB5E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DA88EA-4EEE-4FE0-B2C1-B43931CA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A510D-591D-4C20-A69C-50717AE7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0C59D9-E056-4E13-8713-AD3480A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82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0CF6AE-49D6-4FF9-BC9E-DBC780EF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EC2CD9-12E7-47CE-8E4C-BD91DD28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8686C-62AC-4E71-835D-A33DD648D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19DB-24C9-4901-80CF-2F818B76381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60F5-490E-4789-BE96-277025C2F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33313-788B-47E0-B27C-B43C8723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C3A91-E8FF-47A4-8376-E5AAB4EF0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41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FE437C-0C9F-4211-8E61-4AE807D4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4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12CFA1C-E8F9-4176-A7F4-C1DD2EBD1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2700"/>
            <a:ext cx="10058400" cy="59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3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A8CA86-1357-49B7-9921-F507EDC1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D568B5-A057-4734-B99E-421933F2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4"/>
            <a:ext cx="12192000" cy="68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0ED183-17CD-4E44-91DD-1A9CDFB2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FFA9CD-2C47-41AA-BAAB-711AC43B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44B81D-2DA5-4AA3-9028-BB32D8EE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3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EC4260-BBB9-4571-A578-8315EE16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" y="0"/>
            <a:ext cx="12185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469AC5-E871-46DF-9B97-94163999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1DD09A-3BF6-4CCB-8FB9-911EB6BD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4</cp:revision>
  <dcterms:created xsi:type="dcterms:W3CDTF">2020-05-15T20:22:19Z</dcterms:created>
  <dcterms:modified xsi:type="dcterms:W3CDTF">2020-05-15T21:33:08Z</dcterms:modified>
</cp:coreProperties>
</file>