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6"/>
  </p:notesMasterIdLst>
  <p:sldIdLst>
    <p:sldId id="290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9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B0DF0-D3DF-4F89-8B3C-39729411D934}" v="138" dt="2023-10-18T01:08:48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Gardini Dias" userId="7283582234da282d" providerId="LiveId" clId="{C5FB0DF0-D3DF-4F89-8B3C-39729411D934}"/>
    <pc:docChg chg="undo redo custSel addSld delSld modSld sldOrd modMainMaster">
      <pc:chgData name="Lucas Gardini Dias" userId="7283582234da282d" providerId="LiveId" clId="{C5FB0DF0-D3DF-4F89-8B3C-39729411D934}" dt="2023-10-18T01:09:31.130" v="1021" actId="2085"/>
      <pc:docMkLst>
        <pc:docMk/>
      </pc:docMkLst>
      <pc:sldChg chg="addSp delSp modSp add del mod">
        <pc:chgData name="Lucas Gardini Dias" userId="7283582234da282d" providerId="LiveId" clId="{C5FB0DF0-D3DF-4F89-8B3C-39729411D934}" dt="2023-10-18T01:06:54.724" v="998" actId="47"/>
        <pc:sldMkLst>
          <pc:docMk/>
          <pc:sldMk cId="2919381993" sldId="256"/>
        </pc:sldMkLst>
        <pc:spChg chg="add mod">
          <ac:chgData name="Lucas Gardini Dias" userId="7283582234da282d" providerId="LiveId" clId="{C5FB0DF0-D3DF-4F89-8B3C-39729411D934}" dt="2023-10-18T00:52:12.634" v="841" actId="20577"/>
          <ac:spMkLst>
            <pc:docMk/>
            <pc:sldMk cId="2919381993" sldId="256"/>
            <ac:spMk id="2" creationId="{3F89F942-F2B5-EBBE-126B-E2759FD22242}"/>
          </ac:spMkLst>
        </pc:spChg>
        <pc:spChg chg="add mod">
          <ac:chgData name="Lucas Gardini Dias" userId="7283582234da282d" providerId="LiveId" clId="{C5FB0DF0-D3DF-4F89-8B3C-39729411D934}" dt="2023-10-18T00:50:48.286" v="829" actId="1076"/>
          <ac:spMkLst>
            <pc:docMk/>
            <pc:sldMk cId="2919381993" sldId="256"/>
            <ac:spMk id="3" creationId="{7D2CBBC6-4AD6-D846-9B06-7B38A55E8DC5}"/>
          </ac:spMkLst>
        </pc:spChg>
        <pc:spChg chg="del mod">
          <ac:chgData name="Lucas Gardini Dias" userId="7283582234da282d" providerId="LiveId" clId="{C5FB0DF0-D3DF-4F89-8B3C-39729411D934}" dt="2023-10-18T00:52:24.368" v="842" actId="478"/>
          <ac:spMkLst>
            <pc:docMk/>
            <pc:sldMk cId="2919381993" sldId="256"/>
            <ac:spMk id="4" creationId="{7D0ADA87-DAA8-3E4F-5D82-BEFEFA209AE3}"/>
          </ac:spMkLst>
        </pc:spChg>
        <pc:spChg chg="mod">
          <ac:chgData name="Lucas Gardini Dias" userId="7283582234da282d" providerId="LiveId" clId="{C5FB0DF0-D3DF-4F89-8B3C-39729411D934}" dt="2023-10-17T22:12:32.418" v="211" actId="20577"/>
          <ac:spMkLst>
            <pc:docMk/>
            <pc:sldMk cId="2919381993" sldId="256"/>
            <ac:spMk id="15" creationId="{FF285D15-CA04-0574-4AAD-47ADEE6CFB3B}"/>
          </ac:spMkLst>
        </pc:spChg>
        <pc:grpChg chg="add mod">
          <ac:chgData name="Lucas Gardini Dias" userId="7283582234da282d" providerId="LiveId" clId="{C5FB0DF0-D3DF-4F89-8B3C-39729411D934}" dt="2023-10-05T23:10:25.350" v="75" actId="1036"/>
          <ac:grpSpMkLst>
            <pc:docMk/>
            <pc:sldMk cId="2919381993" sldId="256"/>
            <ac:grpSpMk id="14" creationId="{3A131335-0210-9973-B748-9747392A7A99}"/>
          </ac:grpSpMkLst>
        </pc:grpChg>
        <pc:picChg chg="add mod">
          <ac:chgData name="Lucas Gardini Dias" userId="7283582234da282d" providerId="LiveId" clId="{C5FB0DF0-D3DF-4F89-8B3C-39729411D934}" dt="2023-10-18T00:52:28.788" v="843" actId="1076"/>
          <ac:picMkLst>
            <pc:docMk/>
            <pc:sldMk cId="2919381993" sldId="256"/>
            <ac:picMk id="6" creationId="{13FF39D7-7CC4-BD5B-E930-5FCEBF07B2C3}"/>
          </ac:picMkLst>
        </pc:picChg>
        <pc:picChg chg="add mod">
          <ac:chgData name="Lucas Gardini Dias" userId="7283582234da282d" providerId="LiveId" clId="{C5FB0DF0-D3DF-4F89-8B3C-39729411D934}" dt="2023-10-05T23:10:25.350" v="75" actId="1036"/>
          <ac:picMkLst>
            <pc:docMk/>
            <pc:sldMk cId="2919381993" sldId="256"/>
            <ac:picMk id="9" creationId="{68B00CCA-1769-F355-0991-F88AFB028207}"/>
          </ac:picMkLst>
        </pc:picChg>
        <pc:picChg chg="add mod">
          <ac:chgData name="Lucas Gardini Dias" userId="7283582234da282d" providerId="LiveId" clId="{C5FB0DF0-D3DF-4F89-8B3C-39729411D934}" dt="2023-10-05T23:10:25.350" v="75" actId="1036"/>
          <ac:picMkLst>
            <pc:docMk/>
            <pc:sldMk cId="2919381993" sldId="256"/>
            <ac:picMk id="1026" creationId="{43520D69-6128-EE21-87C6-87C10FF9165F}"/>
          </ac:picMkLst>
        </pc:picChg>
        <pc:cxnChg chg="add mod">
          <ac:chgData name="Lucas Gardini Dias" userId="7283582234da282d" providerId="LiveId" clId="{C5FB0DF0-D3DF-4F89-8B3C-39729411D934}" dt="2023-10-05T23:10:25.350" v="75" actId="1036"/>
          <ac:cxnSpMkLst>
            <pc:docMk/>
            <pc:sldMk cId="2919381993" sldId="256"/>
            <ac:cxnSpMk id="11" creationId="{5D6B378A-D998-4925-FFCA-9A0F3370C250}"/>
          </ac:cxnSpMkLst>
        </pc:cxnChg>
      </pc:sldChg>
      <pc:sldChg chg="new del">
        <pc:chgData name="Lucas Gardini Dias" userId="7283582234da282d" providerId="LiveId" clId="{C5FB0DF0-D3DF-4F89-8B3C-39729411D934}" dt="2023-10-05T23:17:38.228" v="119" actId="47"/>
        <pc:sldMkLst>
          <pc:docMk/>
          <pc:sldMk cId="330963599" sldId="257"/>
        </pc:sldMkLst>
      </pc:sldChg>
      <pc:sldChg chg="modSp new mod modTransition">
        <pc:chgData name="Lucas Gardini Dias" userId="7283582234da282d" providerId="LiveId" clId="{C5FB0DF0-D3DF-4F89-8B3C-39729411D934}" dt="2023-10-18T00:52:48.419" v="850"/>
        <pc:sldMkLst>
          <pc:docMk/>
          <pc:sldMk cId="1938438141" sldId="257"/>
        </pc:sldMkLst>
        <pc:spChg chg="mod">
          <ac:chgData name="Lucas Gardini Dias" userId="7283582234da282d" providerId="LiveId" clId="{C5FB0DF0-D3DF-4F89-8B3C-39729411D934}" dt="2023-10-17T22:19:07.994" v="221" actId="404"/>
          <ac:spMkLst>
            <pc:docMk/>
            <pc:sldMk cId="1938438141" sldId="257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19:33.980" v="225"/>
        <pc:sldMkLst>
          <pc:docMk/>
          <pc:sldMk cId="1815465601" sldId="258"/>
        </pc:sldMkLst>
        <pc:spChg chg="mod">
          <ac:chgData name="Lucas Gardini Dias" userId="7283582234da282d" providerId="LiveId" clId="{C5FB0DF0-D3DF-4F89-8B3C-39729411D934}" dt="2023-10-17T22:19:33.980" v="225"/>
          <ac:spMkLst>
            <pc:docMk/>
            <pc:sldMk cId="1815465601" sldId="258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21:10.194" v="293" actId="20577"/>
        <pc:sldMkLst>
          <pc:docMk/>
          <pc:sldMk cId="3172907843" sldId="259"/>
        </pc:sldMkLst>
        <pc:spChg chg="mod">
          <ac:chgData name="Lucas Gardini Dias" userId="7283582234da282d" providerId="LiveId" clId="{C5FB0DF0-D3DF-4F89-8B3C-39729411D934}" dt="2023-10-17T22:21:10.194" v="293" actId="20577"/>
          <ac:spMkLst>
            <pc:docMk/>
            <pc:sldMk cId="3172907843" sldId="259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21:37.260" v="297"/>
        <pc:sldMkLst>
          <pc:docMk/>
          <pc:sldMk cId="2680432919" sldId="260"/>
        </pc:sldMkLst>
        <pc:spChg chg="mod">
          <ac:chgData name="Lucas Gardini Dias" userId="7283582234da282d" providerId="LiveId" clId="{C5FB0DF0-D3DF-4F89-8B3C-39729411D934}" dt="2023-10-17T22:21:37.260" v="297"/>
          <ac:spMkLst>
            <pc:docMk/>
            <pc:sldMk cId="2680432919" sldId="260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21:49.700" v="303"/>
        <pc:sldMkLst>
          <pc:docMk/>
          <pc:sldMk cId="1074818923" sldId="261"/>
        </pc:sldMkLst>
        <pc:spChg chg="mod">
          <ac:chgData name="Lucas Gardini Dias" userId="7283582234da282d" providerId="LiveId" clId="{C5FB0DF0-D3DF-4F89-8B3C-39729411D934}" dt="2023-10-17T22:21:49.700" v="303"/>
          <ac:spMkLst>
            <pc:docMk/>
            <pc:sldMk cId="1074818923" sldId="261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21:59.802" v="307"/>
        <pc:sldMkLst>
          <pc:docMk/>
          <pc:sldMk cId="2944004747" sldId="262"/>
        </pc:sldMkLst>
        <pc:spChg chg="mod">
          <ac:chgData name="Lucas Gardini Dias" userId="7283582234da282d" providerId="LiveId" clId="{C5FB0DF0-D3DF-4F89-8B3C-39729411D934}" dt="2023-10-17T22:21:59.802" v="307"/>
          <ac:spMkLst>
            <pc:docMk/>
            <pc:sldMk cId="2944004747" sldId="262"/>
            <ac:spMk id="2" creationId="{F0EA80E2-15DD-ABEB-539C-D3721B78C834}"/>
          </ac:spMkLst>
        </pc:spChg>
      </pc:sldChg>
      <pc:sldChg chg="delSp modSp add mod modTransition">
        <pc:chgData name="Lucas Gardini Dias" userId="7283582234da282d" providerId="LiveId" clId="{C5FB0DF0-D3DF-4F89-8B3C-39729411D934}" dt="2023-10-18T01:08:48.309" v="1020"/>
        <pc:sldMkLst>
          <pc:docMk/>
          <pc:sldMk cId="2805241000" sldId="263"/>
        </pc:sldMkLst>
        <pc:spChg chg="mod">
          <ac:chgData name="Lucas Gardini Dias" userId="7283582234da282d" providerId="LiveId" clId="{C5FB0DF0-D3DF-4F89-8B3C-39729411D934}" dt="2023-10-17T22:22:24.172" v="335" actId="20577"/>
          <ac:spMkLst>
            <pc:docMk/>
            <pc:sldMk cId="2805241000" sldId="263"/>
            <ac:spMk id="2" creationId="{3F89F942-F2B5-EBBE-126B-E2759FD22242}"/>
          </ac:spMkLst>
        </pc:spChg>
        <pc:spChg chg="del">
          <ac:chgData name="Lucas Gardini Dias" userId="7283582234da282d" providerId="LiveId" clId="{C5FB0DF0-D3DF-4F89-8B3C-39729411D934}" dt="2023-10-17T22:22:30.131" v="336" actId="478"/>
          <ac:spMkLst>
            <pc:docMk/>
            <pc:sldMk cId="2805241000" sldId="263"/>
            <ac:spMk id="3" creationId="{7D2CBBC6-4AD6-D846-9B06-7B38A55E8DC5}"/>
          </ac:spMkLst>
        </pc:spChg>
      </pc:sldChg>
      <pc:sldChg chg="modSp add mod">
        <pc:chgData name="Lucas Gardini Dias" userId="7283582234da282d" providerId="LiveId" clId="{C5FB0DF0-D3DF-4F89-8B3C-39729411D934}" dt="2023-10-17T22:43:22.170" v="363" actId="20577"/>
        <pc:sldMkLst>
          <pc:docMk/>
          <pc:sldMk cId="1006512240" sldId="264"/>
        </pc:sldMkLst>
        <pc:spChg chg="mod">
          <ac:chgData name="Lucas Gardini Dias" userId="7283582234da282d" providerId="LiveId" clId="{C5FB0DF0-D3DF-4F89-8B3C-39729411D934}" dt="2023-10-17T22:43:22.170" v="363" actId="20577"/>
          <ac:spMkLst>
            <pc:docMk/>
            <pc:sldMk cId="1006512240" sldId="264"/>
            <ac:spMk id="2" creationId="{3F89F942-F2B5-EBBE-126B-E2759FD22242}"/>
          </ac:spMkLst>
        </pc:spChg>
      </pc:sldChg>
      <pc:sldChg chg="modSp add mod">
        <pc:chgData name="Lucas Gardini Dias" userId="7283582234da282d" providerId="LiveId" clId="{C5FB0DF0-D3DF-4F89-8B3C-39729411D934}" dt="2023-10-17T22:43:57.676" v="401" actId="20577"/>
        <pc:sldMkLst>
          <pc:docMk/>
          <pc:sldMk cId="1831902795" sldId="265"/>
        </pc:sldMkLst>
        <pc:spChg chg="mod">
          <ac:chgData name="Lucas Gardini Dias" userId="7283582234da282d" providerId="LiveId" clId="{C5FB0DF0-D3DF-4F89-8B3C-39729411D934}" dt="2023-10-17T22:43:57.676" v="401" actId="20577"/>
          <ac:spMkLst>
            <pc:docMk/>
            <pc:sldMk cId="1831902795" sldId="265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4:06.946" v="405"/>
        <pc:sldMkLst>
          <pc:docMk/>
          <pc:sldMk cId="1552713571" sldId="266"/>
        </pc:sldMkLst>
        <pc:spChg chg="mod">
          <ac:chgData name="Lucas Gardini Dias" userId="7283582234da282d" providerId="LiveId" clId="{C5FB0DF0-D3DF-4F89-8B3C-39729411D934}" dt="2023-10-17T22:44:06.946" v="405"/>
          <ac:spMkLst>
            <pc:docMk/>
            <pc:sldMk cId="1552713571" sldId="266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4:19.943" v="423" actId="20577"/>
        <pc:sldMkLst>
          <pc:docMk/>
          <pc:sldMk cId="1474203679" sldId="267"/>
        </pc:sldMkLst>
        <pc:spChg chg="mod">
          <ac:chgData name="Lucas Gardini Dias" userId="7283582234da282d" providerId="LiveId" clId="{C5FB0DF0-D3DF-4F89-8B3C-39729411D934}" dt="2023-10-17T22:44:19.943" v="423" actId="20577"/>
          <ac:spMkLst>
            <pc:docMk/>
            <pc:sldMk cId="1474203679" sldId="267"/>
            <ac:spMk id="2" creationId="{3F89F942-F2B5-EBBE-126B-E2759FD22242}"/>
          </ac:spMkLst>
        </pc:spChg>
      </pc:sldChg>
      <pc:sldChg chg="modSp add mod">
        <pc:chgData name="Lucas Gardini Dias" userId="7283582234da282d" providerId="LiveId" clId="{C5FB0DF0-D3DF-4F89-8B3C-39729411D934}" dt="2023-10-17T22:44:33.871" v="444"/>
        <pc:sldMkLst>
          <pc:docMk/>
          <pc:sldMk cId="1644909204" sldId="268"/>
        </pc:sldMkLst>
        <pc:spChg chg="mod">
          <ac:chgData name="Lucas Gardini Dias" userId="7283582234da282d" providerId="LiveId" clId="{C5FB0DF0-D3DF-4F89-8B3C-39729411D934}" dt="2023-10-17T22:44:33.871" v="444"/>
          <ac:spMkLst>
            <pc:docMk/>
            <pc:sldMk cId="1644909204" sldId="268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4:41.969" v="449" actId="20577"/>
        <pc:sldMkLst>
          <pc:docMk/>
          <pc:sldMk cId="1694043030" sldId="269"/>
        </pc:sldMkLst>
        <pc:spChg chg="mod">
          <ac:chgData name="Lucas Gardini Dias" userId="7283582234da282d" providerId="LiveId" clId="{C5FB0DF0-D3DF-4F89-8B3C-39729411D934}" dt="2023-10-17T22:44:41.969" v="449" actId="20577"/>
          <ac:spMkLst>
            <pc:docMk/>
            <pc:sldMk cId="1694043030" sldId="269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4:52.636" v="453"/>
        <pc:sldMkLst>
          <pc:docMk/>
          <pc:sldMk cId="2941452920" sldId="270"/>
        </pc:sldMkLst>
        <pc:spChg chg="mod">
          <ac:chgData name="Lucas Gardini Dias" userId="7283582234da282d" providerId="LiveId" clId="{C5FB0DF0-D3DF-4F89-8B3C-39729411D934}" dt="2023-10-17T22:44:52.636" v="453"/>
          <ac:spMkLst>
            <pc:docMk/>
            <pc:sldMk cId="2941452920" sldId="270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5:06.106" v="472" actId="20577"/>
        <pc:sldMkLst>
          <pc:docMk/>
          <pc:sldMk cId="1412234956" sldId="271"/>
        </pc:sldMkLst>
        <pc:spChg chg="mod">
          <ac:chgData name="Lucas Gardini Dias" userId="7283582234da282d" providerId="LiveId" clId="{C5FB0DF0-D3DF-4F89-8B3C-39729411D934}" dt="2023-10-17T22:45:06.106" v="472" actId="20577"/>
          <ac:spMkLst>
            <pc:docMk/>
            <pc:sldMk cId="1412234956" sldId="271"/>
            <ac:spMk id="2" creationId="{3F89F942-F2B5-EBBE-126B-E2759FD22242}"/>
          </ac:spMkLst>
        </pc:spChg>
      </pc:sldChg>
      <pc:sldChg chg="modSp add mod">
        <pc:chgData name="Lucas Gardini Dias" userId="7283582234da282d" providerId="LiveId" clId="{C5FB0DF0-D3DF-4F89-8B3C-39729411D934}" dt="2023-10-17T22:45:20.736" v="498"/>
        <pc:sldMkLst>
          <pc:docMk/>
          <pc:sldMk cId="3921640159" sldId="272"/>
        </pc:sldMkLst>
        <pc:spChg chg="mod">
          <ac:chgData name="Lucas Gardini Dias" userId="7283582234da282d" providerId="LiveId" clId="{C5FB0DF0-D3DF-4F89-8B3C-39729411D934}" dt="2023-10-17T22:45:20.736" v="498"/>
          <ac:spMkLst>
            <pc:docMk/>
            <pc:sldMk cId="3921640159" sldId="272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5:30.574" v="503" actId="20577"/>
        <pc:sldMkLst>
          <pc:docMk/>
          <pc:sldMk cId="3250206503" sldId="273"/>
        </pc:sldMkLst>
        <pc:spChg chg="mod">
          <ac:chgData name="Lucas Gardini Dias" userId="7283582234da282d" providerId="LiveId" clId="{C5FB0DF0-D3DF-4F89-8B3C-39729411D934}" dt="2023-10-17T22:45:30.574" v="503" actId="20577"/>
          <ac:spMkLst>
            <pc:docMk/>
            <pc:sldMk cId="3250206503" sldId="273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5:45.689" v="533" actId="20577"/>
        <pc:sldMkLst>
          <pc:docMk/>
          <pc:sldMk cId="2562749162" sldId="274"/>
        </pc:sldMkLst>
        <pc:spChg chg="mod">
          <ac:chgData name="Lucas Gardini Dias" userId="7283582234da282d" providerId="LiveId" clId="{C5FB0DF0-D3DF-4F89-8B3C-39729411D934}" dt="2023-10-17T22:45:45.689" v="533" actId="20577"/>
          <ac:spMkLst>
            <pc:docMk/>
            <pc:sldMk cId="2562749162" sldId="274"/>
            <ac:spMk id="2" creationId="{3F89F942-F2B5-EBBE-126B-E2759FD22242}"/>
          </ac:spMkLst>
        </pc:spChg>
      </pc:sldChg>
      <pc:sldChg chg="modSp add mod">
        <pc:chgData name="Lucas Gardini Dias" userId="7283582234da282d" providerId="LiveId" clId="{C5FB0DF0-D3DF-4F89-8B3C-39729411D934}" dt="2023-10-17T22:46:05.094" v="559"/>
        <pc:sldMkLst>
          <pc:docMk/>
          <pc:sldMk cId="366879679" sldId="275"/>
        </pc:sldMkLst>
        <pc:spChg chg="mod">
          <ac:chgData name="Lucas Gardini Dias" userId="7283582234da282d" providerId="LiveId" clId="{C5FB0DF0-D3DF-4F89-8B3C-39729411D934}" dt="2023-10-17T22:46:05.094" v="559"/>
          <ac:spMkLst>
            <pc:docMk/>
            <pc:sldMk cId="366879679" sldId="275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6:13.478" v="563"/>
        <pc:sldMkLst>
          <pc:docMk/>
          <pc:sldMk cId="1110606851" sldId="276"/>
        </pc:sldMkLst>
        <pc:spChg chg="mod">
          <ac:chgData name="Lucas Gardini Dias" userId="7283582234da282d" providerId="LiveId" clId="{C5FB0DF0-D3DF-4F89-8B3C-39729411D934}" dt="2023-10-17T22:46:13.478" v="563"/>
          <ac:spMkLst>
            <pc:docMk/>
            <pc:sldMk cId="1110606851" sldId="276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6:31.496" v="586" actId="20577"/>
        <pc:sldMkLst>
          <pc:docMk/>
          <pc:sldMk cId="454187441" sldId="277"/>
        </pc:sldMkLst>
        <pc:spChg chg="mod">
          <ac:chgData name="Lucas Gardini Dias" userId="7283582234da282d" providerId="LiveId" clId="{C5FB0DF0-D3DF-4F89-8B3C-39729411D934}" dt="2023-10-17T22:46:31.496" v="586" actId="20577"/>
          <ac:spMkLst>
            <pc:docMk/>
            <pc:sldMk cId="454187441" sldId="277"/>
            <ac:spMk id="2" creationId="{3F89F942-F2B5-EBBE-126B-E2759FD22242}"/>
          </ac:spMkLst>
        </pc:spChg>
      </pc:sldChg>
      <pc:sldChg chg="modSp add mod">
        <pc:chgData name="Lucas Gardini Dias" userId="7283582234da282d" providerId="LiveId" clId="{C5FB0DF0-D3DF-4F89-8B3C-39729411D934}" dt="2023-10-17T22:46:47.697" v="612"/>
        <pc:sldMkLst>
          <pc:docMk/>
          <pc:sldMk cId="3911855200" sldId="278"/>
        </pc:sldMkLst>
        <pc:spChg chg="mod">
          <ac:chgData name="Lucas Gardini Dias" userId="7283582234da282d" providerId="LiveId" clId="{C5FB0DF0-D3DF-4F89-8B3C-39729411D934}" dt="2023-10-17T22:46:47.697" v="612"/>
          <ac:spMkLst>
            <pc:docMk/>
            <pc:sldMk cId="3911855200" sldId="278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6:57.486" v="645" actId="20577"/>
        <pc:sldMkLst>
          <pc:docMk/>
          <pc:sldMk cId="164609262" sldId="279"/>
        </pc:sldMkLst>
        <pc:spChg chg="mod">
          <ac:chgData name="Lucas Gardini Dias" userId="7283582234da282d" providerId="LiveId" clId="{C5FB0DF0-D3DF-4F89-8B3C-39729411D934}" dt="2023-10-17T22:46:57.486" v="645" actId="20577"/>
          <ac:spMkLst>
            <pc:docMk/>
            <pc:sldMk cId="164609262" sldId="279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7:03.410" v="655" actId="20577"/>
        <pc:sldMkLst>
          <pc:docMk/>
          <pc:sldMk cId="1859950295" sldId="280"/>
        </pc:sldMkLst>
        <pc:spChg chg="mod">
          <ac:chgData name="Lucas Gardini Dias" userId="7283582234da282d" providerId="LiveId" clId="{C5FB0DF0-D3DF-4F89-8B3C-39729411D934}" dt="2023-10-17T22:47:03.410" v="655" actId="20577"/>
          <ac:spMkLst>
            <pc:docMk/>
            <pc:sldMk cId="1859950295" sldId="280"/>
            <ac:spMk id="2" creationId="{3F89F942-F2B5-EBBE-126B-E2759FD22242}"/>
          </ac:spMkLst>
        </pc:spChg>
      </pc:sldChg>
      <pc:sldChg chg="modSp add mod">
        <pc:chgData name="Lucas Gardini Dias" userId="7283582234da282d" providerId="LiveId" clId="{C5FB0DF0-D3DF-4F89-8B3C-39729411D934}" dt="2023-10-17T22:47:15.416" v="670"/>
        <pc:sldMkLst>
          <pc:docMk/>
          <pc:sldMk cId="1900832391" sldId="281"/>
        </pc:sldMkLst>
        <pc:spChg chg="mod">
          <ac:chgData name="Lucas Gardini Dias" userId="7283582234da282d" providerId="LiveId" clId="{C5FB0DF0-D3DF-4F89-8B3C-39729411D934}" dt="2023-10-17T22:47:15.416" v="670"/>
          <ac:spMkLst>
            <pc:docMk/>
            <pc:sldMk cId="1900832391" sldId="281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7:24.409" v="700" actId="20577"/>
        <pc:sldMkLst>
          <pc:docMk/>
          <pc:sldMk cId="2782248189" sldId="282"/>
        </pc:sldMkLst>
        <pc:spChg chg="mod">
          <ac:chgData name="Lucas Gardini Dias" userId="7283582234da282d" providerId="LiveId" clId="{C5FB0DF0-D3DF-4F89-8B3C-39729411D934}" dt="2023-10-17T22:47:24.409" v="700" actId="20577"/>
          <ac:spMkLst>
            <pc:docMk/>
            <pc:sldMk cId="2782248189" sldId="282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7:33.263" v="726" actId="20577"/>
        <pc:sldMkLst>
          <pc:docMk/>
          <pc:sldMk cId="1293162682" sldId="283"/>
        </pc:sldMkLst>
        <pc:spChg chg="mod">
          <ac:chgData name="Lucas Gardini Dias" userId="7283582234da282d" providerId="LiveId" clId="{C5FB0DF0-D3DF-4F89-8B3C-39729411D934}" dt="2023-10-17T22:47:33.263" v="726" actId="20577"/>
          <ac:spMkLst>
            <pc:docMk/>
            <pc:sldMk cId="1293162682" sldId="283"/>
            <ac:spMk id="2" creationId="{3F89F942-F2B5-EBBE-126B-E2759FD22242}"/>
          </ac:spMkLst>
        </pc:spChg>
      </pc:sldChg>
      <pc:sldChg chg="modSp add mod">
        <pc:chgData name="Lucas Gardini Dias" userId="7283582234da282d" providerId="LiveId" clId="{C5FB0DF0-D3DF-4F89-8B3C-39729411D934}" dt="2023-10-17T22:47:46.888" v="731"/>
        <pc:sldMkLst>
          <pc:docMk/>
          <pc:sldMk cId="3929898778" sldId="284"/>
        </pc:sldMkLst>
        <pc:spChg chg="mod">
          <ac:chgData name="Lucas Gardini Dias" userId="7283582234da282d" providerId="LiveId" clId="{C5FB0DF0-D3DF-4F89-8B3C-39729411D934}" dt="2023-10-17T22:47:46.888" v="731"/>
          <ac:spMkLst>
            <pc:docMk/>
            <pc:sldMk cId="3929898778" sldId="284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7:59.055" v="736" actId="20577"/>
        <pc:sldMkLst>
          <pc:docMk/>
          <pc:sldMk cId="139497607" sldId="285"/>
        </pc:sldMkLst>
        <pc:spChg chg="mod">
          <ac:chgData name="Lucas Gardini Dias" userId="7283582234da282d" providerId="LiveId" clId="{C5FB0DF0-D3DF-4F89-8B3C-39729411D934}" dt="2023-10-17T22:47:59.055" v="736" actId="20577"/>
          <ac:spMkLst>
            <pc:docMk/>
            <pc:sldMk cId="139497607" sldId="285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8:05.964" v="749" actId="20577"/>
        <pc:sldMkLst>
          <pc:docMk/>
          <pc:sldMk cId="207230729" sldId="286"/>
        </pc:sldMkLst>
        <pc:spChg chg="mod">
          <ac:chgData name="Lucas Gardini Dias" userId="7283582234da282d" providerId="LiveId" clId="{C5FB0DF0-D3DF-4F89-8B3C-39729411D934}" dt="2023-10-17T22:48:05.964" v="749" actId="20577"/>
          <ac:spMkLst>
            <pc:docMk/>
            <pc:sldMk cId="207230729" sldId="286"/>
            <ac:spMk id="2" creationId="{3F89F942-F2B5-EBBE-126B-E2759FD22242}"/>
          </ac:spMkLst>
        </pc:spChg>
      </pc:sldChg>
      <pc:sldChg chg="modSp add mod">
        <pc:chgData name="Lucas Gardini Dias" userId="7283582234da282d" providerId="LiveId" clId="{C5FB0DF0-D3DF-4F89-8B3C-39729411D934}" dt="2023-10-17T22:48:17.789" v="769"/>
        <pc:sldMkLst>
          <pc:docMk/>
          <pc:sldMk cId="1653300419" sldId="287"/>
        </pc:sldMkLst>
        <pc:spChg chg="mod">
          <ac:chgData name="Lucas Gardini Dias" userId="7283582234da282d" providerId="LiveId" clId="{C5FB0DF0-D3DF-4F89-8B3C-39729411D934}" dt="2023-10-17T22:48:17.789" v="769"/>
          <ac:spMkLst>
            <pc:docMk/>
            <pc:sldMk cId="1653300419" sldId="287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8:23.590" v="773"/>
        <pc:sldMkLst>
          <pc:docMk/>
          <pc:sldMk cId="1219132857" sldId="288"/>
        </pc:sldMkLst>
        <pc:spChg chg="mod">
          <ac:chgData name="Lucas Gardini Dias" userId="7283582234da282d" providerId="LiveId" clId="{C5FB0DF0-D3DF-4F89-8B3C-39729411D934}" dt="2023-10-17T22:48:23.590" v="773"/>
          <ac:spMkLst>
            <pc:docMk/>
            <pc:sldMk cId="1219132857" sldId="288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8:30.690" v="788" actId="20577"/>
        <pc:sldMkLst>
          <pc:docMk/>
          <pc:sldMk cId="2287842619" sldId="289"/>
        </pc:sldMkLst>
        <pc:spChg chg="mod">
          <ac:chgData name="Lucas Gardini Dias" userId="7283582234da282d" providerId="LiveId" clId="{C5FB0DF0-D3DF-4F89-8B3C-39729411D934}" dt="2023-10-17T22:48:30.690" v="788" actId="20577"/>
          <ac:spMkLst>
            <pc:docMk/>
            <pc:sldMk cId="2287842619" sldId="289"/>
            <ac:spMk id="2" creationId="{3F89F942-F2B5-EBBE-126B-E2759FD22242}"/>
          </ac:spMkLst>
        </pc:spChg>
      </pc:sldChg>
      <pc:sldChg chg="addSp delSp modSp add mod">
        <pc:chgData name="Lucas Gardini Dias" userId="7283582234da282d" providerId="LiveId" clId="{C5FB0DF0-D3DF-4F89-8B3C-39729411D934}" dt="2023-10-18T01:09:31.130" v="1021" actId="2085"/>
        <pc:sldMkLst>
          <pc:docMk/>
          <pc:sldMk cId="2592231935" sldId="290"/>
        </pc:sldMkLst>
        <pc:spChg chg="del">
          <ac:chgData name="Lucas Gardini Dias" userId="7283582234da282d" providerId="LiveId" clId="{C5FB0DF0-D3DF-4F89-8B3C-39729411D934}" dt="2023-10-18T00:59:10.375" v="911" actId="478"/>
          <ac:spMkLst>
            <pc:docMk/>
            <pc:sldMk cId="2592231935" sldId="290"/>
            <ac:spMk id="2" creationId="{3F89F942-F2B5-EBBE-126B-E2759FD22242}"/>
          </ac:spMkLst>
        </pc:spChg>
        <pc:spChg chg="del mod">
          <ac:chgData name="Lucas Gardini Dias" userId="7283582234da282d" providerId="LiveId" clId="{C5FB0DF0-D3DF-4F89-8B3C-39729411D934}" dt="2023-10-18T00:59:11.951" v="913" actId="478"/>
          <ac:spMkLst>
            <pc:docMk/>
            <pc:sldMk cId="2592231935" sldId="290"/>
            <ac:spMk id="3" creationId="{7D2CBBC6-4AD6-D846-9B06-7B38A55E8DC5}"/>
          </ac:spMkLst>
        </pc:spChg>
        <pc:spChg chg="add del mod">
          <ac:chgData name="Lucas Gardini Dias" userId="7283582234da282d" providerId="LiveId" clId="{C5FB0DF0-D3DF-4F89-8B3C-39729411D934}" dt="2023-10-18T01:06:54.836" v="999" actId="478"/>
          <ac:spMkLst>
            <pc:docMk/>
            <pc:sldMk cId="2592231935" sldId="290"/>
            <ac:spMk id="13" creationId="{7C1BEBE1-4E63-0AF7-6D14-57EB43A2797F}"/>
          </ac:spMkLst>
        </pc:spChg>
        <pc:spChg chg="del">
          <ac:chgData name="Lucas Gardini Dias" userId="7283582234da282d" providerId="LiveId" clId="{C5FB0DF0-D3DF-4F89-8B3C-39729411D934}" dt="2023-10-18T01:01:29.625" v="944" actId="478"/>
          <ac:spMkLst>
            <pc:docMk/>
            <pc:sldMk cId="2592231935" sldId="290"/>
            <ac:spMk id="15" creationId="{FF285D15-CA04-0574-4AAD-47ADEE6CFB3B}"/>
          </ac:spMkLst>
        </pc:spChg>
        <pc:spChg chg="add mod">
          <ac:chgData name="Lucas Gardini Dias" userId="7283582234da282d" providerId="LiveId" clId="{C5FB0DF0-D3DF-4F89-8B3C-39729411D934}" dt="2023-10-18T01:09:31.130" v="1021" actId="2085"/>
          <ac:spMkLst>
            <pc:docMk/>
            <pc:sldMk cId="2592231935" sldId="290"/>
            <ac:spMk id="16" creationId="{24279469-2DDA-E628-E364-C8BECD32A244}"/>
          </ac:spMkLst>
        </pc:spChg>
        <pc:spChg chg="add del mod">
          <ac:chgData name="Lucas Gardini Dias" userId="7283582234da282d" providerId="LiveId" clId="{C5FB0DF0-D3DF-4F89-8B3C-39729411D934}" dt="2023-10-18T01:01:31.777" v="946" actId="478"/>
          <ac:spMkLst>
            <pc:docMk/>
            <pc:sldMk cId="2592231935" sldId="290"/>
            <ac:spMk id="17" creationId="{92842EFE-420E-B3FF-055D-45AE8CD8FE07}"/>
          </ac:spMkLst>
        </pc:spChg>
        <pc:spChg chg="add mod">
          <ac:chgData name="Lucas Gardini Dias" userId="7283582234da282d" providerId="LiveId" clId="{C5FB0DF0-D3DF-4F89-8B3C-39729411D934}" dt="2023-10-18T01:05:23.805" v="990" actId="1076"/>
          <ac:spMkLst>
            <pc:docMk/>
            <pc:sldMk cId="2592231935" sldId="290"/>
            <ac:spMk id="19" creationId="{5F41F4FE-D4CC-2F2F-F295-5F6F42E88C02}"/>
          </ac:spMkLst>
        </pc:spChg>
        <pc:grpChg chg="add del mod">
          <ac:chgData name="Lucas Gardini Dias" userId="7283582234da282d" providerId="LiveId" clId="{C5FB0DF0-D3DF-4F89-8B3C-39729411D934}" dt="2023-10-18T01:00:25.656" v="926" actId="478"/>
          <ac:grpSpMkLst>
            <pc:docMk/>
            <pc:sldMk cId="2592231935" sldId="290"/>
            <ac:grpSpMk id="7" creationId="{BFF3A1CB-4751-273B-4838-2472BA6FD84B}"/>
          </ac:grpSpMkLst>
        </pc:grpChg>
        <pc:grpChg chg="del">
          <ac:chgData name="Lucas Gardini Dias" userId="7283582234da282d" providerId="LiveId" clId="{C5FB0DF0-D3DF-4F89-8B3C-39729411D934}" dt="2023-10-18T01:01:28.239" v="943" actId="478"/>
          <ac:grpSpMkLst>
            <pc:docMk/>
            <pc:sldMk cId="2592231935" sldId="290"/>
            <ac:grpSpMk id="14" creationId="{3A131335-0210-9973-B748-9747392A7A99}"/>
          </ac:grpSpMkLst>
        </pc:grpChg>
        <pc:picChg chg="add mod">
          <ac:chgData name="Lucas Gardini Dias" userId="7283582234da282d" providerId="LiveId" clId="{C5FB0DF0-D3DF-4F89-8B3C-39729411D934}" dt="2023-10-18T01:01:53.241" v="952" actId="12789"/>
          <ac:picMkLst>
            <pc:docMk/>
            <pc:sldMk cId="2592231935" sldId="290"/>
            <ac:picMk id="5" creationId="{1C79E405-CB11-2D90-B746-2187C3983492}"/>
          </ac:picMkLst>
        </pc:picChg>
        <pc:picChg chg="del">
          <ac:chgData name="Lucas Gardini Dias" userId="7283582234da282d" providerId="LiveId" clId="{C5FB0DF0-D3DF-4F89-8B3C-39729411D934}" dt="2023-10-18T01:01:30.472" v="945" actId="478"/>
          <ac:picMkLst>
            <pc:docMk/>
            <pc:sldMk cId="2592231935" sldId="290"/>
            <ac:picMk id="6" creationId="{13FF39D7-7CC4-BD5B-E930-5FCEBF07B2C3}"/>
          </ac:picMkLst>
        </pc:picChg>
        <pc:picChg chg="mod">
          <ac:chgData name="Lucas Gardini Dias" userId="7283582234da282d" providerId="LiveId" clId="{C5FB0DF0-D3DF-4F89-8B3C-39729411D934}" dt="2023-10-18T01:00:14.300" v="924"/>
          <ac:picMkLst>
            <pc:docMk/>
            <pc:sldMk cId="2592231935" sldId="290"/>
            <ac:picMk id="8" creationId="{BDEF4E05-01D2-6865-6F6D-64D65EF92767}"/>
          </ac:picMkLst>
        </pc:picChg>
        <pc:picChg chg="mod">
          <ac:chgData name="Lucas Gardini Dias" userId="7283582234da282d" providerId="LiveId" clId="{C5FB0DF0-D3DF-4F89-8B3C-39729411D934}" dt="2023-10-18T01:00:14.300" v="924"/>
          <ac:picMkLst>
            <pc:docMk/>
            <pc:sldMk cId="2592231935" sldId="290"/>
            <ac:picMk id="10" creationId="{49CA4001-8ACA-EC98-68EC-1F8EF7B80DEE}"/>
          </ac:picMkLst>
        </pc:picChg>
        <pc:picChg chg="add mod">
          <ac:chgData name="Lucas Gardini Dias" userId="7283582234da282d" providerId="LiveId" clId="{C5FB0DF0-D3DF-4F89-8B3C-39729411D934}" dt="2023-10-18T01:02:12.947" v="975" actId="1035"/>
          <ac:picMkLst>
            <pc:docMk/>
            <pc:sldMk cId="2592231935" sldId="290"/>
            <ac:picMk id="18" creationId="{2051EE9C-0EA3-2B62-4E7C-E78F269B2676}"/>
          </ac:picMkLst>
        </pc:picChg>
        <pc:cxnChg chg="mod">
          <ac:chgData name="Lucas Gardini Dias" userId="7283582234da282d" providerId="LiveId" clId="{C5FB0DF0-D3DF-4F89-8B3C-39729411D934}" dt="2023-10-18T01:00:14.300" v="924"/>
          <ac:cxnSpMkLst>
            <pc:docMk/>
            <pc:sldMk cId="2592231935" sldId="290"/>
            <ac:cxnSpMk id="12" creationId="{D49F1033-1EE0-CA23-2855-6AD6E86EEE7A}"/>
          </ac:cxnSpMkLst>
        </pc:cxnChg>
      </pc:sldChg>
      <pc:sldChg chg="addSp delSp modSp add del mod ord">
        <pc:chgData name="Lucas Gardini Dias" userId="7283582234da282d" providerId="LiveId" clId="{C5FB0DF0-D3DF-4F89-8B3C-39729411D934}" dt="2023-10-18T00:58:17.119" v="909" actId="47"/>
        <pc:sldMkLst>
          <pc:docMk/>
          <pc:sldMk cId="2981077830" sldId="290"/>
        </pc:sldMkLst>
        <pc:spChg chg="del">
          <ac:chgData name="Lucas Gardini Dias" userId="7283582234da282d" providerId="LiveId" clId="{C5FB0DF0-D3DF-4F89-8B3C-39729411D934}" dt="2023-10-18T00:55:03.149" v="854" actId="478"/>
          <ac:spMkLst>
            <pc:docMk/>
            <pc:sldMk cId="2981077830" sldId="290"/>
            <ac:spMk id="2" creationId="{3F89F942-F2B5-EBBE-126B-E2759FD22242}"/>
          </ac:spMkLst>
        </pc:spChg>
        <pc:spChg chg="del mod">
          <ac:chgData name="Lucas Gardini Dias" userId="7283582234da282d" providerId="LiveId" clId="{C5FB0DF0-D3DF-4F89-8B3C-39729411D934}" dt="2023-10-18T00:55:04.862" v="856" actId="478"/>
          <ac:spMkLst>
            <pc:docMk/>
            <pc:sldMk cId="2981077830" sldId="290"/>
            <ac:spMk id="3" creationId="{7D2CBBC6-4AD6-D846-9B06-7B38A55E8DC5}"/>
          </ac:spMkLst>
        </pc:spChg>
        <pc:spChg chg="add del mod">
          <ac:chgData name="Lucas Gardini Dias" userId="7283582234da282d" providerId="LiveId" clId="{C5FB0DF0-D3DF-4F89-8B3C-39729411D934}" dt="2023-10-18T00:58:15.080" v="903"/>
          <ac:spMkLst>
            <pc:docMk/>
            <pc:sldMk cId="2981077830" sldId="290"/>
            <ac:spMk id="7" creationId="{A36739ED-4AE9-31BF-B44E-22AA8772DA85}"/>
          </ac:spMkLst>
        </pc:spChg>
        <pc:spChg chg="add del mod">
          <ac:chgData name="Lucas Gardini Dias" userId="7283582234da282d" providerId="LiveId" clId="{C5FB0DF0-D3DF-4F89-8B3C-39729411D934}" dt="2023-10-18T00:58:15.829" v="908" actId="767"/>
          <ac:spMkLst>
            <pc:docMk/>
            <pc:sldMk cId="2981077830" sldId="290"/>
            <ac:spMk id="8" creationId="{2DD6E29D-942C-DFF0-F7B6-5D25C1656984}"/>
          </ac:spMkLst>
        </pc:spChg>
        <pc:spChg chg="mod">
          <ac:chgData name="Lucas Gardini Dias" userId="7283582234da282d" providerId="LiveId" clId="{C5FB0DF0-D3DF-4F89-8B3C-39729411D934}" dt="2023-10-18T00:58:15.080" v="903"/>
          <ac:spMkLst>
            <pc:docMk/>
            <pc:sldMk cId="2981077830" sldId="290"/>
            <ac:spMk id="10" creationId="{DBBE65F0-718A-7DB8-7D86-4F9E2056E113}"/>
          </ac:spMkLst>
        </pc:spChg>
        <pc:spChg chg="del">
          <ac:chgData name="Lucas Gardini Dias" userId="7283582234da282d" providerId="LiveId" clId="{C5FB0DF0-D3DF-4F89-8B3C-39729411D934}" dt="2023-10-18T00:55:06.415" v="857" actId="478"/>
          <ac:spMkLst>
            <pc:docMk/>
            <pc:sldMk cId="2981077830" sldId="290"/>
            <ac:spMk id="15" creationId="{FF285D15-CA04-0574-4AAD-47ADEE6CFB3B}"/>
          </ac:spMkLst>
        </pc:spChg>
        <pc:grpChg chg="del">
          <ac:chgData name="Lucas Gardini Dias" userId="7283582234da282d" providerId="LiveId" clId="{C5FB0DF0-D3DF-4F89-8B3C-39729411D934}" dt="2023-10-18T00:55:08.746" v="858" actId="478"/>
          <ac:grpSpMkLst>
            <pc:docMk/>
            <pc:sldMk cId="2981077830" sldId="290"/>
            <ac:grpSpMk id="14" creationId="{3A131335-0210-9973-B748-9747392A7A99}"/>
          </ac:grpSpMkLst>
        </pc:grpChg>
        <pc:picChg chg="add mod">
          <ac:chgData name="Lucas Gardini Dias" userId="7283582234da282d" providerId="LiveId" clId="{C5FB0DF0-D3DF-4F89-8B3C-39729411D934}" dt="2023-10-18T00:58:08.346" v="898" actId="14100"/>
          <ac:picMkLst>
            <pc:docMk/>
            <pc:sldMk cId="2981077830" sldId="290"/>
            <ac:picMk id="5" creationId="{37CD8BB0-CD79-223F-746A-8371860D38B2}"/>
          </ac:picMkLst>
        </pc:picChg>
        <pc:picChg chg="del">
          <ac:chgData name="Lucas Gardini Dias" userId="7283582234da282d" providerId="LiveId" clId="{C5FB0DF0-D3DF-4F89-8B3C-39729411D934}" dt="2023-10-18T00:55:09.598" v="859" actId="478"/>
          <ac:picMkLst>
            <pc:docMk/>
            <pc:sldMk cId="2981077830" sldId="290"/>
            <ac:picMk id="6" creationId="{13FF39D7-7CC4-BD5B-E930-5FCEBF07B2C3}"/>
          </ac:picMkLst>
        </pc:picChg>
      </pc:sldChg>
      <pc:sldMasterChg chg="modSldLayout">
        <pc:chgData name="Lucas Gardini Dias" userId="7283582234da282d" providerId="LiveId" clId="{C5FB0DF0-D3DF-4F89-8B3C-39729411D934}" dt="2023-10-18T01:07:59.887" v="1007" actId="478"/>
        <pc:sldMasterMkLst>
          <pc:docMk/>
          <pc:sldMasterMk cId="742390347" sldId="2147483750"/>
        </pc:sldMasterMkLst>
        <pc:sldLayoutChg chg="delSp modSp mod">
          <pc:chgData name="Lucas Gardini Dias" userId="7283582234da282d" providerId="LiveId" clId="{C5FB0DF0-D3DF-4F89-8B3C-39729411D934}" dt="2023-10-18T01:07:59.887" v="1007" actId="478"/>
          <pc:sldLayoutMkLst>
            <pc:docMk/>
            <pc:sldMasterMk cId="742390347" sldId="2147483750"/>
            <pc:sldLayoutMk cId="4081334095" sldId="2147483752"/>
          </pc:sldLayoutMkLst>
          <pc:spChg chg="del">
            <ac:chgData name="Lucas Gardini Dias" userId="7283582234da282d" providerId="LiveId" clId="{C5FB0DF0-D3DF-4F89-8B3C-39729411D934}" dt="2023-10-18T01:07:59.887" v="1007" actId="478"/>
            <ac:spMkLst>
              <pc:docMk/>
              <pc:sldMasterMk cId="742390347" sldId="2147483750"/>
              <pc:sldLayoutMk cId="4081334095" sldId="2147483752"/>
              <ac:spMk id="4" creationId="{00000000-0000-0000-0000-000000000000}"/>
            </ac:spMkLst>
          </pc:spChg>
          <pc:spChg chg="mod">
            <ac:chgData name="Lucas Gardini Dias" userId="7283582234da282d" providerId="LiveId" clId="{C5FB0DF0-D3DF-4F89-8B3C-39729411D934}" dt="2023-10-18T01:07:39.675" v="1003" actId="1076"/>
            <ac:spMkLst>
              <pc:docMk/>
              <pc:sldMasterMk cId="742390347" sldId="2147483750"/>
              <pc:sldLayoutMk cId="4081334095" sldId="2147483752"/>
              <ac:spMk id="5" creationId="{00000000-0000-0000-0000-000000000000}"/>
            </ac:spMkLst>
          </pc:spChg>
          <pc:spChg chg="mod">
            <ac:chgData name="Lucas Gardini Dias" userId="7283582234da282d" providerId="LiveId" clId="{C5FB0DF0-D3DF-4F89-8B3C-39729411D934}" dt="2023-10-18T01:07:57.150" v="1006" actId="207"/>
            <ac:spMkLst>
              <pc:docMk/>
              <pc:sldMasterMk cId="742390347" sldId="2147483750"/>
              <pc:sldLayoutMk cId="4081334095" sldId="2147483752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A9A0C-00FA-4BF3-AC9F-19908C7D8E26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8B2C3-9BBE-4C82-8A6B-70F4CAF1A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66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A0D7-CA96-4820-B64B-3845A47FB4A0}" type="datetime1">
              <a:rPr lang="pt-BR" smtClean="0"/>
              <a:t>17/10/2023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3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F8DC-F0AC-47EB-BDBA-B899F0F8B0F8}" type="datetime1">
              <a:rPr lang="pt-BR" smtClean="0"/>
              <a:t>17/10/2023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93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A558-54D7-4D04-97BA-342D151498FB}" type="datetime1">
              <a:rPr lang="pt-BR" smtClean="0"/>
              <a:t>17/10/2023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358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D17-EF86-4811-80AC-571E06388C4C}" type="datetime1">
              <a:rPr lang="pt-BR" smtClean="0"/>
              <a:t>17/10/2023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095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DB41-BF4B-4970-B195-022067651DF7}" type="datetime1">
              <a:rPr lang="pt-BR" smtClean="0"/>
              <a:t>17/10/2023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90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D3E7-072D-4956-84FE-EDE7823F6685}" type="datetime1">
              <a:rPr lang="pt-BR" smtClean="0"/>
              <a:t>17/10/2023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71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644320" cy="365125"/>
          </a:xfrm>
        </p:spPr>
        <p:txBody>
          <a:bodyPr/>
          <a:lstStyle>
            <a:lvl1pPr>
              <a:defRPr sz="1600">
                <a:latin typeface="Söhne"/>
              </a:defRPr>
            </a:lvl1pPr>
          </a:lstStyle>
          <a:p>
            <a:r>
              <a:rPr lang="pt-BR" dirty="0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9845" y="6345476"/>
            <a:ext cx="1062155" cy="490599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Söhne"/>
              </a:defRPr>
            </a:lvl1pPr>
          </a:lstStyle>
          <a:p>
            <a:fld id="{25237327-9CA3-4762-8749-00D99BA09B6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133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F07E-F28B-4E7D-A62D-2BC9E9C5F04E}" type="datetime1">
              <a:rPr lang="pt-BR" smtClean="0"/>
              <a:t>17/10/2023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21C2-8432-4C20-8B86-FD14E630173C}" type="datetime1">
              <a:rPr lang="pt-BR" smtClean="0"/>
              <a:t>17/10/2023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3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4593-BABD-43D7-B8EC-497A1DDE1FD5}" type="datetime1">
              <a:rPr lang="pt-BR" smtClean="0"/>
              <a:t>17/10/2023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76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8D43-62C2-4402-A1FE-66038E58C36E}" type="datetime1">
              <a:rPr lang="pt-BR" smtClean="0"/>
              <a:t>17/10/2023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21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ED42-EA96-4C47-BB10-0F85AD4F0459}" type="datetime1">
              <a:rPr lang="pt-BR" smtClean="0"/>
              <a:t>17/10/2023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89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5131-55F3-4CA4-BDF1-8C0F4615C960}" type="datetime1">
              <a:rPr lang="pt-BR" smtClean="0"/>
              <a:t>17/10/2023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45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5F40021-82CE-4933-913E-80957B27562C}" type="datetime1">
              <a:rPr lang="pt-BR" smtClean="0"/>
              <a:t>17/10/2023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18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pt-BR"/>
              <a:t>https://lucas.gardini.dev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14EE607-C1D3-4606-B2A1-8664C8F03FCE}" type="datetime1">
              <a:rPr lang="pt-BR" smtClean="0"/>
              <a:t>17/10/2023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390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79E405-CB11-2D90-B746-2187C398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46" y="0"/>
            <a:ext cx="12213746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279469-2DDA-E628-E364-C8BECD32A244}"/>
              </a:ext>
            </a:extLst>
          </p:cNvPr>
          <p:cNvSpPr txBox="1"/>
          <p:nvPr/>
        </p:nvSpPr>
        <p:spPr>
          <a:xfrm>
            <a:off x="771466" y="2228672"/>
            <a:ext cx="10649069" cy="24006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15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MONGODB</a:t>
            </a:r>
          </a:p>
        </p:txBody>
      </p:sp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2051EE9C-0EA3-2B62-4E7C-E78F269B2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521" y="5366519"/>
            <a:ext cx="1727051" cy="1727051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5F41F4FE-D4CC-2F2F-F295-5F6F42E88C02}"/>
              </a:ext>
            </a:extLst>
          </p:cNvPr>
          <p:cNvSpPr txBox="1"/>
          <p:nvPr/>
        </p:nvSpPr>
        <p:spPr>
          <a:xfrm>
            <a:off x="879151" y="4347004"/>
            <a:ext cx="3007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Por: Lucas Gardini Dias</a:t>
            </a:r>
          </a:p>
        </p:txBody>
      </p:sp>
    </p:spTree>
    <p:extLst>
      <p:ext uri="{BB962C8B-B14F-4D97-AF65-F5344CB8AC3E}">
        <p14:creationId xmlns:p14="http://schemas.microsoft.com/office/powerpoint/2010/main" val="259223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Instalação e Configuração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Como baixar e instalar o </a:t>
            </a:r>
            <a:r>
              <a:rPr lang="pt-BR" sz="2000" dirty="0" err="1">
                <a:latin typeface="Söhne"/>
              </a:rPr>
              <a:t>MongoDB</a:t>
            </a:r>
            <a:r>
              <a:rPr lang="pt-BR" sz="2000" dirty="0">
                <a:latin typeface="Söhne"/>
              </a:rPr>
              <a:t>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90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Instalação e Configuração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 err="1">
                <a:latin typeface="Söhne"/>
              </a:rPr>
              <a:t>Configuração</a:t>
            </a:r>
            <a:r>
              <a:rPr lang="pt-BR" sz="2000" dirty="0">
                <a:latin typeface="Söhne"/>
              </a:rPr>
              <a:t> inicial.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713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0ADA87-DAA8-3E4F-5D82-BEFEFA2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9045" y="6316601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b="1" smtClean="0">
                <a:solidFill>
                  <a:schemeClr val="tx1"/>
                </a:solidFill>
              </a:rPr>
              <a:t>12</a:t>
            </a:fld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A131335-0210-9973-B748-9747392A7A99}"/>
              </a:ext>
            </a:extLst>
          </p:cNvPr>
          <p:cNvGrpSpPr/>
          <p:nvPr/>
        </p:nvGrpSpPr>
        <p:grpSpPr>
          <a:xfrm>
            <a:off x="5722808" y="6341706"/>
            <a:ext cx="746384" cy="429208"/>
            <a:chOff x="4350679" y="5579706"/>
            <a:chExt cx="746384" cy="429208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68B00CCA-1769-F355-0991-F88AFB028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679" y="5619390"/>
              <a:ext cx="360000" cy="360000"/>
            </a:xfrm>
            <a:prstGeom prst="rect">
              <a:avLst/>
            </a:prstGeom>
          </p:spPr>
        </p:pic>
        <p:pic>
          <p:nvPicPr>
            <p:cNvPr id="1026" name="Picture 2" descr="V Semana de Turismo IFSP Barretos">
              <a:extLst>
                <a:ext uri="{FF2B5EF4-FFF2-40B4-BE49-F238E27FC236}">
                  <a16:creationId xmlns:a16="http://schemas.microsoft.com/office/drawing/2014/main" id="{43520D69-6128-EE21-87C6-87C10FF91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227" y="5641759"/>
              <a:ext cx="227836" cy="305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D6B378A-D998-4925-FFCA-9A0F3370C250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69" y="5579706"/>
              <a:ext cx="0" cy="429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FF285D15-CA04-0574-4AAD-47ADEE6C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" y="6442075"/>
            <a:ext cx="3291839" cy="365125"/>
          </a:xfrm>
        </p:spPr>
        <p:txBody>
          <a:bodyPr/>
          <a:lstStyle/>
          <a:p>
            <a:r>
              <a:rPr lang="pt-BR" sz="1600" dirty="0"/>
              <a:t>https://lucasgardini.com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89F942-F2B5-EBBE-126B-E2759FD22242}"/>
              </a:ext>
            </a:extLst>
          </p:cNvPr>
          <p:cNvSpPr txBox="1"/>
          <p:nvPr/>
        </p:nvSpPr>
        <p:spPr>
          <a:xfrm>
            <a:off x="670272" y="1726164"/>
            <a:ext cx="9733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OPERAÇÕES BÁSICAS</a:t>
            </a:r>
          </a:p>
        </p:txBody>
      </p:sp>
    </p:spTree>
    <p:extLst>
      <p:ext uri="{BB962C8B-B14F-4D97-AF65-F5344CB8AC3E}">
        <p14:creationId xmlns:p14="http://schemas.microsoft.com/office/powerpoint/2010/main" val="147420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Operações Básicas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Inserção de documentos.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909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Operações Básicas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Consulta de documentos.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043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Operações Básicas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Atualização e exclusão de documentos.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452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0ADA87-DAA8-3E4F-5D82-BEFEFA2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9045" y="6316601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b="1" smtClean="0">
                <a:solidFill>
                  <a:schemeClr val="tx1"/>
                </a:solidFill>
              </a:rPr>
              <a:t>16</a:t>
            </a:fld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A131335-0210-9973-B748-9747392A7A99}"/>
              </a:ext>
            </a:extLst>
          </p:cNvPr>
          <p:cNvGrpSpPr/>
          <p:nvPr/>
        </p:nvGrpSpPr>
        <p:grpSpPr>
          <a:xfrm>
            <a:off x="5722808" y="6341706"/>
            <a:ext cx="746384" cy="429208"/>
            <a:chOff x="4350679" y="5579706"/>
            <a:chExt cx="746384" cy="429208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68B00CCA-1769-F355-0991-F88AFB028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679" y="5619390"/>
              <a:ext cx="360000" cy="360000"/>
            </a:xfrm>
            <a:prstGeom prst="rect">
              <a:avLst/>
            </a:prstGeom>
          </p:spPr>
        </p:pic>
        <p:pic>
          <p:nvPicPr>
            <p:cNvPr id="1026" name="Picture 2" descr="V Semana de Turismo IFSP Barretos">
              <a:extLst>
                <a:ext uri="{FF2B5EF4-FFF2-40B4-BE49-F238E27FC236}">
                  <a16:creationId xmlns:a16="http://schemas.microsoft.com/office/drawing/2014/main" id="{43520D69-6128-EE21-87C6-87C10FF91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227" y="5641759"/>
              <a:ext cx="227836" cy="305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D6B378A-D998-4925-FFCA-9A0F3370C250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69" y="5579706"/>
              <a:ext cx="0" cy="429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FF285D15-CA04-0574-4AAD-47ADEE6C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" y="6442075"/>
            <a:ext cx="3291839" cy="365125"/>
          </a:xfrm>
        </p:spPr>
        <p:txBody>
          <a:bodyPr/>
          <a:lstStyle/>
          <a:p>
            <a:r>
              <a:rPr lang="pt-BR" sz="1600" dirty="0"/>
              <a:t>https://lucasgardini.com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89F942-F2B5-EBBE-126B-E2759FD22242}"/>
              </a:ext>
            </a:extLst>
          </p:cNvPr>
          <p:cNvSpPr txBox="1"/>
          <p:nvPr/>
        </p:nvSpPr>
        <p:spPr>
          <a:xfrm>
            <a:off x="670272" y="1726164"/>
            <a:ext cx="1096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MODELAGEM DE DADOS</a:t>
            </a:r>
          </a:p>
        </p:txBody>
      </p:sp>
    </p:spTree>
    <p:extLst>
      <p:ext uri="{BB962C8B-B14F-4D97-AF65-F5344CB8AC3E}">
        <p14:creationId xmlns:p14="http://schemas.microsoft.com/office/powerpoint/2010/main" val="1412234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Modelagem de Dados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Estrutura de coleções e documentos.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640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Modelagem de Dados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Relacionamentos no </a:t>
            </a:r>
            <a:r>
              <a:rPr lang="pt-BR" sz="2000" dirty="0" err="1">
                <a:latin typeface="Söhne"/>
              </a:rPr>
              <a:t>MongoDB</a:t>
            </a:r>
            <a:r>
              <a:rPr lang="pt-BR" sz="2000" dirty="0">
                <a:latin typeface="Söhne"/>
              </a:rPr>
              <a:t>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206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0ADA87-DAA8-3E4F-5D82-BEFEFA2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9045" y="6316601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b="1" smtClean="0">
                <a:solidFill>
                  <a:schemeClr val="tx1"/>
                </a:solidFill>
              </a:rPr>
              <a:t>19</a:t>
            </a:fld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A131335-0210-9973-B748-9747392A7A99}"/>
              </a:ext>
            </a:extLst>
          </p:cNvPr>
          <p:cNvGrpSpPr/>
          <p:nvPr/>
        </p:nvGrpSpPr>
        <p:grpSpPr>
          <a:xfrm>
            <a:off x="5722808" y="6341706"/>
            <a:ext cx="746384" cy="429208"/>
            <a:chOff x="4350679" y="5579706"/>
            <a:chExt cx="746384" cy="429208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68B00CCA-1769-F355-0991-F88AFB028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679" y="5619390"/>
              <a:ext cx="360000" cy="360000"/>
            </a:xfrm>
            <a:prstGeom prst="rect">
              <a:avLst/>
            </a:prstGeom>
          </p:spPr>
        </p:pic>
        <p:pic>
          <p:nvPicPr>
            <p:cNvPr id="1026" name="Picture 2" descr="V Semana de Turismo IFSP Barretos">
              <a:extLst>
                <a:ext uri="{FF2B5EF4-FFF2-40B4-BE49-F238E27FC236}">
                  <a16:creationId xmlns:a16="http://schemas.microsoft.com/office/drawing/2014/main" id="{43520D69-6128-EE21-87C6-87C10FF91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227" y="5641759"/>
              <a:ext cx="227836" cy="305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D6B378A-D998-4925-FFCA-9A0F3370C250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69" y="5579706"/>
              <a:ext cx="0" cy="429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FF285D15-CA04-0574-4AAD-47ADEE6C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" y="6442075"/>
            <a:ext cx="3291839" cy="365125"/>
          </a:xfrm>
        </p:spPr>
        <p:txBody>
          <a:bodyPr/>
          <a:lstStyle/>
          <a:p>
            <a:r>
              <a:rPr lang="pt-BR" sz="1600" dirty="0"/>
              <a:t>https://lucasgardini.com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89F942-F2B5-EBBE-126B-E2759FD22242}"/>
              </a:ext>
            </a:extLst>
          </p:cNvPr>
          <p:cNvSpPr txBox="1"/>
          <p:nvPr/>
        </p:nvSpPr>
        <p:spPr>
          <a:xfrm>
            <a:off x="670272" y="1726164"/>
            <a:ext cx="67393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INDEXAÇÃO E </a:t>
            </a:r>
          </a:p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DESEMPENHO</a:t>
            </a:r>
          </a:p>
        </p:txBody>
      </p:sp>
    </p:spTree>
    <p:extLst>
      <p:ext uri="{BB962C8B-B14F-4D97-AF65-F5344CB8AC3E}">
        <p14:creationId xmlns:p14="http://schemas.microsoft.com/office/powerpoint/2010/main" val="256274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Introdução ao </a:t>
            </a:r>
            <a:r>
              <a:rPr lang="pt-BR" b="1" i="0" dirty="0" err="1">
                <a:effectLst/>
                <a:latin typeface="Söhne"/>
              </a:rPr>
              <a:t>MongoDB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b="1" i="0" dirty="0">
                <a:effectLst/>
                <a:latin typeface="Söhne"/>
              </a:rPr>
              <a:t>O que é um banco de dados </a:t>
            </a:r>
            <a:r>
              <a:rPr lang="pt-BR" sz="2000" b="1" i="0" dirty="0" err="1">
                <a:effectLst/>
                <a:latin typeface="Söhne"/>
              </a:rPr>
              <a:t>NoSQL</a:t>
            </a:r>
            <a:r>
              <a:rPr lang="pt-BR" sz="2000" b="1" i="0" dirty="0">
                <a:effectLst/>
                <a:latin typeface="Söhne"/>
              </a:rPr>
              <a:t>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43814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Indexação e Desempenho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Importância de índices.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79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Indexação e Desempenho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Estratégias para otimização de consultas.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606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0ADA87-DAA8-3E4F-5D82-BEFEFA2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9045" y="6316601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b="1" smtClean="0">
                <a:solidFill>
                  <a:schemeClr val="tx1"/>
                </a:solidFill>
              </a:rPr>
              <a:t>22</a:t>
            </a:fld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A131335-0210-9973-B748-9747392A7A99}"/>
              </a:ext>
            </a:extLst>
          </p:cNvPr>
          <p:cNvGrpSpPr/>
          <p:nvPr/>
        </p:nvGrpSpPr>
        <p:grpSpPr>
          <a:xfrm>
            <a:off x="5722808" y="6341706"/>
            <a:ext cx="746384" cy="429208"/>
            <a:chOff x="4350679" y="5579706"/>
            <a:chExt cx="746384" cy="429208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68B00CCA-1769-F355-0991-F88AFB028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679" y="5619390"/>
              <a:ext cx="360000" cy="360000"/>
            </a:xfrm>
            <a:prstGeom prst="rect">
              <a:avLst/>
            </a:prstGeom>
          </p:spPr>
        </p:pic>
        <p:pic>
          <p:nvPicPr>
            <p:cNvPr id="1026" name="Picture 2" descr="V Semana de Turismo IFSP Barretos">
              <a:extLst>
                <a:ext uri="{FF2B5EF4-FFF2-40B4-BE49-F238E27FC236}">
                  <a16:creationId xmlns:a16="http://schemas.microsoft.com/office/drawing/2014/main" id="{43520D69-6128-EE21-87C6-87C10FF91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227" y="5641759"/>
              <a:ext cx="227836" cy="305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D6B378A-D998-4925-FFCA-9A0F3370C250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69" y="5579706"/>
              <a:ext cx="0" cy="429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FF285D15-CA04-0574-4AAD-47ADEE6C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" y="6442075"/>
            <a:ext cx="3291839" cy="365125"/>
          </a:xfrm>
        </p:spPr>
        <p:txBody>
          <a:bodyPr/>
          <a:lstStyle/>
          <a:p>
            <a:r>
              <a:rPr lang="pt-BR" sz="1600" dirty="0"/>
              <a:t>https://lucasgardini.com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89F942-F2B5-EBBE-126B-E2759FD22242}"/>
              </a:ext>
            </a:extLst>
          </p:cNvPr>
          <p:cNvSpPr txBox="1"/>
          <p:nvPr/>
        </p:nvSpPr>
        <p:spPr>
          <a:xfrm>
            <a:off x="670272" y="1726164"/>
            <a:ext cx="69990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AGGREGATION</a:t>
            </a:r>
          </a:p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454187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Aggregation</a:t>
            </a:r>
            <a:r>
              <a:rPr lang="pt-BR" b="1" i="0" dirty="0">
                <a:effectLst/>
                <a:latin typeface="Söhne"/>
              </a:rPr>
              <a:t> Frameworks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Uso de pipelines para processamento de dados.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Aggregation</a:t>
            </a:r>
            <a:r>
              <a:rPr lang="pt-BR" b="1" i="0" dirty="0">
                <a:effectLst/>
                <a:latin typeface="Söhne"/>
              </a:rPr>
              <a:t> Frameworks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Exemplos práticos.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09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0ADA87-DAA8-3E4F-5D82-BEFEFA2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9045" y="6316601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b="1" smtClean="0">
                <a:solidFill>
                  <a:schemeClr val="tx1"/>
                </a:solidFill>
              </a:rPr>
              <a:t>25</a:t>
            </a:fld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A131335-0210-9973-B748-9747392A7A99}"/>
              </a:ext>
            </a:extLst>
          </p:cNvPr>
          <p:cNvGrpSpPr/>
          <p:nvPr/>
        </p:nvGrpSpPr>
        <p:grpSpPr>
          <a:xfrm>
            <a:off x="5722808" y="6341706"/>
            <a:ext cx="746384" cy="429208"/>
            <a:chOff x="4350679" y="5579706"/>
            <a:chExt cx="746384" cy="429208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68B00CCA-1769-F355-0991-F88AFB028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679" y="5619390"/>
              <a:ext cx="360000" cy="360000"/>
            </a:xfrm>
            <a:prstGeom prst="rect">
              <a:avLst/>
            </a:prstGeom>
          </p:spPr>
        </p:pic>
        <p:pic>
          <p:nvPicPr>
            <p:cNvPr id="1026" name="Picture 2" descr="V Semana de Turismo IFSP Barretos">
              <a:extLst>
                <a:ext uri="{FF2B5EF4-FFF2-40B4-BE49-F238E27FC236}">
                  <a16:creationId xmlns:a16="http://schemas.microsoft.com/office/drawing/2014/main" id="{43520D69-6128-EE21-87C6-87C10FF91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227" y="5641759"/>
              <a:ext cx="227836" cy="305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D6B378A-D998-4925-FFCA-9A0F3370C250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69" y="5579706"/>
              <a:ext cx="0" cy="429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FF285D15-CA04-0574-4AAD-47ADEE6C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" y="6442075"/>
            <a:ext cx="3291839" cy="365125"/>
          </a:xfrm>
        </p:spPr>
        <p:txBody>
          <a:bodyPr/>
          <a:lstStyle/>
          <a:p>
            <a:r>
              <a:rPr lang="pt-BR" sz="1600" dirty="0"/>
              <a:t>https://lucasgardini.com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89F942-F2B5-EBBE-126B-E2759FD22242}"/>
              </a:ext>
            </a:extLst>
          </p:cNvPr>
          <p:cNvSpPr txBox="1"/>
          <p:nvPr/>
        </p:nvSpPr>
        <p:spPr>
          <a:xfrm>
            <a:off x="670272" y="1726164"/>
            <a:ext cx="5817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SEGURANÇA</a:t>
            </a:r>
          </a:p>
        </p:txBody>
      </p:sp>
    </p:spTree>
    <p:extLst>
      <p:ext uri="{BB962C8B-B14F-4D97-AF65-F5344CB8AC3E}">
        <p14:creationId xmlns:p14="http://schemas.microsoft.com/office/powerpoint/2010/main" val="1859950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Segurança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Autenticação e autorização.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832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Segurança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Boas práticas de segurança.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248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0ADA87-DAA8-3E4F-5D82-BEFEFA2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9045" y="6316601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b="1" smtClean="0">
                <a:solidFill>
                  <a:schemeClr val="tx1"/>
                </a:solidFill>
              </a:rPr>
              <a:t>28</a:t>
            </a:fld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A131335-0210-9973-B748-9747392A7A99}"/>
              </a:ext>
            </a:extLst>
          </p:cNvPr>
          <p:cNvGrpSpPr/>
          <p:nvPr/>
        </p:nvGrpSpPr>
        <p:grpSpPr>
          <a:xfrm>
            <a:off x="5722808" y="6341706"/>
            <a:ext cx="746384" cy="429208"/>
            <a:chOff x="4350679" y="5579706"/>
            <a:chExt cx="746384" cy="429208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68B00CCA-1769-F355-0991-F88AFB028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679" y="5619390"/>
              <a:ext cx="360000" cy="360000"/>
            </a:xfrm>
            <a:prstGeom prst="rect">
              <a:avLst/>
            </a:prstGeom>
          </p:spPr>
        </p:pic>
        <p:pic>
          <p:nvPicPr>
            <p:cNvPr id="1026" name="Picture 2" descr="V Semana de Turismo IFSP Barretos">
              <a:extLst>
                <a:ext uri="{FF2B5EF4-FFF2-40B4-BE49-F238E27FC236}">
                  <a16:creationId xmlns:a16="http://schemas.microsoft.com/office/drawing/2014/main" id="{43520D69-6128-EE21-87C6-87C10FF91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227" y="5641759"/>
              <a:ext cx="227836" cy="305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D6B378A-D998-4925-FFCA-9A0F3370C250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69" y="5579706"/>
              <a:ext cx="0" cy="429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FF285D15-CA04-0574-4AAD-47ADEE6C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" y="6442075"/>
            <a:ext cx="3291839" cy="365125"/>
          </a:xfrm>
        </p:spPr>
        <p:txBody>
          <a:bodyPr/>
          <a:lstStyle/>
          <a:p>
            <a:r>
              <a:rPr lang="pt-BR" sz="1600" dirty="0"/>
              <a:t>https://lucasgardini.com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89F942-F2B5-EBBE-126B-E2759FD22242}"/>
              </a:ext>
            </a:extLst>
          </p:cNvPr>
          <p:cNvSpPr txBox="1"/>
          <p:nvPr/>
        </p:nvSpPr>
        <p:spPr>
          <a:xfrm>
            <a:off x="670272" y="1726164"/>
            <a:ext cx="71465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FERRAMENTAS E</a:t>
            </a:r>
          </a:p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ECOSSISTEMA</a:t>
            </a:r>
          </a:p>
        </p:txBody>
      </p:sp>
    </p:spTree>
    <p:extLst>
      <p:ext uri="{BB962C8B-B14F-4D97-AF65-F5344CB8AC3E}">
        <p14:creationId xmlns:p14="http://schemas.microsoft.com/office/powerpoint/2010/main" val="1293162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Ferramentas e Ecossistema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Compass: a ferramenta oficial de GUI.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89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Introdução ao </a:t>
            </a:r>
            <a:r>
              <a:rPr lang="pt-BR" b="1" i="0" dirty="0" err="1">
                <a:effectLst/>
                <a:latin typeface="Söhne"/>
              </a:rPr>
              <a:t>MongoDB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b="1" i="0" dirty="0">
                <a:effectLst/>
                <a:latin typeface="Söhne"/>
              </a:rPr>
              <a:t>Breve histórico e evolução do </a:t>
            </a:r>
            <a:r>
              <a:rPr lang="pt-BR" sz="2000" b="1" i="0" dirty="0" err="1">
                <a:effectLst/>
                <a:latin typeface="Söhne"/>
              </a:rPr>
              <a:t>MongoDB</a:t>
            </a:r>
            <a:r>
              <a:rPr lang="pt-BR" sz="2000" b="1" i="0" dirty="0">
                <a:effectLst/>
                <a:latin typeface="Söhne"/>
              </a:rPr>
              <a:t>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465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Ferramentas e Ecossistema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Drivers para diferentes linguagens de programação.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97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0ADA87-DAA8-3E4F-5D82-BEFEFA2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9045" y="6316601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b="1" smtClean="0">
                <a:solidFill>
                  <a:schemeClr val="tx1"/>
                </a:solidFill>
              </a:rPr>
              <a:t>31</a:t>
            </a:fld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A131335-0210-9973-B748-9747392A7A99}"/>
              </a:ext>
            </a:extLst>
          </p:cNvPr>
          <p:cNvGrpSpPr/>
          <p:nvPr/>
        </p:nvGrpSpPr>
        <p:grpSpPr>
          <a:xfrm>
            <a:off x="5722808" y="6341706"/>
            <a:ext cx="746384" cy="429208"/>
            <a:chOff x="4350679" y="5579706"/>
            <a:chExt cx="746384" cy="429208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68B00CCA-1769-F355-0991-F88AFB028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679" y="5619390"/>
              <a:ext cx="360000" cy="360000"/>
            </a:xfrm>
            <a:prstGeom prst="rect">
              <a:avLst/>
            </a:prstGeom>
          </p:spPr>
        </p:pic>
        <p:pic>
          <p:nvPicPr>
            <p:cNvPr id="1026" name="Picture 2" descr="V Semana de Turismo IFSP Barretos">
              <a:extLst>
                <a:ext uri="{FF2B5EF4-FFF2-40B4-BE49-F238E27FC236}">
                  <a16:creationId xmlns:a16="http://schemas.microsoft.com/office/drawing/2014/main" id="{43520D69-6128-EE21-87C6-87C10FF91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227" y="5641759"/>
              <a:ext cx="227836" cy="305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D6B378A-D998-4925-FFCA-9A0F3370C250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69" y="5579706"/>
              <a:ext cx="0" cy="429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FF285D15-CA04-0574-4AAD-47ADEE6C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" y="6442075"/>
            <a:ext cx="3291839" cy="365125"/>
          </a:xfrm>
        </p:spPr>
        <p:txBody>
          <a:bodyPr/>
          <a:lstStyle/>
          <a:p>
            <a:r>
              <a:rPr lang="pt-BR" sz="1600" dirty="0"/>
              <a:t>https://lucasgardini.com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89F942-F2B5-EBBE-126B-E2759FD22242}"/>
              </a:ext>
            </a:extLst>
          </p:cNvPr>
          <p:cNvSpPr txBox="1"/>
          <p:nvPr/>
        </p:nvSpPr>
        <p:spPr>
          <a:xfrm>
            <a:off x="670272" y="1726164"/>
            <a:ext cx="6816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207230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Casos de Uso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Aplicações típicas do </a:t>
            </a:r>
            <a:r>
              <a:rPr lang="pt-BR" sz="2000" dirty="0" err="1">
                <a:latin typeface="Söhne"/>
              </a:rPr>
              <a:t>MongoDB</a:t>
            </a:r>
            <a:r>
              <a:rPr lang="pt-BR" sz="2000" dirty="0">
                <a:latin typeface="Söhne"/>
              </a:rPr>
              <a:t>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300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Casos de Uso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Exemplos de empresas que utilizam o </a:t>
            </a:r>
            <a:r>
              <a:rPr lang="pt-BR" sz="2000" dirty="0" err="1">
                <a:latin typeface="Söhne"/>
              </a:rPr>
              <a:t>MongoDB</a:t>
            </a:r>
            <a:r>
              <a:rPr lang="pt-BR" sz="2000" dirty="0">
                <a:latin typeface="Söhne"/>
              </a:rPr>
              <a:t>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132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0ADA87-DAA8-3E4F-5D82-BEFEFA2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9045" y="6316601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b="1" smtClean="0">
                <a:solidFill>
                  <a:schemeClr val="tx1"/>
                </a:solidFill>
              </a:rPr>
              <a:t>34</a:t>
            </a:fld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A131335-0210-9973-B748-9747392A7A99}"/>
              </a:ext>
            </a:extLst>
          </p:cNvPr>
          <p:cNvGrpSpPr/>
          <p:nvPr/>
        </p:nvGrpSpPr>
        <p:grpSpPr>
          <a:xfrm>
            <a:off x="5722808" y="6341706"/>
            <a:ext cx="746384" cy="429208"/>
            <a:chOff x="4350679" y="5579706"/>
            <a:chExt cx="746384" cy="429208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68B00CCA-1769-F355-0991-F88AFB028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679" y="5619390"/>
              <a:ext cx="360000" cy="360000"/>
            </a:xfrm>
            <a:prstGeom prst="rect">
              <a:avLst/>
            </a:prstGeom>
          </p:spPr>
        </p:pic>
        <p:pic>
          <p:nvPicPr>
            <p:cNvPr id="1026" name="Picture 2" descr="V Semana de Turismo IFSP Barretos">
              <a:extLst>
                <a:ext uri="{FF2B5EF4-FFF2-40B4-BE49-F238E27FC236}">
                  <a16:creationId xmlns:a16="http://schemas.microsoft.com/office/drawing/2014/main" id="{43520D69-6128-EE21-87C6-87C10FF91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227" y="5641759"/>
              <a:ext cx="227836" cy="305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D6B378A-D998-4925-FFCA-9A0F3370C250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69" y="5579706"/>
              <a:ext cx="0" cy="429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FF285D15-CA04-0574-4AAD-47ADEE6C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" y="6442075"/>
            <a:ext cx="3291839" cy="365125"/>
          </a:xfrm>
        </p:spPr>
        <p:txBody>
          <a:bodyPr/>
          <a:lstStyle/>
          <a:p>
            <a:r>
              <a:rPr lang="pt-BR" sz="1600" dirty="0"/>
              <a:t>https://lucasgardini.com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89F942-F2B5-EBBE-126B-E2759FD22242}"/>
              </a:ext>
            </a:extLst>
          </p:cNvPr>
          <p:cNvSpPr txBox="1"/>
          <p:nvPr/>
        </p:nvSpPr>
        <p:spPr>
          <a:xfrm>
            <a:off x="670272" y="1726164"/>
            <a:ext cx="66672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EXEMPLO REAL</a:t>
            </a:r>
          </a:p>
        </p:txBody>
      </p:sp>
    </p:spTree>
    <p:extLst>
      <p:ext uri="{BB962C8B-B14F-4D97-AF65-F5344CB8AC3E}">
        <p14:creationId xmlns:p14="http://schemas.microsoft.com/office/powerpoint/2010/main" val="228784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0ADA87-DAA8-3E4F-5D82-BEFEFA2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9045" y="6316601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b="1" smtClean="0">
                <a:solidFill>
                  <a:schemeClr val="tx1"/>
                </a:solidFill>
              </a:rPr>
              <a:t>4</a:t>
            </a:fld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A131335-0210-9973-B748-9747392A7A99}"/>
              </a:ext>
            </a:extLst>
          </p:cNvPr>
          <p:cNvGrpSpPr/>
          <p:nvPr/>
        </p:nvGrpSpPr>
        <p:grpSpPr>
          <a:xfrm>
            <a:off x="5722808" y="6341706"/>
            <a:ext cx="746384" cy="429208"/>
            <a:chOff x="4350679" y="5579706"/>
            <a:chExt cx="746384" cy="429208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68B00CCA-1769-F355-0991-F88AFB028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679" y="5619390"/>
              <a:ext cx="360000" cy="360000"/>
            </a:xfrm>
            <a:prstGeom prst="rect">
              <a:avLst/>
            </a:prstGeom>
          </p:spPr>
        </p:pic>
        <p:pic>
          <p:nvPicPr>
            <p:cNvPr id="1026" name="Picture 2" descr="V Semana de Turismo IFSP Barretos">
              <a:extLst>
                <a:ext uri="{FF2B5EF4-FFF2-40B4-BE49-F238E27FC236}">
                  <a16:creationId xmlns:a16="http://schemas.microsoft.com/office/drawing/2014/main" id="{43520D69-6128-EE21-87C6-87C10FF91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227" y="5641759"/>
              <a:ext cx="227836" cy="305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D6B378A-D998-4925-FFCA-9A0F3370C250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69" y="5579706"/>
              <a:ext cx="0" cy="429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FF285D15-CA04-0574-4AAD-47ADEE6C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" y="6442075"/>
            <a:ext cx="3291839" cy="365125"/>
          </a:xfrm>
        </p:spPr>
        <p:txBody>
          <a:bodyPr/>
          <a:lstStyle/>
          <a:p>
            <a:r>
              <a:rPr lang="pt-BR" sz="1600" dirty="0"/>
              <a:t>https://lucasgardini.com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89F942-F2B5-EBBE-126B-E2759FD22242}"/>
              </a:ext>
            </a:extLst>
          </p:cNvPr>
          <p:cNvSpPr txBox="1"/>
          <p:nvPr/>
        </p:nvSpPr>
        <p:spPr>
          <a:xfrm>
            <a:off x="670272" y="1726164"/>
            <a:ext cx="81980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PRINCIPAIS </a:t>
            </a:r>
          </a:p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280524100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Principais Características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Diferenças entre </a:t>
            </a:r>
            <a:r>
              <a:rPr lang="pt-BR" sz="2000" dirty="0" err="1">
                <a:latin typeface="Söhne"/>
              </a:rPr>
              <a:t>MongoDB</a:t>
            </a:r>
            <a:r>
              <a:rPr lang="pt-BR" sz="2000" dirty="0">
                <a:latin typeface="Söhne"/>
              </a:rPr>
              <a:t> e bancos SQL convencionais.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90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Principais Características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Documentos BSON (</a:t>
            </a:r>
            <a:r>
              <a:rPr lang="pt-BR" sz="2000" dirty="0" err="1">
                <a:latin typeface="Söhne"/>
              </a:rPr>
              <a:t>Binary</a:t>
            </a:r>
            <a:r>
              <a:rPr lang="pt-BR" sz="2000" dirty="0">
                <a:latin typeface="Söhne"/>
              </a:rPr>
              <a:t> JSON).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43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Principais Características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Esquemas dinâmicos.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81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Principais Características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Escalabilidade horizontal.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0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0ADA87-DAA8-3E4F-5D82-BEFEFA2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9045" y="6316601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b="1" smtClean="0">
                <a:solidFill>
                  <a:schemeClr val="tx1"/>
                </a:solidFill>
              </a:rPr>
              <a:t>9</a:t>
            </a:fld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A131335-0210-9973-B748-9747392A7A99}"/>
              </a:ext>
            </a:extLst>
          </p:cNvPr>
          <p:cNvGrpSpPr/>
          <p:nvPr/>
        </p:nvGrpSpPr>
        <p:grpSpPr>
          <a:xfrm>
            <a:off x="5722808" y="6341706"/>
            <a:ext cx="746384" cy="429208"/>
            <a:chOff x="4350679" y="5579706"/>
            <a:chExt cx="746384" cy="429208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68B00CCA-1769-F355-0991-F88AFB028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679" y="5619390"/>
              <a:ext cx="360000" cy="360000"/>
            </a:xfrm>
            <a:prstGeom prst="rect">
              <a:avLst/>
            </a:prstGeom>
          </p:spPr>
        </p:pic>
        <p:pic>
          <p:nvPicPr>
            <p:cNvPr id="1026" name="Picture 2" descr="V Semana de Turismo IFSP Barretos">
              <a:extLst>
                <a:ext uri="{FF2B5EF4-FFF2-40B4-BE49-F238E27FC236}">
                  <a16:creationId xmlns:a16="http://schemas.microsoft.com/office/drawing/2014/main" id="{43520D69-6128-EE21-87C6-87C10FF91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227" y="5641759"/>
              <a:ext cx="227836" cy="305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D6B378A-D998-4925-FFCA-9A0F3370C250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69" y="5579706"/>
              <a:ext cx="0" cy="429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FF285D15-CA04-0574-4AAD-47ADEE6C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" y="6442075"/>
            <a:ext cx="3291839" cy="365125"/>
          </a:xfrm>
        </p:spPr>
        <p:txBody>
          <a:bodyPr/>
          <a:lstStyle/>
          <a:p>
            <a:r>
              <a:rPr lang="pt-BR" sz="1600" dirty="0"/>
              <a:t>https://lucasgardini.com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89F942-F2B5-EBBE-126B-E2759FD22242}"/>
              </a:ext>
            </a:extLst>
          </p:cNvPr>
          <p:cNvSpPr txBox="1"/>
          <p:nvPr/>
        </p:nvSpPr>
        <p:spPr>
          <a:xfrm>
            <a:off x="670272" y="1726164"/>
            <a:ext cx="78277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INSTALAÇÃO E </a:t>
            </a:r>
          </a:p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CONFIGURAÇÃO</a:t>
            </a:r>
          </a:p>
        </p:txBody>
      </p:sp>
    </p:spTree>
    <p:extLst>
      <p:ext uri="{BB962C8B-B14F-4D97-AF65-F5344CB8AC3E}">
        <p14:creationId xmlns:p14="http://schemas.microsoft.com/office/powerpoint/2010/main" val="1006512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Personalizada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439934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121</TotalTime>
  <Words>481</Words>
  <Application>Microsoft Office PowerPoint</Application>
  <PresentationFormat>Widescreen</PresentationFormat>
  <Paragraphs>106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Calibri</vt:lpstr>
      <vt:lpstr>Century Gothic</vt:lpstr>
      <vt:lpstr>Söhne</vt:lpstr>
      <vt:lpstr>Wingdings 2</vt:lpstr>
      <vt:lpstr>Citável</vt:lpstr>
      <vt:lpstr>Apresentação do PowerPoint</vt:lpstr>
      <vt:lpstr>Introdução ao MongoDB O que é um banco de dados NoSQL?</vt:lpstr>
      <vt:lpstr>Introdução ao MongoDB Breve histórico e evolução do MongoDB.</vt:lpstr>
      <vt:lpstr>Apresentação do PowerPoint</vt:lpstr>
      <vt:lpstr>Principais Características Diferenças entre MongoDB e bancos SQL convencionais.</vt:lpstr>
      <vt:lpstr>Principais Características Documentos BSON (Binary JSON).</vt:lpstr>
      <vt:lpstr>Principais Características Esquemas dinâmicos.</vt:lpstr>
      <vt:lpstr>Principais Características Escalabilidade horizontal.</vt:lpstr>
      <vt:lpstr>Apresentação do PowerPoint</vt:lpstr>
      <vt:lpstr>Instalação e Configuração Como baixar e instalar o MongoDB.</vt:lpstr>
      <vt:lpstr>Instalação e Configuração Configuração inicial.</vt:lpstr>
      <vt:lpstr>Apresentação do PowerPoint</vt:lpstr>
      <vt:lpstr>Operações Básicas Inserção de documentos.</vt:lpstr>
      <vt:lpstr>Operações Básicas Consulta de documentos.</vt:lpstr>
      <vt:lpstr>Operações Básicas Atualização e exclusão de documentos.</vt:lpstr>
      <vt:lpstr>Apresentação do PowerPoint</vt:lpstr>
      <vt:lpstr>Modelagem de Dados Estrutura de coleções e documentos.</vt:lpstr>
      <vt:lpstr>Modelagem de Dados Relacionamentos no MongoDB.</vt:lpstr>
      <vt:lpstr>Apresentação do PowerPoint</vt:lpstr>
      <vt:lpstr>Indexação e Desempenho Importância de índices.</vt:lpstr>
      <vt:lpstr>Indexação e Desempenho Estratégias para otimização de consultas.</vt:lpstr>
      <vt:lpstr>Apresentação do PowerPoint</vt:lpstr>
      <vt:lpstr>Aggregation Frameworks Uso de pipelines para processamento de dados.</vt:lpstr>
      <vt:lpstr>Aggregation Frameworks Exemplos práticos.</vt:lpstr>
      <vt:lpstr>Apresentação do PowerPoint</vt:lpstr>
      <vt:lpstr>Segurança Autenticação e autorização.</vt:lpstr>
      <vt:lpstr>Segurança Boas práticas de segurança.</vt:lpstr>
      <vt:lpstr>Apresentação do PowerPoint</vt:lpstr>
      <vt:lpstr>Ferramentas e Ecossistema Compass: a ferramenta oficial de GUI.</vt:lpstr>
      <vt:lpstr>Ferramentas e Ecossistema Drivers para diferentes linguagens de programação.</vt:lpstr>
      <vt:lpstr>Apresentação do PowerPoint</vt:lpstr>
      <vt:lpstr>Casos de Uso Aplicações típicas do MongoDB.</vt:lpstr>
      <vt:lpstr>Casos de Uso Exemplos de empresas que utilizam o MongoDB.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Gardini Dias</dc:creator>
  <cp:lastModifiedBy>Lucas Gardini Dias</cp:lastModifiedBy>
  <cp:revision>1</cp:revision>
  <dcterms:created xsi:type="dcterms:W3CDTF">2023-10-05T23:01:18Z</dcterms:created>
  <dcterms:modified xsi:type="dcterms:W3CDTF">2023-10-18T01:09:37Z</dcterms:modified>
</cp:coreProperties>
</file>