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1"/>
  </p:notesMasterIdLst>
  <p:sldIdLst>
    <p:sldId id="290" r:id="rId2"/>
    <p:sldId id="257" r:id="rId3"/>
    <p:sldId id="292" r:id="rId4"/>
    <p:sldId id="258" r:id="rId5"/>
    <p:sldId id="293" r:id="rId6"/>
    <p:sldId id="294" r:id="rId7"/>
    <p:sldId id="259" r:id="rId8"/>
    <p:sldId id="260" r:id="rId9"/>
    <p:sldId id="295" r:id="rId10"/>
    <p:sldId id="261" r:id="rId11"/>
    <p:sldId id="262" r:id="rId12"/>
    <p:sldId id="296" r:id="rId13"/>
    <p:sldId id="29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438" dt="2023-10-20T00:35:20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LiveId" clId="{C5FB0DF0-D3DF-4F89-8B3C-39729411D934}"/>
    <pc:docChg chg="undo redo custSel addSld delSld modSld sldOrd modMainMaster">
      <pc:chgData name="Lucas Gardini Dias" userId="7283582234da282d" providerId="LiveId" clId="{C5FB0DF0-D3DF-4F89-8B3C-39729411D934}" dt="2023-10-20T00:43:02.823" v="5038" actId="313"/>
      <pc:docMkLst>
        <pc:docMk/>
      </pc:docMkLst>
      <pc:sldChg chg="addSp delSp modSp add del mod">
        <pc:chgData name="Lucas Gardini Dias" userId="7283582234da282d" providerId="LiveId" clId="{C5FB0DF0-D3DF-4F89-8B3C-39729411D934}" dt="2023-10-18T01:06:54.724" v="998" actId="47"/>
        <pc:sldMkLst>
          <pc:docMk/>
          <pc:sldMk cId="2919381993" sldId="256"/>
        </pc:sldMkLst>
        <pc:spChg chg="add mod">
          <ac:chgData name="Lucas Gardini Dias" userId="7283582234da282d" providerId="LiveId" clId="{C5FB0DF0-D3DF-4F89-8B3C-39729411D934}" dt="2023-10-18T00:52:12.634" v="841" actId="20577"/>
          <ac:spMkLst>
            <pc:docMk/>
            <pc:sldMk cId="2919381993" sldId="256"/>
            <ac:spMk id="2" creationId="{3F89F942-F2B5-EBBE-126B-E2759FD22242}"/>
          </ac:spMkLst>
        </pc:spChg>
        <pc:spChg chg="add mod">
          <ac:chgData name="Lucas Gardini Dias" userId="7283582234da282d" providerId="LiveId" clId="{C5FB0DF0-D3DF-4F89-8B3C-39729411D934}" dt="2023-10-18T00:50:48.286" v="829" actId="1076"/>
          <ac:spMkLst>
            <pc:docMk/>
            <pc:sldMk cId="2919381993" sldId="256"/>
            <ac:spMk id="3" creationId="{7D2CBBC6-4AD6-D846-9B06-7B38A55E8DC5}"/>
          </ac:spMkLst>
        </pc:spChg>
        <pc:spChg chg="del mod">
          <ac:chgData name="Lucas Gardini Dias" userId="7283582234da282d" providerId="LiveId" clId="{C5FB0DF0-D3DF-4F89-8B3C-39729411D934}" dt="2023-10-18T00:52:24.368" v="842" actId="478"/>
          <ac:spMkLst>
            <pc:docMk/>
            <pc:sldMk cId="2919381993" sldId="256"/>
            <ac:spMk id="4" creationId="{7D0ADA87-DAA8-3E4F-5D82-BEFEFA209AE3}"/>
          </ac:spMkLst>
        </pc:spChg>
        <pc:spChg chg="mod">
          <ac:chgData name="Lucas Gardini Dias" userId="7283582234da282d" providerId="LiveId" clId="{C5FB0DF0-D3DF-4F89-8B3C-39729411D934}" dt="2023-10-17T22:12:32.418" v="211" actId="20577"/>
          <ac:spMkLst>
            <pc:docMk/>
            <pc:sldMk cId="2919381993" sldId="256"/>
            <ac:spMk id="15" creationId="{FF285D15-CA04-0574-4AAD-47ADEE6CFB3B}"/>
          </ac:spMkLst>
        </pc:spChg>
        <pc:grpChg chg="add mod">
          <ac:chgData name="Lucas Gardini Dias" userId="7283582234da282d" providerId="LiveId" clId="{C5FB0DF0-D3DF-4F89-8B3C-39729411D934}" dt="2023-10-05T23:10:25.350" v="75" actId="1036"/>
          <ac:grpSpMkLst>
            <pc:docMk/>
            <pc:sldMk cId="2919381993" sldId="256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2:28.788" v="843" actId="1076"/>
          <ac:picMkLst>
            <pc:docMk/>
            <pc:sldMk cId="2919381993" sldId="256"/>
            <ac:picMk id="6" creationId="{13FF39D7-7CC4-BD5B-E930-5FCEBF07B2C3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9" creationId="{68B00CCA-1769-F355-0991-F88AFB028207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1026" creationId="{43520D69-6128-EE21-87C6-87C10FF9165F}"/>
          </ac:picMkLst>
        </pc:picChg>
        <pc:cxnChg chg="add mod">
          <ac:chgData name="Lucas Gardini Dias" userId="7283582234da282d" providerId="LiveId" clId="{C5FB0DF0-D3DF-4F89-8B3C-39729411D934}" dt="2023-10-05T23:10:25.350" v="75" actId="1036"/>
          <ac:cxnSpMkLst>
            <pc:docMk/>
            <pc:sldMk cId="2919381993" sldId="256"/>
            <ac:cxnSpMk id="11" creationId="{5D6B378A-D998-4925-FFCA-9A0F3370C250}"/>
          </ac:cxnSpMkLst>
        </pc:cxnChg>
      </pc:sldChg>
      <pc:sldChg chg="new del">
        <pc:chgData name="Lucas Gardini Dias" userId="7283582234da282d" providerId="LiveId" clId="{C5FB0DF0-D3DF-4F89-8B3C-39729411D934}" dt="2023-10-05T23:17:38.228" v="119" actId="47"/>
        <pc:sldMkLst>
          <pc:docMk/>
          <pc:sldMk cId="330963599" sldId="257"/>
        </pc:sldMkLst>
      </pc:sldChg>
      <pc:sldChg chg="addSp modSp new mod modTransition modAnim">
        <pc:chgData name="Lucas Gardini Dias" userId="7283582234da282d" providerId="LiveId" clId="{C5FB0DF0-D3DF-4F89-8B3C-39729411D934}" dt="2023-10-19T22:58:52.058" v="1354"/>
        <pc:sldMkLst>
          <pc:docMk/>
          <pc:sldMk cId="1938438141" sldId="257"/>
        </pc:sldMkLst>
        <pc:spChg chg="mod">
          <ac:chgData name="Lucas Gardini Dias" userId="7283582234da282d" providerId="LiveId" clId="{C5FB0DF0-D3DF-4F89-8B3C-39729411D934}" dt="2023-10-17T22:19:07.994" v="221" actId="404"/>
          <ac:spMkLst>
            <pc:docMk/>
            <pc:sldMk cId="1938438141" sldId="257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0-19T22:53:38.685" v="1239" actId="20577"/>
          <ac:spMkLst>
            <pc:docMk/>
            <pc:sldMk cId="1938438141" sldId="257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2:57:52.645" v="1345" actId="1038"/>
          <ac:spMkLst>
            <pc:docMk/>
            <pc:sldMk cId="1938438141" sldId="257"/>
            <ac:spMk id="7" creationId="{A6A4880A-AAFA-0DF6-FA59-A760CF52AD3B}"/>
          </ac:spMkLst>
        </pc:spChg>
        <pc:picChg chg="add mod">
          <ac:chgData name="Lucas Gardini Dias" userId="7283582234da282d" providerId="LiveId" clId="{C5FB0DF0-D3DF-4F89-8B3C-39729411D934}" dt="2023-10-19T22:58:07.986" v="1349" actId="14861"/>
          <ac:picMkLst>
            <pc:docMk/>
            <pc:sldMk cId="1938438141" sldId="257"/>
            <ac:picMk id="1026" creationId="{C260FD50-AC34-C9AC-76D5-ACCAD52E746A}"/>
          </ac:picMkLst>
        </pc:picChg>
      </pc:sldChg>
      <pc:sldChg chg="modSp add mod modTransition">
        <pc:chgData name="Lucas Gardini Dias" userId="7283582234da282d" providerId="LiveId" clId="{C5FB0DF0-D3DF-4F89-8B3C-39729411D934}" dt="2023-10-20T00:28:44.239" v="4542"/>
        <pc:sldMkLst>
          <pc:docMk/>
          <pc:sldMk cId="1815465601" sldId="258"/>
        </pc:sldMkLst>
        <pc:spChg chg="mod">
          <ac:chgData name="Lucas Gardini Dias" userId="7283582234da282d" providerId="LiveId" clId="{C5FB0DF0-D3DF-4F89-8B3C-39729411D934}" dt="2023-10-19T23:04:29.557" v="1584" actId="20577"/>
          <ac:spMkLst>
            <pc:docMk/>
            <pc:sldMk cId="1815465601" sldId="258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0-19T23:19:55.274" v="2680" actId="123"/>
          <ac:spMkLst>
            <pc:docMk/>
            <pc:sldMk cId="1815465601" sldId="258"/>
            <ac:spMk id="3" creationId="{1812B3A2-0B9F-7A1D-29BE-5783C0E7C666}"/>
          </ac:spMkLst>
        </pc:spChg>
      </pc:sldChg>
      <pc:sldChg chg="addSp delSp modSp add mod modTransition">
        <pc:chgData name="Lucas Gardini Dias" userId="7283582234da282d" providerId="LiveId" clId="{C5FB0DF0-D3DF-4F89-8B3C-39729411D934}" dt="2023-10-20T00:09:45.159" v="3169"/>
        <pc:sldMkLst>
          <pc:docMk/>
          <pc:sldMk cId="3172907843" sldId="259"/>
        </pc:sldMkLst>
        <pc:spChg chg="mod">
          <ac:chgData name="Lucas Gardini Dias" userId="7283582234da282d" providerId="LiveId" clId="{C5FB0DF0-D3DF-4F89-8B3C-39729411D934}" dt="2023-10-17T22:21:10.194" v="293" actId="20577"/>
          <ac:spMkLst>
            <pc:docMk/>
            <pc:sldMk cId="3172907843" sldId="259"/>
            <ac:spMk id="2" creationId="{F0EA80E2-15DD-ABEB-539C-D3721B78C834}"/>
          </ac:spMkLst>
        </pc:spChg>
        <pc:spChg chg="del">
          <ac:chgData name="Lucas Gardini Dias" userId="7283582234da282d" providerId="LiveId" clId="{C5FB0DF0-D3DF-4F89-8B3C-39729411D934}" dt="2023-10-19T23:23:55.475" v="2699" actId="478"/>
          <ac:spMkLst>
            <pc:docMk/>
            <pc:sldMk cId="3172907843" sldId="259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3:37:57.938" v="3068" actId="20577"/>
          <ac:spMkLst>
            <pc:docMk/>
            <pc:sldMk cId="3172907843" sldId="259"/>
            <ac:spMk id="6" creationId="{54FF082D-00F6-C1CF-8631-B4FF185AEFDC}"/>
          </ac:spMkLst>
        </pc:spChg>
        <pc:spChg chg="add mod">
          <ac:chgData name="Lucas Gardini Dias" userId="7283582234da282d" providerId="LiveId" clId="{C5FB0DF0-D3DF-4F89-8B3C-39729411D934}" dt="2023-10-19T23:37:36.224" v="3018" actId="1037"/>
          <ac:spMkLst>
            <pc:docMk/>
            <pc:sldMk cId="3172907843" sldId="259"/>
            <ac:spMk id="8" creationId="{25FFA9E1-1847-687F-5CB7-AD974E5E08E0}"/>
          </ac:spMkLst>
        </pc:spChg>
        <pc:picChg chg="add mod">
          <ac:chgData name="Lucas Gardini Dias" userId="7283582234da282d" providerId="LiveId" clId="{C5FB0DF0-D3DF-4F89-8B3C-39729411D934}" dt="2023-10-19T23:37:19.499" v="2971" actId="1037"/>
          <ac:picMkLst>
            <pc:docMk/>
            <pc:sldMk cId="3172907843" sldId="259"/>
            <ac:picMk id="7" creationId="{ACF47ACF-F5C8-CE98-452C-10028143E890}"/>
          </ac:picMkLst>
        </pc:picChg>
      </pc:sldChg>
      <pc:sldChg chg="addSp delSp modSp add mod modTransition">
        <pc:chgData name="Lucas Gardini Dias" userId="7283582234da282d" providerId="LiveId" clId="{C5FB0DF0-D3DF-4F89-8B3C-39729411D934}" dt="2023-10-20T00:28:09.260" v="4534"/>
        <pc:sldMkLst>
          <pc:docMk/>
          <pc:sldMk cId="2680432919" sldId="260"/>
        </pc:sldMkLst>
        <pc:spChg chg="mod">
          <ac:chgData name="Lucas Gardini Dias" userId="7283582234da282d" providerId="LiveId" clId="{C5FB0DF0-D3DF-4F89-8B3C-39729411D934}" dt="2023-10-17T22:21:37.260" v="297"/>
          <ac:spMkLst>
            <pc:docMk/>
            <pc:sldMk cId="2680432919" sldId="260"/>
            <ac:spMk id="2" creationId="{F0EA80E2-15DD-ABEB-539C-D3721B78C834}"/>
          </ac:spMkLst>
        </pc:spChg>
        <pc:spChg chg="add del">
          <ac:chgData name="Lucas Gardini Dias" userId="7283582234da282d" providerId="LiveId" clId="{C5FB0DF0-D3DF-4F89-8B3C-39729411D934}" dt="2023-10-19T23:39:17.142" v="3085" actId="478"/>
          <ac:spMkLst>
            <pc:docMk/>
            <pc:sldMk cId="2680432919" sldId="260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20T00:11:29.367" v="3404" actId="20577"/>
          <ac:spMkLst>
            <pc:docMk/>
            <pc:sldMk cId="2680432919" sldId="260"/>
            <ac:spMk id="6" creationId="{2049F709-0379-7C5E-AE37-1EA69D372C59}"/>
          </ac:spMkLst>
        </pc:spChg>
        <pc:spChg chg="add mod">
          <ac:chgData name="Lucas Gardini Dias" userId="7283582234da282d" providerId="LiveId" clId="{C5FB0DF0-D3DF-4F89-8B3C-39729411D934}" dt="2023-10-20T00:10:11.685" v="3170"/>
          <ac:spMkLst>
            <pc:docMk/>
            <pc:sldMk cId="2680432919" sldId="260"/>
            <ac:spMk id="7" creationId="{F51FC8B5-44FB-06DC-3322-9069BB05F9E6}"/>
          </ac:spMkLst>
        </pc:spChg>
        <pc:picChg chg="add mod">
          <ac:chgData name="Lucas Gardini Dias" userId="7283582234da282d" providerId="LiveId" clId="{C5FB0DF0-D3DF-4F89-8B3C-39729411D934}" dt="2023-10-20T00:10:11.685" v="3170"/>
          <ac:picMkLst>
            <pc:docMk/>
            <pc:sldMk cId="2680432919" sldId="260"/>
            <ac:picMk id="3" creationId="{3E791283-75B3-B078-77F7-2C92484513CC}"/>
          </ac:picMkLst>
        </pc:picChg>
      </pc:sldChg>
      <pc:sldChg chg="addSp delSp modSp add mod modTransition">
        <pc:chgData name="Lucas Gardini Dias" userId="7283582234da282d" providerId="LiveId" clId="{C5FB0DF0-D3DF-4F89-8B3C-39729411D934}" dt="2023-10-20T00:28:27.222" v="4538"/>
        <pc:sldMkLst>
          <pc:docMk/>
          <pc:sldMk cId="1074818923" sldId="261"/>
        </pc:sldMkLst>
        <pc:spChg chg="mod">
          <ac:chgData name="Lucas Gardini Dias" userId="7283582234da282d" providerId="LiveId" clId="{C5FB0DF0-D3DF-4F89-8B3C-39729411D934}" dt="2023-10-17T22:21:49.700" v="303"/>
          <ac:spMkLst>
            <pc:docMk/>
            <pc:sldMk cId="1074818923" sldId="261"/>
            <ac:spMk id="2" creationId="{F0EA80E2-15DD-ABEB-539C-D3721B78C834}"/>
          </ac:spMkLst>
        </pc:spChg>
        <pc:spChg chg="del">
          <ac:chgData name="Lucas Gardini Dias" userId="7283582234da282d" providerId="LiveId" clId="{C5FB0DF0-D3DF-4F89-8B3C-39729411D934}" dt="2023-10-20T00:19:05.221" v="3693" actId="478"/>
          <ac:spMkLst>
            <pc:docMk/>
            <pc:sldMk cId="1074818923" sldId="261"/>
            <ac:spMk id="3" creationId="{1812B3A2-0B9F-7A1D-29BE-5783C0E7C666}"/>
          </ac:spMkLst>
        </pc:spChg>
        <pc:spChg chg="add del mod">
          <ac:chgData name="Lucas Gardini Dias" userId="7283582234da282d" providerId="LiveId" clId="{C5FB0DF0-D3DF-4F89-8B3C-39729411D934}" dt="2023-10-20T00:19:35.425" v="3694" actId="478"/>
          <ac:spMkLst>
            <pc:docMk/>
            <pc:sldMk cId="1074818923" sldId="261"/>
            <ac:spMk id="6" creationId="{45A014A3-735F-CE49-7832-BE9A109DA7A7}"/>
          </ac:spMkLst>
        </pc:spChg>
        <pc:spChg chg="add mod">
          <ac:chgData name="Lucas Gardini Dias" userId="7283582234da282d" providerId="LiveId" clId="{C5FB0DF0-D3DF-4F89-8B3C-39729411D934}" dt="2023-10-20T00:22:02.605" v="4409" actId="20577"/>
          <ac:spMkLst>
            <pc:docMk/>
            <pc:sldMk cId="1074818923" sldId="261"/>
            <ac:spMk id="7" creationId="{A0153ACD-6547-C908-6087-D85FBCB96D25}"/>
          </ac:spMkLst>
        </pc:spChg>
      </pc:sldChg>
      <pc:sldChg chg="addSp delSp modSp add mod modTransition modAnim">
        <pc:chgData name="Lucas Gardini Dias" userId="7283582234da282d" providerId="LiveId" clId="{C5FB0DF0-D3DF-4F89-8B3C-39729411D934}" dt="2023-10-20T00:28:30.139" v="4539"/>
        <pc:sldMkLst>
          <pc:docMk/>
          <pc:sldMk cId="2944004747" sldId="262"/>
        </pc:sldMkLst>
        <pc:spChg chg="mod">
          <ac:chgData name="Lucas Gardini Dias" userId="7283582234da282d" providerId="LiveId" clId="{C5FB0DF0-D3DF-4F89-8B3C-39729411D934}" dt="2023-10-17T22:21:59.802" v="307"/>
          <ac:spMkLst>
            <pc:docMk/>
            <pc:sldMk cId="2944004747" sldId="262"/>
            <ac:spMk id="2" creationId="{F0EA80E2-15DD-ABEB-539C-D3721B78C834}"/>
          </ac:spMkLst>
        </pc:spChg>
        <pc:spChg chg="del">
          <ac:chgData name="Lucas Gardini Dias" userId="7283582234da282d" providerId="LiveId" clId="{C5FB0DF0-D3DF-4F89-8B3C-39729411D934}" dt="2023-10-20T00:23:41.579" v="4410" actId="478"/>
          <ac:spMkLst>
            <pc:docMk/>
            <pc:sldMk cId="2944004747" sldId="262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20T00:23:48.668" v="4418" actId="27636"/>
          <ac:spMkLst>
            <pc:docMk/>
            <pc:sldMk cId="2944004747" sldId="262"/>
            <ac:spMk id="6" creationId="{13035BDB-2160-4C33-A789-4C1B8D966713}"/>
          </ac:spMkLst>
        </pc:spChg>
        <pc:spChg chg="add mod">
          <ac:chgData name="Lucas Gardini Dias" userId="7283582234da282d" providerId="LiveId" clId="{C5FB0DF0-D3DF-4F89-8B3C-39729411D934}" dt="2023-10-20T00:25:16.769" v="4436" actId="1076"/>
          <ac:spMkLst>
            <pc:docMk/>
            <pc:sldMk cId="2944004747" sldId="262"/>
            <ac:spMk id="7" creationId="{F0E052DC-A7A6-27E6-DABE-4ED1CE2A39D8}"/>
          </ac:spMkLst>
        </pc:spChg>
      </pc:sldChg>
      <pc:sldChg chg="delSp modSp add del mod modTransition">
        <pc:chgData name="Lucas Gardini Dias" userId="7283582234da282d" providerId="LiveId" clId="{C5FB0DF0-D3DF-4F89-8B3C-39729411D934}" dt="2023-10-19T23:23:08.592" v="2698" actId="47"/>
        <pc:sldMkLst>
          <pc:docMk/>
          <pc:sldMk cId="2805241000" sldId="263"/>
        </pc:sldMkLst>
        <pc:spChg chg="mod">
          <ac:chgData name="Lucas Gardini Dias" userId="7283582234da282d" providerId="LiveId" clId="{C5FB0DF0-D3DF-4F89-8B3C-39729411D934}" dt="2023-10-19T23:22:47.534" v="2692" actId="1076"/>
          <ac:spMkLst>
            <pc:docMk/>
            <pc:sldMk cId="2805241000" sldId="263"/>
            <ac:spMk id="2" creationId="{3F89F942-F2B5-EBBE-126B-E2759FD22242}"/>
          </ac:spMkLst>
        </pc:spChg>
        <pc:spChg chg="del">
          <ac:chgData name="Lucas Gardini Dias" userId="7283582234da282d" providerId="LiveId" clId="{C5FB0DF0-D3DF-4F89-8B3C-39729411D934}" dt="2023-10-17T22:22:30.131" v="336" actId="478"/>
          <ac:spMkLst>
            <pc:docMk/>
            <pc:sldMk cId="2805241000" sldId="263"/>
            <ac:spMk id="3" creationId="{7D2CBBC6-4AD6-D846-9B06-7B38A55E8DC5}"/>
          </ac:spMkLst>
        </pc:spChg>
      </pc:sldChg>
      <pc:sldChg chg="modSp add del mod">
        <pc:chgData name="Lucas Gardini Dias" userId="7283582234da282d" providerId="LiveId" clId="{C5FB0DF0-D3DF-4F89-8B3C-39729411D934}" dt="2023-10-20T00:27:41.556" v="4528" actId="47"/>
        <pc:sldMkLst>
          <pc:docMk/>
          <pc:sldMk cId="1006512240" sldId="264"/>
        </pc:sldMkLst>
        <pc:spChg chg="mod">
          <ac:chgData name="Lucas Gardini Dias" userId="7283582234da282d" providerId="LiveId" clId="{C5FB0DF0-D3DF-4F89-8B3C-39729411D934}" dt="2023-10-17T22:43:22.170" v="363" actId="20577"/>
          <ac:spMkLst>
            <pc:docMk/>
            <pc:sldMk cId="1006512240" sldId="264"/>
            <ac:spMk id="2" creationId="{3F89F942-F2B5-EBBE-126B-E2759FD22242}"/>
          </ac:spMkLst>
        </pc:spChg>
      </pc:sldChg>
      <pc:sldChg chg="addSp delSp modSp add mod modTransition">
        <pc:chgData name="Lucas Gardini Dias" userId="7283582234da282d" providerId="LiveId" clId="{C5FB0DF0-D3DF-4F89-8B3C-39729411D934}" dt="2023-10-20T00:43:02.823" v="5038" actId="313"/>
        <pc:sldMkLst>
          <pc:docMk/>
          <pc:sldMk cId="1831902795" sldId="265"/>
        </pc:sldMkLst>
        <pc:spChg chg="mod">
          <ac:chgData name="Lucas Gardini Dias" userId="7283582234da282d" providerId="LiveId" clId="{C5FB0DF0-D3DF-4F89-8B3C-39729411D934}" dt="2023-10-17T22:43:57.676" v="401" actId="20577"/>
          <ac:spMkLst>
            <pc:docMk/>
            <pc:sldMk cId="1831902795" sldId="265"/>
            <ac:spMk id="2" creationId="{F0EA80E2-15DD-ABEB-539C-D3721B78C834}"/>
          </ac:spMkLst>
        </pc:spChg>
        <pc:spChg chg="del">
          <ac:chgData name="Lucas Gardini Dias" userId="7283582234da282d" providerId="LiveId" clId="{C5FB0DF0-D3DF-4F89-8B3C-39729411D934}" dt="2023-10-20T00:33:17.811" v="4579" actId="478"/>
          <ac:spMkLst>
            <pc:docMk/>
            <pc:sldMk cId="1831902795" sldId="265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20T00:43:02.823" v="5038" actId="313"/>
          <ac:spMkLst>
            <pc:docMk/>
            <pc:sldMk cId="1831902795" sldId="265"/>
            <ac:spMk id="6" creationId="{513AB07C-81FB-3533-C9E9-AA5E2178F19B}"/>
          </ac:spMkLst>
        </pc:spChg>
        <pc:spChg chg="add mod">
          <ac:chgData name="Lucas Gardini Dias" userId="7283582234da282d" providerId="LiveId" clId="{C5FB0DF0-D3DF-4F89-8B3C-39729411D934}" dt="2023-10-20T00:39:11.430" v="4920" actId="1076"/>
          <ac:spMkLst>
            <pc:docMk/>
            <pc:sldMk cId="1831902795" sldId="265"/>
            <ac:spMk id="8" creationId="{54DCF85F-6F5E-6A61-063C-1F98451BC9D6}"/>
          </ac:spMkLst>
        </pc:spChg>
        <pc:picChg chg="add mod">
          <ac:chgData name="Lucas Gardini Dias" userId="7283582234da282d" providerId="LiveId" clId="{C5FB0DF0-D3DF-4F89-8B3C-39729411D934}" dt="2023-10-20T00:38:42.325" v="4850" actId="1076"/>
          <ac:picMkLst>
            <pc:docMk/>
            <pc:sldMk cId="1831902795" sldId="265"/>
            <ac:picMk id="7" creationId="{63C35972-5F68-2C15-0C4D-5B7DCDEE358B}"/>
          </ac:picMkLst>
        </pc:picChg>
      </pc:sldChg>
      <pc:sldChg chg="modSp add mod">
        <pc:chgData name="Lucas Gardini Dias" userId="7283582234da282d" providerId="LiveId" clId="{C5FB0DF0-D3DF-4F89-8B3C-39729411D934}" dt="2023-10-17T22:44:06.946" v="405"/>
        <pc:sldMkLst>
          <pc:docMk/>
          <pc:sldMk cId="1552713571" sldId="266"/>
        </pc:sldMkLst>
        <pc:spChg chg="mod">
          <ac:chgData name="Lucas Gardini Dias" userId="7283582234da282d" providerId="LiveId" clId="{C5FB0DF0-D3DF-4F89-8B3C-39729411D934}" dt="2023-10-17T22:44:06.946" v="405"/>
          <ac:spMkLst>
            <pc:docMk/>
            <pc:sldMk cId="1552713571" sldId="26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19.943" v="423" actId="20577"/>
        <pc:sldMkLst>
          <pc:docMk/>
          <pc:sldMk cId="1474203679" sldId="267"/>
        </pc:sldMkLst>
        <pc:spChg chg="mod">
          <ac:chgData name="Lucas Gardini Dias" userId="7283582234da282d" providerId="LiveId" clId="{C5FB0DF0-D3DF-4F89-8B3C-39729411D934}" dt="2023-10-17T22:44:19.943" v="423" actId="20577"/>
          <ac:spMkLst>
            <pc:docMk/>
            <pc:sldMk cId="1474203679" sldId="26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4:33.871" v="444"/>
        <pc:sldMkLst>
          <pc:docMk/>
          <pc:sldMk cId="1644909204" sldId="268"/>
        </pc:sldMkLst>
        <pc:spChg chg="mod">
          <ac:chgData name="Lucas Gardini Dias" userId="7283582234da282d" providerId="LiveId" clId="{C5FB0DF0-D3DF-4F89-8B3C-39729411D934}" dt="2023-10-17T22:44:33.871" v="444"/>
          <ac:spMkLst>
            <pc:docMk/>
            <pc:sldMk cId="1644909204" sldId="26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41.969" v="449" actId="20577"/>
        <pc:sldMkLst>
          <pc:docMk/>
          <pc:sldMk cId="1694043030" sldId="269"/>
        </pc:sldMkLst>
        <pc:spChg chg="mod">
          <ac:chgData name="Lucas Gardini Dias" userId="7283582234da282d" providerId="LiveId" clId="{C5FB0DF0-D3DF-4F89-8B3C-39729411D934}" dt="2023-10-17T22:44:41.969" v="449" actId="20577"/>
          <ac:spMkLst>
            <pc:docMk/>
            <pc:sldMk cId="1694043030" sldId="26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52.636" v="453"/>
        <pc:sldMkLst>
          <pc:docMk/>
          <pc:sldMk cId="2941452920" sldId="270"/>
        </pc:sldMkLst>
        <pc:spChg chg="mod">
          <ac:chgData name="Lucas Gardini Dias" userId="7283582234da282d" providerId="LiveId" clId="{C5FB0DF0-D3DF-4F89-8B3C-39729411D934}" dt="2023-10-17T22:44:52.636" v="453"/>
          <ac:spMkLst>
            <pc:docMk/>
            <pc:sldMk cId="2941452920" sldId="270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06.106" v="472" actId="20577"/>
        <pc:sldMkLst>
          <pc:docMk/>
          <pc:sldMk cId="1412234956" sldId="271"/>
        </pc:sldMkLst>
        <pc:spChg chg="mod">
          <ac:chgData name="Lucas Gardini Dias" userId="7283582234da282d" providerId="LiveId" clId="{C5FB0DF0-D3DF-4F89-8B3C-39729411D934}" dt="2023-10-17T22:45:06.106" v="472" actId="20577"/>
          <ac:spMkLst>
            <pc:docMk/>
            <pc:sldMk cId="1412234956" sldId="271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5:20.736" v="498"/>
        <pc:sldMkLst>
          <pc:docMk/>
          <pc:sldMk cId="3921640159" sldId="272"/>
        </pc:sldMkLst>
        <pc:spChg chg="mod">
          <ac:chgData name="Lucas Gardini Dias" userId="7283582234da282d" providerId="LiveId" clId="{C5FB0DF0-D3DF-4F89-8B3C-39729411D934}" dt="2023-10-17T22:45:20.736" v="498"/>
          <ac:spMkLst>
            <pc:docMk/>
            <pc:sldMk cId="3921640159" sldId="27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30.574" v="503" actId="20577"/>
        <pc:sldMkLst>
          <pc:docMk/>
          <pc:sldMk cId="3250206503" sldId="273"/>
        </pc:sldMkLst>
        <pc:spChg chg="mod">
          <ac:chgData name="Lucas Gardini Dias" userId="7283582234da282d" providerId="LiveId" clId="{C5FB0DF0-D3DF-4F89-8B3C-39729411D934}" dt="2023-10-17T22:45:30.574" v="503" actId="20577"/>
          <ac:spMkLst>
            <pc:docMk/>
            <pc:sldMk cId="3250206503" sldId="273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45.689" v="533" actId="20577"/>
        <pc:sldMkLst>
          <pc:docMk/>
          <pc:sldMk cId="2562749162" sldId="274"/>
        </pc:sldMkLst>
        <pc:spChg chg="mod">
          <ac:chgData name="Lucas Gardini Dias" userId="7283582234da282d" providerId="LiveId" clId="{C5FB0DF0-D3DF-4F89-8B3C-39729411D934}" dt="2023-10-17T22:45:45.689" v="533" actId="20577"/>
          <ac:spMkLst>
            <pc:docMk/>
            <pc:sldMk cId="2562749162" sldId="274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05.094" v="559"/>
        <pc:sldMkLst>
          <pc:docMk/>
          <pc:sldMk cId="366879679" sldId="275"/>
        </pc:sldMkLst>
        <pc:spChg chg="mod">
          <ac:chgData name="Lucas Gardini Dias" userId="7283582234da282d" providerId="LiveId" clId="{C5FB0DF0-D3DF-4F89-8B3C-39729411D934}" dt="2023-10-17T22:46:05.094" v="559"/>
          <ac:spMkLst>
            <pc:docMk/>
            <pc:sldMk cId="366879679" sldId="27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13.478" v="563"/>
        <pc:sldMkLst>
          <pc:docMk/>
          <pc:sldMk cId="1110606851" sldId="276"/>
        </pc:sldMkLst>
        <pc:spChg chg="mod">
          <ac:chgData name="Lucas Gardini Dias" userId="7283582234da282d" providerId="LiveId" clId="{C5FB0DF0-D3DF-4F89-8B3C-39729411D934}" dt="2023-10-17T22:46:13.478" v="563"/>
          <ac:spMkLst>
            <pc:docMk/>
            <pc:sldMk cId="1110606851" sldId="27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31.496" v="586" actId="20577"/>
        <pc:sldMkLst>
          <pc:docMk/>
          <pc:sldMk cId="454187441" sldId="277"/>
        </pc:sldMkLst>
        <pc:spChg chg="mod">
          <ac:chgData name="Lucas Gardini Dias" userId="7283582234da282d" providerId="LiveId" clId="{C5FB0DF0-D3DF-4F89-8B3C-39729411D934}" dt="2023-10-17T22:46:31.496" v="586" actId="20577"/>
          <ac:spMkLst>
            <pc:docMk/>
            <pc:sldMk cId="454187441" sldId="27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47.697" v="612"/>
        <pc:sldMkLst>
          <pc:docMk/>
          <pc:sldMk cId="3911855200" sldId="278"/>
        </pc:sldMkLst>
        <pc:spChg chg="mod">
          <ac:chgData name="Lucas Gardini Dias" userId="7283582234da282d" providerId="LiveId" clId="{C5FB0DF0-D3DF-4F89-8B3C-39729411D934}" dt="2023-10-17T22:46:47.697" v="612"/>
          <ac:spMkLst>
            <pc:docMk/>
            <pc:sldMk cId="3911855200" sldId="27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57.486" v="645" actId="20577"/>
        <pc:sldMkLst>
          <pc:docMk/>
          <pc:sldMk cId="164609262" sldId="279"/>
        </pc:sldMkLst>
        <pc:spChg chg="mod">
          <ac:chgData name="Lucas Gardini Dias" userId="7283582234da282d" providerId="LiveId" clId="{C5FB0DF0-D3DF-4F89-8B3C-39729411D934}" dt="2023-10-17T22:46:57.486" v="645" actId="20577"/>
          <ac:spMkLst>
            <pc:docMk/>
            <pc:sldMk cId="164609262" sldId="27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03.410" v="655" actId="20577"/>
        <pc:sldMkLst>
          <pc:docMk/>
          <pc:sldMk cId="1859950295" sldId="280"/>
        </pc:sldMkLst>
        <pc:spChg chg="mod">
          <ac:chgData name="Lucas Gardini Dias" userId="7283582234da282d" providerId="LiveId" clId="{C5FB0DF0-D3DF-4F89-8B3C-39729411D934}" dt="2023-10-17T22:47:03.410" v="655" actId="20577"/>
          <ac:spMkLst>
            <pc:docMk/>
            <pc:sldMk cId="1859950295" sldId="280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15.416" v="670"/>
        <pc:sldMkLst>
          <pc:docMk/>
          <pc:sldMk cId="1900832391" sldId="281"/>
        </pc:sldMkLst>
        <pc:spChg chg="mod">
          <ac:chgData name="Lucas Gardini Dias" userId="7283582234da282d" providerId="LiveId" clId="{C5FB0DF0-D3DF-4F89-8B3C-39729411D934}" dt="2023-10-17T22:47:15.416" v="670"/>
          <ac:spMkLst>
            <pc:docMk/>
            <pc:sldMk cId="1900832391" sldId="281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24.409" v="700" actId="20577"/>
        <pc:sldMkLst>
          <pc:docMk/>
          <pc:sldMk cId="2782248189" sldId="282"/>
        </pc:sldMkLst>
        <pc:spChg chg="mod">
          <ac:chgData name="Lucas Gardini Dias" userId="7283582234da282d" providerId="LiveId" clId="{C5FB0DF0-D3DF-4F89-8B3C-39729411D934}" dt="2023-10-17T22:47:24.409" v="700" actId="20577"/>
          <ac:spMkLst>
            <pc:docMk/>
            <pc:sldMk cId="2782248189" sldId="28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33.263" v="726" actId="20577"/>
        <pc:sldMkLst>
          <pc:docMk/>
          <pc:sldMk cId="1293162682" sldId="283"/>
        </pc:sldMkLst>
        <pc:spChg chg="mod">
          <ac:chgData name="Lucas Gardini Dias" userId="7283582234da282d" providerId="LiveId" clId="{C5FB0DF0-D3DF-4F89-8B3C-39729411D934}" dt="2023-10-17T22:47:33.263" v="726" actId="20577"/>
          <ac:spMkLst>
            <pc:docMk/>
            <pc:sldMk cId="1293162682" sldId="283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46.888" v="731"/>
        <pc:sldMkLst>
          <pc:docMk/>
          <pc:sldMk cId="3929898778" sldId="284"/>
        </pc:sldMkLst>
        <pc:spChg chg="mod">
          <ac:chgData name="Lucas Gardini Dias" userId="7283582234da282d" providerId="LiveId" clId="{C5FB0DF0-D3DF-4F89-8B3C-39729411D934}" dt="2023-10-17T22:47:46.888" v="731"/>
          <ac:spMkLst>
            <pc:docMk/>
            <pc:sldMk cId="3929898778" sldId="284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59.055" v="736" actId="20577"/>
        <pc:sldMkLst>
          <pc:docMk/>
          <pc:sldMk cId="139497607" sldId="285"/>
        </pc:sldMkLst>
        <pc:spChg chg="mod">
          <ac:chgData name="Lucas Gardini Dias" userId="7283582234da282d" providerId="LiveId" clId="{C5FB0DF0-D3DF-4F89-8B3C-39729411D934}" dt="2023-10-17T22:47:59.055" v="736" actId="20577"/>
          <ac:spMkLst>
            <pc:docMk/>
            <pc:sldMk cId="139497607" sldId="28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05.964" v="749" actId="20577"/>
        <pc:sldMkLst>
          <pc:docMk/>
          <pc:sldMk cId="207230729" sldId="286"/>
        </pc:sldMkLst>
        <pc:spChg chg="mod">
          <ac:chgData name="Lucas Gardini Dias" userId="7283582234da282d" providerId="LiveId" clId="{C5FB0DF0-D3DF-4F89-8B3C-39729411D934}" dt="2023-10-17T22:48:05.964" v="749" actId="20577"/>
          <ac:spMkLst>
            <pc:docMk/>
            <pc:sldMk cId="207230729" sldId="286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8:17.789" v="769"/>
        <pc:sldMkLst>
          <pc:docMk/>
          <pc:sldMk cId="1653300419" sldId="287"/>
        </pc:sldMkLst>
        <pc:spChg chg="mod">
          <ac:chgData name="Lucas Gardini Dias" userId="7283582234da282d" providerId="LiveId" clId="{C5FB0DF0-D3DF-4F89-8B3C-39729411D934}" dt="2023-10-17T22:48:17.789" v="769"/>
          <ac:spMkLst>
            <pc:docMk/>
            <pc:sldMk cId="1653300419" sldId="287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23.590" v="773"/>
        <pc:sldMkLst>
          <pc:docMk/>
          <pc:sldMk cId="1219132857" sldId="288"/>
        </pc:sldMkLst>
        <pc:spChg chg="mod">
          <ac:chgData name="Lucas Gardini Dias" userId="7283582234da282d" providerId="LiveId" clId="{C5FB0DF0-D3DF-4F89-8B3C-39729411D934}" dt="2023-10-17T22:48:23.590" v="773"/>
          <ac:spMkLst>
            <pc:docMk/>
            <pc:sldMk cId="1219132857" sldId="28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30.690" v="788" actId="20577"/>
        <pc:sldMkLst>
          <pc:docMk/>
          <pc:sldMk cId="2287842619" sldId="289"/>
        </pc:sldMkLst>
        <pc:spChg chg="mod">
          <ac:chgData name="Lucas Gardini Dias" userId="7283582234da282d" providerId="LiveId" clId="{C5FB0DF0-D3DF-4F89-8B3C-39729411D934}" dt="2023-10-17T22:48:30.690" v="788" actId="20577"/>
          <ac:spMkLst>
            <pc:docMk/>
            <pc:sldMk cId="2287842619" sldId="289"/>
            <ac:spMk id="2" creationId="{3F89F942-F2B5-EBBE-126B-E2759FD22242}"/>
          </ac:spMkLst>
        </pc:spChg>
      </pc:sldChg>
      <pc:sldChg chg="addSp delSp modSp add mod">
        <pc:chgData name="Lucas Gardini Dias" userId="7283582234da282d" providerId="LiveId" clId="{C5FB0DF0-D3DF-4F89-8B3C-39729411D934}" dt="2023-10-19T22:13:15.962" v="1155" actId="14826"/>
        <pc:sldMkLst>
          <pc:docMk/>
          <pc:sldMk cId="2592231935" sldId="290"/>
        </pc:sldMkLst>
        <pc:spChg chg="del">
          <ac:chgData name="Lucas Gardini Dias" userId="7283582234da282d" providerId="LiveId" clId="{C5FB0DF0-D3DF-4F89-8B3C-39729411D934}" dt="2023-10-18T00:59:10.375" v="911" actId="478"/>
          <ac:spMkLst>
            <pc:docMk/>
            <pc:sldMk cId="2592231935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9:11.951" v="913" actId="478"/>
          <ac:spMkLst>
            <pc:docMk/>
            <pc:sldMk cId="2592231935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1:06:54.836" v="999" actId="478"/>
          <ac:spMkLst>
            <pc:docMk/>
            <pc:sldMk cId="2592231935" sldId="290"/>
            <ac:spMk id="13" creationId="{7C1BEBE1-4E63-0AF7-6D14-57EB43A2797F}"/>
          </ac:spMkLst>
        </pc:spChg>
        <pc:spChg chg="del">
          <ac:chgData name="Lucas Gardini Dias" userId="7283582234da282d" providerId="LiveId" clId="{C5FB0DF0-D3DF-4F89-8B3C-39729411D934}" dt="2023-10-18T01:01:29.625" v="944" actId="478"/>
          <ac:spMkLst>
            <pc:docMk/>
            <pc:sldMk cId="2592231935" sldId="290"/>
            <ac:spMk id="15" creationId="{FF285D15-CA04-0574-4AAD-47ADEE6CFB3B}"/>
          </ac:spMkLst>
        </pc:spChg>
        <pc:spChg chg="add mod">
          <ac:chgData name="Lucas Gardini Dias" userId="7283582234da282d" providerId="LiveId" clId="{C5FB0DF0-D3DF-4F89-8B3C-39729411D934}" dt="2023-10-18T01:09:31.130" v="1021" actId="2085"/>
          <ac:spMkLst>
            <pc:docMk/>
            <pc:sldMk cId="2592231935" sldId="290"/>
            <ac:spMk id="16" creationId="{24279469-2DDA-E628-E364-C8BECD32A244}"/>
          </ac:spMkLst>
        </pc:spChg>
        <pc:spChg chg="add del mod">
          <ac:chgData name="Lucas Gardini Dias" userId="7283582234da282d" providerId="LiveId" clId="{C5FB0DF0-D3DF-4F89-8B3C-39729411D934}" dt="2023-10-18T01:01:31.777" v="946" actId="478"/>
          <ac:spMkLst>
            <pc:docMk/>
            <pc:sldMk cId="2592231935" sldId="290"/>
            <ac:spMk id="17" creationId="{92842EFE-420E-B3FF-055D-45AE8CD8FE07}"/>
          </ac:spMkLst>
        </pc:spChg>
        <pc:spChg chg="add mod">
          <ac:chgData name="Lucas Gardini Dias" userId="7283582234da282d" providerId="LiveId" clId="{C5FB0DF0-D3DF-4F89-8B3C-39729411D934}" dt="2023-10-18T01:05:23.805" v="990" actId="1076"/>
          <ac:spMkLst>
            <pc:docMk/>
            <pc:sldMk cId="2592231935" sldId="290"/>
            <ac:spMk id="19" creationId="{5F41F4FE-D4CC-2F2F-F295-5F6F42E88C02}"/>
          </ac:spMkLst>
        </pc:spChg>
        <pc:grpChg chg="add del mod">
          <ac:chgData name="Lucas Gardini Dias" userId="7283582234da282d" providerId="LiveId" clId="{C5FB0DF0-D3DF-4F89-8B3C-39729411D934}" dt="2023-10-18T01:00:25.656" v="926" actId="478"/>
          <ac:grpSpMkLst>
            <pc:docMk/>
            <pc:sldMk cId="2592231935" sldId="290"/>
            <ac:grpSpMk id="7" creationId="{BFF3A1CB-4751-273B-4838-2472BA6FD84B}"/>
          </ac:grpSpMkLst>
        </pc:grpChg>
        <pc:grpChg chg="del">
          <ac:chgData name="Lucas Gardini Dias" userId="7283582234da282d" providerId="LiveId" clId="{C5FB0DF0-D3DF-4F89-8B3C-39729411D934}" dt="2023-10-18T01:01:28.239" v="943" actId="478"/>
          <ac:grpSpMkLst>
            <pc:docMk/>
            <pc:sldMk cId="2592231935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1:01:53.241" v="952" actId="12789"/>
          <ac:picMkLst>
            <pc:docMk/>
            <pc:sldMk cId="2592231935" sldId="290"/>
            <ac:picMk id="5" creationId="{1C79E405-CB11-2D90-B746-2187C3983492}"/>
          </ac:picMkLst>
        </pc:picChg>
        <pc:picChg chg="del">
          <ac:chgData name="Lucas Gardini Dias" userId="7283582234da282d" providerId="LiveId" clId="{C5FB0DF0-D3DF-4F89-8B3C-39729411D934}" dt="2023-10-18T01:01:30.472" v="945" actId="478"/>
          <ac:picMkLst>
            <pc:docMk/>
            <pc:sldMk cId="2592231935" sldId="290"/>
            <ac:picMk id="6" creationId="{13FF39D7-7CC4-BD5B-E930-5FCEBF07B2C3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8" creationId="{BDEF4E05-01D2-6865-6F6D-64D65EF92767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10" creationId="{49CA4001-8ACA-EC98-68EC-1F8EF7B80DEE}"/>
          </ac:picMkLst>
        </pc:picChg>
        <pc:picChg chg="add mod">
          <ac:chgData name="Lucas Gardini Dias" userId="7283582234da282d" providerId="LiveId" clId="{C5FB0DF0-D3DF-4F89-8B3C-39729411D934}" dt="2023-10-19T22:13:15.962" v="1155" actId="14826"/>
          <ac:picMkLst>
            <pc:docMk/>
            <pc:sldMk cId="2592231935" sldId="290"/>
            <ac:picMk id="18" creationId="{2051EE9C-0EA3-2B62-4E7C-E78F269B2676}"/>
          </ac:picMkLst>
        </pc:picChg>
        <pc:cxnChg chg="mod">
          <ac:chgData name="Lucas Gardini Dias" userId="7283582234da282d" providerId="LiveId" clId="{C5FB0DF0-D3DF-4F89-8B3C-39729411D934}" dt="2023-10-18T01:00:14.300" v="924"/>
          <ac:cxnSpMkLst>
            <pc:docMk/>
            <pc:sldMk cId="2592231935" sldId="290"/>
            <ac:cxnSpMk id="12" creationId="{D49F1033-1EE0-CA23-2855-6AD6E86EEE7A}"/>
          </ac:cxnSpMkLst>
        </pc:cxnChg>
      </pc:sldChg>
      <pc:sldChg chg="addSp delSp modSp add del mod ord">
        <pc:chgData name="Lucas Gardini Dias" userId="7283582234da282d" providerId="LiveId" clId="{C5FB0DF0-D3DF-4F89-8B3C-39729411D934}" dt="2023-10-18T00:58:17.119" v="909" actId="47"/>
        <pc:sldMkLst>
          <pc:docMk/>
          <pc:sldMk cId="2981077830" sldId="290"/>
        </pc:sldMkLst>
        <pc:spChg chg="del">
          <ac:chgData name="Lucas Gardini Dias" userId="7283582234da282d" providerId="LiveId" clId="{C5FB0DF0-D3DF-4F89-8B3C-39729411D934}" dt="2023-10-18T00:55:03.149" v="854" actId="478"/>
          <ac:spMkLst>
            <pc:docMk/>
            <pc:sldMk cId="2981077830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5:04.862" v="856" actId="478"/>
          <ac:spMkLst>
            <pc:docMk/>
            <pc:sldMk cId="2981077830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7" creationId="{A36739ED-4AE9-31BF-B44E-22AA8772DA85}"/>
          </ac:spMkLst>
        </pc:spChg>
        <pc:spChg chg="add del mod">
          <ac:chgData name="Lucas Gardini Dias" userId="7283582234da282d" providerId="LiveId" clId="{C5FB0DF0-D3DF-4F89-8B3C-39729411D934}" dt="2023-10-18T00:58:15.829" v="908" actId="767"/>
          <ac:spMkLst>
            <pc:docMk/>
            <pc:sldMk cId="2981077830" sldId="290"/>
            <ac:spMk id="8" creationId="{2DD6E29D-942C-DFF0-F7B6-5D25C1656984}"/>
          </ac:spMkLst>
        </pc:spChg>
        <pc:spChg chg="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10" creationId="{DBBE65F0-718A-7DB8-7D86-4F9E2056E113}"/>
          </ac:spMkLst>
        </pc:spChg>
        <pc:spChg chg="del">
          <ac:chgData name="Lucas Gardini Dias" userId="7283582234da282d" providerId="LiveId" clId="{C5FB0DF0-D3DF-4F89-8B3C-39729411D934}" dt="2023-10-18T00:55:06.415" v="857" actId="478"/>
          <ac:spMkLst>
            <pc:docMk/>
            <pc:sldMk cId="2981077830" sldId="290"/>
            <ac:spMk id="15" creationId="{FF285D15-CA04-0574-4AAD-47ADEE6CFB3B}"/>
          </ac:spMkLst>
        </pc:spChg>
        <pc:grpChg chg="del">
          <ac:chgData name="Lucas Gardini Dias" userId="7283582234da282d" providerId="LiveId" clId="{C5FB0DF0-D3DF-4F89-8B3C-39729411D934}" dt="2023-10-18T00:55:08.746" v="858" actId="478"/>
          <ac:grpSpMkLst>
            <pc:docMk/>
            <pc:sldMk cId="2981077830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8:08.346" v="898" actId="14100"/>
          <ac:picMkLst>
            <pc:docMk/>
            <pc:sldMk cId="2981077830" sldId="290"/>
            <ac:picMk id="5" creationId="{37CD8BB0-CD79-223F-746A-8371860D38B2}"/>
          </ac:picMkLst>
        </pc:picChg>
        <pc:picChg chg="del">
          <ac:chgData name="Lucas Gardini Dias" userId="7283582234da282d" providerId="LiveId" clId="{C5FB0DF0-D3DF-4F89-8B3C-39729411D934}" dt="2023-10-18T00:55:09.598" v="859" actId="478"/>
          <ac:picMkLst>
            <pc:docMk/>
            <pc:sldMk cId="2981077830" sldId="290"/>
            <ac:picMk id="6" creationId="{13FF39D7-7CC4-BD5B-E930-5FCEBF07B2C3}"/>
          </ac:picMkLst>
        </pc:picChg>
      </pc:sldChg>
      <pc:sldChg chg="addSp delSp modSp new mod modClrScheme chgLayout">
        <pc:chgData name="Lucas Gardini Dias" userId="7283582234da282d" providerId="LiveId" clId="{C5FB0DF0-D3DF-4F89-8B3C-39729411D934}" dt="2023-10-19T23:25:31.126" v="2956"/>
        <pc:sldMkLst>
          <pc:docMk/>
          <pc:sldMk cId="482512677" sldId="291"/>
        </pc:sldMkLst>
        <pc:spChg chg="del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2" creationId="{8E66F4BF-2C6B-4274-D6C1-811DC883E951}"/>
          </ac:spMkLst>
        </pc:spChg>
        <pc:spChg chg="del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3" creationId="{A5859B69-96F2-3C3F-D3C0-64A9074C457D}"/>
          </ac:spMkLst>
        </pc:spChg>
        <pc:spChg chg="mod ord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4" creationId="{21B5A121-F754-247B-71BC-E6BAC80FB3E7}"/>
          </ac:spMkLst>
        </pc:spChg>
        <pc:spChg chg="mod ord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5" creationId="{7C02F033-9C8F-E2B9-D077-BDB595476CFF}"/>
          </ac:spMkLst>
        </pc:spChg>
        <pc:spChg chg="add mod">
          <ac:chgData name="Lucas Gardini Dias" userId="7283582234da282d" providerId="LiveId" clId="{C5FB0DF0-D3DF-4F89-8B3C-39729411D934}" dt="2023-10-19T23:25:31.126" v="2956"/>
          <ac:spMkLst>
            <pc:docMk/>
            <pc:sldMk cId="482512677" sldId="291"/>
            <ac:spMk id="6" creationId="{4F51AB79-6509-C9F6-B0A1-E4B145E8A9E4}"/>
          </ac:spMkLst>
        </pc:spChg>
      </pc:sldChg>
      <pc:sldChg chg="delSp modSp add mod modTransition modAnim">
        <pc:chgData name="Lucas Gardini Dias" userId="7283582234da282d" providerId="LiveId" clId="{C5FB0DF0-D3DF-4F89-8B3C-39729411D934}" dt="2023-10-20T00:29:51.988" v="4578" actId="20577"/>
        <pc:sldMkLst>
          <pc:docMk/>
          <pc:sldMk cId="621010932" sldId="292"/>
        </pc:sldMkLst>
        <pc:spChg chg="mod">
          <ac:chgData name="Lucas Gardini Dias" userId="7283582234da282d" providerId="LiveId" clId="{C5FB0DF0-D3DF-4F89-8B3C-39729411D934}" dt="2023-10-20T00:29:51.988" v="4578" actId="20577"/>
          <ac:spMkLst>
            <pc:docMk/>
            <pc:sldMk cId="621010932" sldId="292"/>
            <ac:spMk id="3" creationId="{1812B3A2-0B9F-7A1D-29BE-5783C0E7C666}"/>
          </ac:spMkLst>
        </pc:spChg>
        <pc:spChg chg="del">
          <ac:chgData name="Lucas Gardini Dias" userId="7283582234da282d" providerId="LiveId" clId="{C5FB0DF0-D3DF-4F89-8B3C-39729411D934}" dt="2023-10-19T22:59:44.712" v="1357" actId="478"/>
          <ac:spMkLst>
            <pc:docMk/>
            <pc:sldMk cId="621010932" sldId="292"/>
            <ac:spMk id="7" creationId="{A6A4880A-AAFA-0DF6-FA59-A760CF52AD3B}"/>
          </ac:spMkLst>
        </pc:spChg>
        <pc:picChg chg="del">
          <ac:chgData name="Lucas Gardini Dias" userId="7283582234da282d" providerId="LiveId" clId="{C5FB0DF0-D3DF-4F89-8B3C-39729411D934}" dt="2023-10-19T22:59:43.393" v="1356" actId="478"/>
          <ac:picMkLst>
            <pc:docMk/>
            <pc:sldMk cId="621010932" sldId="292"/>
            <ac:picMk id="1026" creationId="{C260FD50-AC34-C9AC-76D5-ACCAD52E746A}"/>
          </ac:picMkLst>
        </pc:picChg>
      </pc:sldChg>
      <pc:sldChg chg="modSp add del modAnim">
        <pc:chgData name="Lucas Gardini Dias" userId="7283582234da282d" providerId="LiveId" clId="{C5FB0DF0-D3DF-4F89-8B3C-39729411D934}" dt="2023-10-19T23:04:31.762" v="1585" actId="47"/>
        <pc:sldMkLst>
          <pc:docMk/>
          <pc:sldMk cId="1727550028" sldId="293"/>
        </pc:sldMkLst>
        <pc:spChg chg="mod">
          <ac:chgData name="Lucas Gardini Dias" userId="7283582234da282d" providerId="LiveId" clId="{C5FB0DF0-D3DF-4F89-8B3C-39729411D934}" dt="2023-10-19T23:03:32.267" v="1570" actId="20577"/>
          <ac:spMkLst>
            <pc:docMk/>
            <pc:sldMk cId="1727550028" sldId="293"/>
            <ac:spMk id="3" creationId="{1812B3A2-0B9F-7A1D-29BE-5783C0E7C666}"/>
          </ac:spMkLst>
        </pc:spChg>
      </pc:sldChg>
      <pc:sldChg chg="addSp modSp add mod modTransition">
        <pc:chgData name="Lucas Gardini Dias" userId="7283582234da282d" providerId="LiveId" clId="{C5FB0DF0-D3DF-4F89-8B3C-39729411D934}" dt="2023-10-20T00:28:41.887" v="4541"/>
        <pc:sldMkLst>
          <pc:docMk/>
          <pc:sldMk cId="2338042209" sldId="293"/>
        </pc:sldMkLst>
        <pc:spChg chg="mod">
          <ac:chgData name="Lucas Gardini Dias" userId="7283582234da282d" providerId="LiveId" clId="{C5FB0DF0-D3DF-4F89-8B3C-39729411D934}" dt="2023-10-19T23:19:48.472" v="2679" actId="123"/>
          <ac:spMkLst>
            <pc:docMk/>
            <pc:sldMk cId="2338042209" sldId="293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3:13:10.522" v="2678" actId="1076"/>
          <ac:spMkLst>
            <pc:docMk/>
            <pc:sldMk cId="2338042209" sldId="293"/>
            <ac:spMk id="7" creationId="{0D3BD040-1B69-0E02-7980-6707108169F6}"/>
          </ac:spMkLst>
        </pc:spChg>
        <pc:picChg chg="add mod">
          <ac:chgData name="Lucas Gardini Dias" userId="7283582234da282d" providerId="LiveId" clId="{C5FB0DF0-D3DF-4F89-8B3C-39729411D934}" dt="2023-10-19T23:12:37.376" v="2639" actId="14826"/>
          <ac:picMkLst>
            <pc:docMk/>
            <pc:sldMk cId="2338042209" sldId="293"/>
            <ac:picMk id="6" creationId="{79AAAC7B-F87C-BBE0-EAAC-B52CB14E523E}"/>
          </ac:picMkLst>
        </pc:picChg>
      </pc:sldChg>
      <pc:sldChg chg="delSp modSp add mod modTransition">
        <pc:chgData name="Lucas Gardini Dias" userId="7283582234da282d" providerId="LiveId" clId="{C5FB0DF0-D3DF-4F89-8B3C-39729411D934}" dt="2023-10-20T00:09:38.013" v="3168"/>
        <pc:sldMkLst>
          <pc:docMk/>
          <pc:sldMk cId="4124862665" sldId="294"/>
        </pc:sldMkLst>
        <pc:spChg chg="mod">
          <ac:chgData name="Lucas Gardini Dias" userId="7283582234da282d" providerId="LiveId" clId="{C5FB0DF0-D3DF-4F89-8B3C-39729411D934}" dt="2023-10-19T23:23:03.095" v="2697" actId="12789"/>
          <ac:spMkLst>
            <pc:docMk/>
            <pc:sldMk cId="4124862665" sldId="294"/>
            <ac:spMk id="16" creationId="{24279469-2DDA-E628-E364-C8BECD32A244}"/>
          </ac:spMkLst>
        </pc:spChg>
        <pc:spChg chg="del">
          <ac:chgData name="Lucas Gardini Dias" userId="7283582234da282d" providerId="LiveId" clId="{C5FB0DF0-D3DF-4F89-8B3C-39729411D934}" dt="2023-10-19T23:22:55.249" v="2694" actId="478"/>
          <ac:spMkLst>
            <pc:docMk/>
            <pc:sldMk cId="4124862665" sldId="294"/>
            <ac:spMk id="19" creationId="{5F41F4FE-D4CC-2F2F-F295-5F6F42E88C02}"/>
          </ac:spMkLst>
        </pc:spChg>
        <pc:picChg chg="del">
          <ac:chgData name="Lucas Gardini Dias" userId="7283582234da282d" providerId="LiveId" clId="{C5FB0DF0-D3DF-4F89-8B3C-39729411D934}" dt="2023-10-19T23:22:56.460" v="2695" actId="478"/>
          <ac:picMkLst>
            <pc:docMk/>
            <pc:sldMk cId="4124862665" sldId="294"/>
            <ac:picMk id="18" creationId="{2051EE9C-0EA3-2B62-4E7C-E78F269B2676}"/>
          </ac:picMkLst>
        </pc:picChg>
      </pc:sldChg>
      <pc:sldChg chg="modSp add mod modTransition">
        <pc:chgData name="Lucas Gardini Dias" userId="7283582234da282d" providerId="LiveId" clId="{C5FB0DF0-D3DF-4F89-8B3C-39729411D934}" dt="2023-10-20T00:28:03.320" v="4533"/>
        <pc:sldMkLst>
          <pc:docMk/>
          <pc:sldMk cId="226440141" sldId="295"/>
        </pc:sldMkLst>
        <pc:spChg chg="mod">
          <ac:chgData name="Lucas Gardini Dias" userId="7283582234da282d" providerId="LiveId" clId="{C5FB0DF0-D3DF-4F89-8B3C-39729411D934}" dt="2023-10-20T00:18:16.707" v="3659" actId="20577"/>
          <ac:spMkLst>
            <pc:docMk/>
            <pc:sldMk cId="226440141" sldId="295"/>
            <ac:spMk id="6" creationId="{2049F709-0379-7C5E-AE37-1EA69D372C59}"/>
          </ac:spMkLst>
        </pc:spChg>
        <pc:spChg chg="mod">
          <ac:chgData name="Lucas Gardini Dias" userId="7283582234da282d" providerId="LiveId" clId="{C5FB0DF0-D3DF-4F89-8B3C-39729411D934}" dt="2023-10-20T00:18:34.294" v="3691" actId="1076"/>
          <ac:spMkLst>
            <pc:docMk/>
            <pc:sldMk cId="226440141" sldId="295"/>
            <ac:spMk id="7" creationId="{F51FC8B5-44FB-06DC-3322-9069BB05F9E6}"/>
          </ac:spMkLst>
        </pc:spChg>
        <pc:picChg chg="mod">
          <ac:chgData name="Lucas Gardini Dias" userId="7283582234da282d" providerId="LiveId" clId="{C5FB0DF0-D3DF-4F89-8B3C-39729411D934}" dt="2023-10-20T00:17:33.669" v="3406" actId="14826"/>
          <ac:picMkLst>
            <pc:docMk/>
            <pc:sldMk cId="226440141" sldId="295"/>
            <ac:picMk id="3" creationId="{3E791283-75B3-B078-77F7-2C92484513CC}"/>
          </ac:picMkLst>
        </pc:picChg>
      </pc:sldChg>
      <pc:sldChg chg="addSp delSp modSp add del mod">
        <pc:chgData name="Lucas Gardini Dias" userId="7283582234da282d" providerId="LiveId" clId="{C5FB0DF0-D3DF-4F89-8B3C-39729411D934}" dt="2023-10-19T23:39:06.484" v="3081" actId="47"/>
        <pc:sldMkLst>
          <pc:docMk/>
          <pc:sldMk cId="1903677192" sldId="295"/>
        </pc:sldMkLst>
        <pc:spChg chg="del">
          <ac:chgData name="Lucas Gardini Dias" userId="7283582234da282d" providerId="LiveId" clId="{C5FB0DF0-D3DF-4F89-8B3C-39729411D934}" dt="2023-10-19T23:38:14.027" v="3070" actId="478"/>
          <ac:spMkLst>
            <pc:docMk/>
            <pc:sldMk cId="1903677192" sldId="295"/>
            <ac:spMk id="6" creationId="{54FF082D-00F6-C1CF-8631-B4FF185AEFDC}"/>
          </ac:spMkLst>
        </pc:spChg>
        <pc:spChg chg="del">
          <ac:chgData name="Lucas Gardini Dias" userId="7283582234da282d" providerId="LiveId" clId="{C5FB0DF0-D3DF-4F89-8B3C-39729411D934}" dt="2023-10-19T23:38:20.101" v="3072" actId="478"/>
          <ac:spMkLst>
            <pc:docMk/>
            <pc:sldMk cId="1903677192" sldId="295"/>
            <ac:spMk id="8" creationId="{25FFA9E1-1847-687F-5CB7-AD974E5E08E0}"/>
          </ac:spMkLst>
        </pc:spChg>
        <pc:spChg chg="add del mod">
          <ac:chgData name="Lucas Gardini Dias" userId="7283582234da282d" providerId="LiveId" clId="{C5FB0DF0-D3DF-4F89-8B3C-39729411D934}" dt="2023-10-19T23:38:18.797" v="3071" actId="478"/>
          <ac:spMkLst>
            <pc:docMk/>
            <pc:sldMk cId="1903677192" sldId="295"/>
            <ac:spMk id="9" creationId="{2E7226B2-83BB-D1C2-4006-85049E16B6E4}"/>
          </ac:spMkLst>
        </pc:spChg>
        <pc:picChg chg="mod">
          <ac:chgData name="Lucas Gardini Dias" userId="7283582234da282d" providerId="LiveId" clId="{C5FB0DF0-D3DF-4F89-8B3C-39729411D934}" dt="2023-10-19T23:38:42.077" v="3078" actId="1076"/>
          <ac:picMkLst>
            <pc:docMk/>
            <pc:sldMk cId="1903677192" sldId="295"/>
            <ac:picMk id="7" creationId="{ACF47ACF-F5C8-CE98-452C-10028143E890}"/>
          </ac:picMkLst>
        </pc:picChg>
        <pc:picChg chg="add mod">
          <ac:chgData name="Lucas Gardini Dias" userId="7283582234da282d" providerId="LiveId" clId="{C5FB0DF0-D3DF-4F89-8B3C-39729411D934}" dt="2023-10-19T23:38:47.453" v="3080" actId="1076"/>
          <ac:picMkLst>
            <pc:docMk/>
            <pc:sldMk cId="1903677192" sldId="295"/>
            <ac:picMk id="10" creationId="{F76A5FD8-FDD9-98CB-04D1-6C4E02FE1787}"/>
          </ac:picMkLst>
        </pc:picChg>
      </pc:sldChg>
      <pc:sldChg chg="addSp delSp modSp add mod modTransition delAnim">
        <pc:chgData name="Lucas Gardini Dias" userId="7283582234da282d" providerId="LiveId" clId="{C5FB0DF0-D3DF-4F89-8B3C-39729411D934}" dt="2023-10-20T00:28:36.353" v="4540"/>
        <pc:sldMkLst>
          <pc:docMk/>
          <pc:sldMk cId="46888621" sldId="296"/>
        </pc:sldMkLst>
        <pc:spChg chg="del">
          <ac:chgData name="Lucas Gardini Dias" userId="7283582234da282d" providerId="LiveId" clId="{C5FB0DF0-D3DF-4F89-8B3C-39729411D934}" dt="2023-10-20T00:26:08.223" v="4438" actId="478"/>
          <ac:spMkLst>
            <pc:docMk/>
            <pc:sldMk cId="46888621" sldId="296"/>
            <ac:spMk id="6" creationId="{13035BDB-2160-4C33-A789-4C1B8D966713}"/>
          </ac:spMkLst>
        </pc:spChg>
        <pc:spChg chg="del">
          <ac:chgData name="Lucas Gardini Dias" userId="7283582234da282d" providerId="LiveId" clId="{C5FB0DF0-D3DF-4F89-8B3C-39729411D934}" dt="2023-10-20T00:26:11.063" v="4440" actId="478"/>
          <ac:spMkLst>
            <pc:docMk/>
            <pc:sldMk cId="46888621" sldId="296"/>
            <ac:spMk id="7" creationId="{F0E052DC-A7A6-27E6-DABE-4ED1CE2A39D8}"/>
          </ac:spMkLst>
        </pc:spChg>
        <pc:spChg chg="add del mod">
          <ac:chgData name="Lucas Gardini Dias" userId="7283582234da282d" providerId="LiveId" clId="{C5FB0DF0-D3DF-4F89-8B3C-39729411D934}" dt="2023-10-20T00:26:09.890" v="4439" actId="478"/>
          <ac:spMkLst>
            <pc:docMk/>
            <pc:sldMk cId="46888621" sldId="296"/>
            <ac:spMk id="8" creationId="{7D8508DB-98BA-9215-FFFA-8B0EC39DD8CF}"/>
          </ac:spMkLst>
        </pc:spChg>
        <pc:spChg chg="add mod">
          <ac:chgData name="Lucas Gardini Dias" userId="7283582234da282d" providerId="LiveId" clId="{C5FB0DF0-D3DF-4F89-8B3C-39729411D934}" dt="2023-10-20T00:27:21.540" v="4526" actId="1076"/>
          <ac:spMkLst>
            <pc:docMk/>
            <pc:sldMk cId="46888621" sldId="296"/>
            <ac:spMk id="10" creationId="{738D2E1A-CAF5-E462-39AD-A601E2C414E4}"/>
          </ac:spMkLst>
        </pc:spChg>
        <pc:picChg chg="add mod">
          <ac:chgData name="Lucas Gardini Dias" userId="7283582234da282d" providerId="LiveId" clId="{C5FB0DF0-D3DF-4F89-8B3C-39729411D934}" dt="2023-10-20T00:27:19.072" v="4525" actId="12788"/>
          <ac:picMkLst>
            <pc:docMk/>
            <pc:sldMk cId="46888621" sldId="296"/>
            <ac:picMk id="9" creationId="{19DCD4E1-0525-39DF-91BE-4B1CB6AD0FB9}"/>
          </ac:picMkLst>
        </pc:picChg>
      </pc:sldChg>
      <pc:sldChg chg="addSp delSp modSp add mod">
        <pc:chgData name="Lucas Gardini Dias" userId="7283582234da282d" providerId="LiveId" clId="{C5FB0DF0-D3DF-4F89-8B3C-39729411D934}" dt="2023-10-20T00:33:23.009" v="4581"/>
        <pc:sldMkLst>
          <pc:docMk/>
          <pc:sldMk cId="3882196107" sldId="297"/>
        </pc:sldMkLst>
        <pc:spChg chg="add del mod">
          <ac:chgData name="Lucas Gardini Dias" userId="7283582234da282d" providerId="LiveId" clId="{C5FB0DF0-D3DF-4F89-8B3C-39729411D934}" dt="2023-10-20T00:33:23.009" v="4581"/>
          <ac:spMkLst>
            <pc:docMk/>
            <pc:sldMk cId="3882196107" sldId="297"/>
            <ac:spMk id="2" creationId="{0048B9D2-A44A-743D-D171-42D570386A26}"/>
          </ac:spMkLst>
        </pc:spChg>
        <pc:spChg chg="mod">
          <ac:chgData name="Lucas Gardini Dias" userId="7283582234da282d" providerId="LiveId" clId="{C5FB0DF0-D3DF-4F89-8B3C-39729411D934}" dt="2023-10-20T00:27:44.383" v="4529"/>
          <ac:spMkLst>
            <pc:docMk/>
            <pc:sldMk cId="3882196107" sldId="297"/>
            <ac:spMk id="16" creationId="{24279469-2DDA-E628-E364-C8BECD32A244}"/>
          </ac:spMkLst>
        </pc:spChg>
      </pc:sldChg>
      <pc:sldMasterChg chg="modSldLayout">
        <pc:chgData name="Lucas Gardini Dias" userId="7283582234da282d" providerId="LiveId" clId="{C5FB0DF0-D3DF-4F89-8B3C-39729411D934}" dt="2023-10-20T00:29:22.327" v="4576" actId="20577"/>
        <pc:sldMasterMkLst>
          <pc:docMk/>
          <pc:sldMasterMk cId="742390347" sldId="2147483750"/>
        </pc:sldMasterMkLst>
        <pc:sldLayoutChg chg="delSp modSp mod">
          <pc:chgData name="Lucas Gardini Dias" userId="7283582234da282d" providerId="LiveId" clId="{C5FB0DF0-D3DF-4F89-8B3C-39729411D934}" dt="2023-10-20T00:29:22.327" v="4576" actId="20577"/>
          <pc:sldLayoutMkLst>
            <pc:docMk/>
            <pc:sldMasterMk cId="742390347" sldId="2147483750"/>
            <pc:sldLayoutMk cId="4081334095" sldId="2147483752"/>
          </pc:sldLayoutMkLst>
          <pc:spChg chg="del">
            <ac:chgData name="Lucas Gardini Dias" userId="7283582234da282d" providerId="LiveId" clId="{C5FB0DF0-D3DF-4F89-8B3C-39729411D934}" dt="2023-10-18T01:07:59.887" v="1007" actId="478"/>
            <ac:spMkLst>
              <pc:docMk/>
              <pc:sldMasterMk cId="742390347" sldId="2147483750"/>
              <pc:sldLayoutMk cId="4081334095" sldId="2147483752"/>
              <ac:spMk id="4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20T00:29:22.327" v="4576" actId="20577"/>
            <ac:spMkLst>
              <pc:docMk/>
              <pc:sldMasterMk cId="742390347" sldId="2147483750"/>
              <pc:sldLayoutMk cId="4081334095" sldId="2147483752"/>
              <ac:spMk id="5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18T01:07:57.150" v="1006" actId="207"/>
            <ac:spMkLst>
              <pc:docMk/>
              <pc:sldMasterMk cId="742390347" sldId="2147483750"/>
              <pc:sldLayoutMk cId="4081334095" sldId="214748375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>
            <a:lvl1pPr>
              <a:defRPr sz="1600">
                <a:latin typeface="Söhne"/>
              </a:defRPr>
            </a:lvl1pPr>
          </a:lstStyle>
          <a:p>
            <a:r>
              <a:rPr lang="pt-BR" dirty="0"/>
              <a:t>https://lucasgardini.com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45476"/>
            <a:ext cx="1062155" cy="4905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Söhne"/>
              </a:defRPr>
            </a:lvl1pPr>
          </a:lstStyle>
          <a:p>
            <a:fld id="{25237327-9CA3-4762-8749-00D99BA09B6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hyperlink" Target="https://www.mongodb.com/nosql-explained/nosql-vs-sq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771466" y="2228672"/>
            <a:ext cx="10649069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MONGODB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2051EE9C-0EA3-2B62-4E7C-E78F269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21" y="5366519"/>
            <a:ext cx="1727051" cy="17270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1F4FE-D4CC-2F2F-F295-5F6F42E88C02}"/>
              </a:ext>
            </a:extLst>
          </p:cNvPr>
          <p:cNvSpPr txBox="1"/>
          <p:nvPr/>
        </p:nvSpPr>
        <p:spPr>
          <a:xfrm>
            <a:off x="879151" y="4347004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Por: Lucas Gardini Dias</a:t>
            </a:r>
          </a:p>
        </p:txBody>
      </p:sp>
    </p:spTree>
    <p:extLst>
      <p:ext uri="{BB962C8B-B14F-4D97-AF65-F5344CB8AC3E}">
        <p14:creationId xmlns:p14="http://schemas.microsoft.com/office/powerpoint/2010/main" val="2592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Esquemas dinâmicos.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0153ACD-6547-C908-6087-D85FBCB9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fato do mongo suportar esquemas dinâmicos, quer dizer que o banco de dados é capaz de lidar com estruturas dinâmicas nos seus documentos.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que isso quer dizer? Simples, isso significa que as collections não são tão restritas quanto tabelas de bancos de dados SQL.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exemplo, caso nosso banco de dados SQL sofra uma alteração em uma tabela, a alteração deveria ser realizada por meio de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comandos SQL para alterar a composição da tabela.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podemos simplesmente remover a propriedade ou cadastrar um novo tipo que o banco de dados não irá precisar de nenhuma configuração adicional.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035BDB-2160-4C33-A789-4C1B8D96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escalabilidade horizontal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refere-se à capacidade de distribuir dados e carga de trabalho em vários servidores ou máquinas, em vez de depender do aumento de recursos em um único servidor (escalabilidade vertical).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E052DC-A7A6-27E6-DABE-4ED1CE2A39D8}"/>
              </a:ext>
            </a:extLst>
          </p:cNvPr>
          <p:cNvSpPr txBox="1">
            <a:spLocks/>
          </p:cNvSpPr>
          <p:nvPr/>
        </p:nvSpPr>
        <p:spPr>
          <a:xfrm>
            <a:off x="810000" y="285636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MongoDB</a:t>
            </a:r>
            <a:r>
              <a:rPr lang="pt-BR" dirty="0"/>
              <a:t> permite distribuir os dados em vários servidores, conhecidos como "</a:t>
            </a:r>
            <a:r>
              <a:rPr lang="pt-BR" dirty="0" err="1"/>
              <a:t>shards</a:t>
            </a:r>
            <a:r>
              <a:rPr lang="pt-BR" dirty="0"/>
              <a:t>".</a:t>
            </a:r>
          </a:p>
          <a:p>
            <a:pPr lvl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contém uma parte dos dados, possibilitando a manipulação eficiente de grandes conjuntos de dados.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aumentar a capacidade, você pode simplesmente adicionar mais servidores (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shards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) ao cluster.</a:t>
            </a:r>
          </a:p>
        </p:txBody>
      </p:sp>
    </p:spTree>
    <p:extLst>
      <p:ext uri="{BB962C8B-B14F-4D97-AF65-F5344CB8AC3E}">
        <p14:creationId xmlns:p14="http://schemas.microsoft.com/office/powerpoint/2010/main" val="2944004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9DCD4E1-0525-39DF-91BE-4B1CB6AD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1082" y="2337569"/>
            <a:ext cx="3586263" cy="343769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8D2E1A-CAF5-E462-39AD-A601E2C414E4}"/>
              </a:ext>
            </a:extLst>
          </p:cNvPr>
          <p:cNvSpPr txBox="1"/>
          <p:nvPr/>
        </p:nvSpPr>
        <p:spPr>
          <a:xfrm>
            <a:off x="3436620" y="5995567"/>
            <a:ext cx="4535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dos </a:t>
            </a:r>
            <a:r>
              <a:rPr lang="pt-BR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shards</a:t>
            </a:r>
            <a:r>
              <a:rPr lang="pt-B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378162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INSTALAÇÃO E 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882196107"/>
      </p:ext>
    </p:extLst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Como baixar e instalar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13AB07C-81FB-3533-C9E9-AA5E2178F19B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Existem duas maneiras de instalarmos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a primeira delas sendo uma instalação limpa direta no sistema operacional. Igual a instalar um programa.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Já o outro modo, seria utilizando uma imagem Docker, ou seja, criando um container.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maneira breve, vou demonstrar a instalação dos dois jeitos, em um Windows convencional e com o Docker.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C35972-5F68-2C15-0C4D-5B7DCDEE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200" y="2751951"/>
            <a:ext cx="4026622" cy="169118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4DCF85F-6F5E-6A61-063C-1F98451BC9D6}"/>
              </a:ext>
            </a:extLst>
          </p:cNvPr>
          <p:cNvSpPr txBox="1"/>
          <p:nvPr/>
        </p:nvSpPr>
        <p:spPr>
          <a:xfrm>
            <a:off x="6630800" y="463905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das logos do Docker e do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DEV Community</a:t>
            </a:r>
          </a:p>
        </p:txBody>
      </p:sp>
    </p:spTree>
    <p:extLst>
      <p:ext uri="{BB962C8B-B14F-4D97-AF65-F5344CB8AC3E}">
        <p14:creationId xmlns:p14="http://schemas.microsoft.com/office/powerpoint/2010/main" val="18319027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 err="1">
                <a:latin typeface="Söhne"/>
              </a:rPr>
              <a:t>Configuração</a:t>
            </a:r>
            <a:r>
              <a:rPr lang="pt-BR" sz="2000" dirty="0">
                <a:latin typeface="Söhne"/>
              </a:rPr>
              <a:t> inicial.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1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16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9733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147420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Inserção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0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Consulta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4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Atualização e exclusão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Abordagem mais flexível e escalável.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Consultas rápidas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Ausência de tabelas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Sem relações ou com menos relações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To SQL or not to SQL. That is the question…. | by Gianfranco Nuschese |  DataDrivenInvestor">
            <a:extLst>
              <a:ext uri="{FF2B5EF4-FFF2-40B4-BE49-F238E27FC236}">
                <a16:creationId xmlns:a16="http://schemas.microsoft.com/office/drawing/2014/main" id="{C260FD50-AC34-C9AC-76D5-ACCAD52E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9" y="2671762"/>
            <a:ext cx="4505326" cy="225266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A4880A-AAFA-0DF6-FA59-A760CF52AD3B}"/>
              </a:ext>
            </a:extLst>
          </p:cNvPr>
          <p:cNvSpPr txBox="1"/>
          <p:nvPr/>
        </p:nvSpPr>
        <p:spPr>
          <a:xfrm>
            <a:off x="6810374" y="497611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Gianfranco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Nuschese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20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1096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141223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4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Relacionamentos no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0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23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7393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INDEXAÇÃO E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56274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Importância de índices.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Estratégias para otimização de consultas.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60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26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999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AGGREGATION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45418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Uso de pipelines para processamento de dados.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9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29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5817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8599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(também conhecidos como "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SQL") são bancos de dados não tabulares (sem tabelas) que armazenam dados de maneira diferente das tabelas relacionais.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vem em uma variedade de tipos com base em seu modelo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Os principais tipos são documento, chave-valor e grafo.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Eles oferecem esquemas flexíveis e escalonam facilmente com grandes volumes de dados e cargas de usuários elevadas.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1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3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Boas práticas de segurança.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4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32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7146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FERRAMENTAS E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ECOSSISTEMA</a:t>
            </a:r>
          </a:p>
        </p:txBody>
      </p:sp>
    </p:spTree>
    <p:extLst>
      <p:ext uri="{BB962C8B-B14F-4D97-AF65-F5344CB8AC3E}">
        <p14:creationId xmlns:p14="http://schemas.microsoft.com/office/powerpoint/2010/main" val="129316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Compass: a ferramenta oficial de GUI.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98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Drivers para diferentes linguagens de programação.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7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35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81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07230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Aplicações típicas do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de empresas que utilizam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3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38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667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REAL</a:t>
            </a:r>
          </a:p>
        </p:txBody>
      </p:sp>
    </p:spTree>
    <p:extLst>
      <p:ext uri="{BB962C8B-B14F-4D97-AF65-F5344CB8AC3E}">
        <p14:creationId xmlns:p14="http://schemas.microsoft.com/office/powerpoint/2010/main" val="2287842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B5A121-F754-247B-71BC-E6BAC80F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2F033-9C8F-E2B9-D077-BDB59547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51AB79-6509-C9F6-B0A1-E4B145E8A9E4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REFERENCIAS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https://www.mongodb.com/nosql-explained/nosql-vs-sql</a:t>
            </a:r>
            <a:endParaRPr lang="pt-BR" dirty="0"/>
          </a:p>
          <a:p>
            <a:r>
              <a:rPr lang="pt-BR" dirty="0">
                <a:hlinkClick r:id="rId3"/>
              </a:rPr>
              <a:t>https://www.mongodb.com/nosql-explained</a:t>
            </a:r>
            <a:endParaRPr lang="pt-BR" dirty="0"/>
          </a:p>
          <a:p>
            <a:r>
              <a:rPr lang="pt-BR" dirty="0"/>
              <a:t>https://www.section.io/blog/scaling-horizontally-vs-vertically/</a:t>
            </a:r>
          </a:p>
        </p:txBody>
      </p:sp>
    </p:spTree>
    <p:extLst>
      <p:ext uri="{BB962C8B-B14F-4D97-AF65-F5344CB8AC3E}">
        <p14:creationId xmlns:p14="http://schemas.microsoft.com/office/powerpoint/2010/main" val="4825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surgiram depois dos anos 2000, quando o custo por armazenamento caiu muito em relação aos anos anteriores. Onde os bancos de dados SQL foram criados para reduzir a duplicidade de dados e o custo de armazenamento.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Nessa época, os dados começaram a aumentar, e os dados começaram a aparecer de diversas formas, as vezes estruturados, as vezes semiestruturados, e muitas vezes sem uma estrutura definida.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Foi ai que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entraram, deixando o desenvolvimento e o uso do banco completamente flexível.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6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7401"/>
            <a:ext cx="5348823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Outro assunto que fez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ganharem popularidade, foi a necessidade de escalar e disponibilizar dados em diferentes servidores, em diferentes locais.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 seja, ao invés de ficar preso a um único servidor, alguns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permitem que os dados trafeguem e sejam utilizados em diversos servidores diferentes simultaneamente.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</a:t>
            </a:fld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AAAC7B-F87C-BBE0-EAAC-B52CB14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4519" y="2823060"/>
            <a:ext cx="4505326" cy="195006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3BD040-1B69-0E02-7980-6707108169F6}"/>
              </a:ext>
            </a:extLst>
          </p:cNvPr>
          <p:cNvSpPr txBox="1"/>
          <p:nvPr/>
        </p:nvSpPr>
        <p:spPr>
          <a:xfrm>
            <a:off x="6419849" y="497208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escalonamento vertical e horizontal, section.io</a:t>
            </a:r>
          </a:p>
        </p:txBody>
      </p:sp>
    </p:spTree>
    <p:extLst>
      <p:ext uri="{BB962C8B-B14F-4D97-AF65-F5344CB8AC3E}">
        <p14:creationId xmlns:p14="http://schemas.microsoft.com/office/powerpoint/2010/main" val="2338042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870283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PRINCIPAIS 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124862665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Diferenças entre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 e bancos SQL convencionais.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4FF082D-00F6-C1CF-8631-B4FF185A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552610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Diferente do conceito das tabelas que temos nos bancos de dados SQL, temos o conceito de documentos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diferença entre eles não é difícil, mas um pouco complexa.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Observe o exemplo de um “documento” ao lado.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F47ACF-F5C8-CE98-452C-10028143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1912" y="2660437"/>
            <a:ext cx="3358417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FFA9E1-1847-687F-5CB7-AD974E5E08E0}"/>
              </a:ext>
            </a:extLst>
          </p:cNvPr>
          <p:cNvSpPr txBox="1"/>
          <p:nvPr/>
        </p:nvSpPr>
        <p:spPr>
          <a:xfrm>
            <a:off x="7223812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um documento mongo</a:t>
            </a:r>
          </a:p>
        </p:txBody>
      </p:sp>
    </p:spTree>
    <p:extLst>
      <p:ext uri="{BB962C8B-B14F-4D97-AF65-F5344CB8AC3E}">
        <p14:creationId xmlns:p14="http://schemas.microsoft.com/office/powerpoint/2010/main" val="31729078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49F709-0379-7C5E-AE37-1EA69D372C59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Percebeu a diferença?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armazenar dados compostos, como as linguagens e os documentos, em um banco de dados relacional por exemplo, teríamos que criar mais de uma tabela para armazenar esses dados.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1283-75B3-B078-77F7-2C924845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1912" y="2660437"/>
            <a:ext cx="3358417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1FC8B5-44FB-06DC-3322-9069BB05F9E6}"/>
              </a:ext>
            </a:extLst>
          </p:cNvPr>
          <p:cNvSpPr txBox="1"/>
          <p:nvPr/>
        </p:nvSpPr>
        <p:spPr>
          <a:xfrm>
            <a:off x="7223812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um documento mongo</a:t>
            </a:r>
          </a:p>
        </p:txBody>
      </p:sp>
    </p:spTree>
    <p:extLst>
      <p:ext uri="{BB962C8B-B14F-4D97-AF65-F5344CB8AC3E}">
        <p14:creationId xmlns:p14="http://schemas.microsoft.com/office/powerpoint/2010/main" val="2680432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49F709-0379-7C5E-AE37-1EA69D372C59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exemplo ao lado podemos ter uma ideia de como essa representação ficaria em um banco de dados SQL.</a:t>
            </a:r>
          </a:p>
          <a:p>
            <a:pPr marL="0" indent="0" algn="just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Percebe que teríamos que criar pelo menos 3 ou 4 tabelas para armazenar estes dados?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No mongo, teríamos apenas 1 documento!</a:t>
            </a: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1283-75B3-B078-77F7-2C924845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603" y="2660437"/>
            <a:ext cx="3023034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1FC8B5-44FB-06DC-3322-9069BB05F9E6}"/>
              </a:ext>
            </a:extLst>
          </p:cNvPr>
          <p:cNvSpPr txBox="1"/>
          <p:nvPr/>
        </p:nvSpPr>
        <p:spPr>
          <a:xfrm>
            <a:off x="7037200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do exemplo anterior,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brmodelo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0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246</TotalTime>
  <Words>1290</Words>
  <Application>Microsoft Office PowerPoint</Application>
  <PresentationFormat>Widescreen</PresentationFormat>
  <Paragraphs>175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Calibri</vt:lpstr>
      <vt:lpstr>Century Gothic</vt:lpstr>
      <vt:lpstr>Segoe UI</vt:lpstr>
      <vt:lpstr>Söhne</vt:lpstr>
      <vt:lpstr>Wingdings 2</vt:lpstr>
      <vt:lpstr>Citável</vt:lpstr>
      <vt:lpstr>Apresentação do PowerPoint</vt:lpstr>
      <vt:lpstr>Introdução ao MongoDB O que é um banco de dados NoSQL?</vt:lpstr>
      <vt:lpstr>Introdução ao MongoDB O que é um banco de dados NoSQL?</vt:lpstr>
      <vt:lpstr>Introdução ao MongoDB Breve histórico e evolução do MongoDB e NoSql.</vt:lpstr>
      <vt:lpstr>Introdução ao MongoDB Breve histórico e evolução do MongoDB e NoSql.</vt:lpstr>
      <vt:lpstr>Apresentação do PowerPoint</vt:lpstr>
      <vt:lpstr>Principais Características Diferenças entre MongoDB e bancos SQL convencionais.</vt:lpstr>
      <vt:lpstr>Principais Características Documentos BSON (Binary JSON).</vt:lpstr>
      <vt:lpstr>Principais Características Documentos BSON (Binary JSON).</vt:lpstr>
      <vt:lpstr>Principais Características Esquemas dinâmicos.</vt:lpstr>
      <vt:lpstr>Principais Características Escalabilidade horizontal.</vt:lpstr>
      <vt:lpstr>Principais Características Escalabilidade horizontal.</vt:lpstr>
      <vt:lpstr>Apresentação do PowerPoint</vt:lpstr>
      <vt:lpstr>Instalação e Configuração Como baixar e instalar o MongoDB.</vt:lpstr>
      <vt:lpstr>Instalação e Configuração Configuração inicial.</vt:lpstr>
      <vt:lpstr>Apresentação do PowerPoint</vt:lpstr>
      <vt:lpstr>Operações Básicas Inserção de documentos.</vt:lpstr>
      <vt:lpstr>Operações Básicas Consulta de documentos.</vt:lpstr>
      <vt:lpstr>Operações Básicas Atualização e exclusão de documentos.</vt:lpstr>
      <vt:lpstr>Apresentação do PowerPoint</vt:lpstr>
      <vt:lpstr>Modelagem de Dados Estrutura de coleções e documentos.</vt:lpstr>
      <vt:lpstr>Modelagem de Dados Relacionamentos no MongoDB.</vt:lpstr>
      <vt:lpstr>Apresentação do PowerPoint</vt:lpstr>
      <vt:lpstr>Indexação e Desempenho Importância de índices.</vt:lpstr>
      <vt:lpstr>Indexação e Desempenho Estratégias para otimização de consultas.</vt:lpstr>
      <vt:lpstr>Apresentação do PowerPoint</vt:lpstr>
      <vt:lpstr>Aggregation Frameworks Uso de pipelines para processamento de dados.</vt:lpstr>
      <vt:lpstr>Aggregation Frameworks Exemplos práticos.</vt:lpstr>
      <vt:lpstr>Apresentação do PowerPoint</vt:lpstr>
      <vt:lpstr>Segurança Autenticação e autorização.</vt:lpstr>
      <vt:lpstr>Segurança Boas práticas de segurança.</vt:lpstr>
      <vt:lpstr>Apresentação do PowerPoint</vt:lpstr>
      <vt:lpstr>Ferramentas e Ecossistema Compass: a ferramenta oficial de GUI.</vt:lpstr>
      <vt:lpstr>Ferramentas e Ecossistema Drivers para diferentes linguagens de programação.</vt:lpstr>
      <vt:lpstr>Apresentação do PowerPoint</vt:lpstr>
      <vt:lpstr>Casos de Uso Aplicações típicas do MongoDB.</vt:lpstr>
      <vt:lpstr>Casos de Uso Exemplos de empresas que utilizam o MongoDB.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</cp:revision>
  <dcterms:created xsi:type="dcterms:W3CDTF">2023-10-05T23:01:18Z</dcterms:created>
  <dcterms:modified xsi:type="dcterms:W3CDTF">2023-10-20T00:43:11Z</dcterms:modified>
</cp:coreProperties>
</file>