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9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B0DF0-D3DF-4F89-8B3C-39729411D934}" v="62" dt="2023-10-05T23:18:03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Gardini Dias" userId="7283582234da282d" providerId="LiveId" clId="{C5FB0DF0-D3DF-4F89-8B3C-39729411D934}"/>
    <pc:docChg chg="custSel addSld delSld modSld">
      <pc:chgData name="Lucas Gardini Dias" userId="7283582234da282d" providerId="LiveId" clId="{C5FB0DF0-D3DF-4F89-8B3C-39729411D934}" dt="2023-10-05T23:18:56.889" v="145" actId="680"/>
      <pc:docMkLst>
        <pc:docMk/>
      </pc:docMkLst>
      <pc:sldChg chg="addSp modSp mod">
        <pc:chgData name="Lucas Gardini Dias" userId="7283582234da282d" providerId="LiveId" clId="{C5FB0DF0-D3DF-4F89-8B3C-39729411D934}" dt="2023-10-05T23:18:45.110" v="144" actId="1035"/>
        <pc:sldMkLst>
          <pc:docMk/>
          <pc:sldMk cId="2919381993" sldId="256"/>
        </pc:sldMkLst>
        <pc:spChg chg="mod">
          <ac:chgData name="Lucas Gardini Dias" userId="7283582234da282d" providerId="LiveId" clId="{C5FB0DF0-D3DF-4F89-8B3C-39729411D934}" dt="2023-10-05T23:18:45.110" v="144" actId="1035"/>
          <ac:spMkLst>
            <pc:docMk/>
            <pc:sldMk cId="2919381993" sldId="256"/>
            <ac:spMk id="4" creationId="{7D0ADA87-DAA8-3E4F-5D82-BEFEFA209AE3}"/>
          </ac:spMkLst>
        </pc:spChg>
        <pc:spChg chg="mod">
          <ac:chgData name="Lucas Gardini Dias" userId="7283582234da282d" providerId="LiveId" clId="{C5FB0DF0-D3DF-4F89-8B3C-39729411D934}" dt="2023-10-05T23:18:41.712" v="134" actId="1035"/>
          <ac:spMkLst>
            <pc:docMk/>
            <pc:sldMk cId="2919381993" sldId="256"/>
            <ac:spMk id="15" creationId="{FF285D15-CA04-0574-4AAD-47ADEE6CFB3B}"/>
          </ac:spMkLst>
        </pc:spChg>
        <pc:grpChg chg="add mod">
          <ac:chgData name="Lucas Gardini Dias" userId="7283582234da282d" providerId="LiveId" clId="{C5FB0DF0-D3DF-4F89-8B3C-39729411D934}" dt="2023-10-05T23:10:25.350" v="75" actId="1036"/>
          <ac:grpSpMkLst>
            <pc:docMk/>
            <pc:sldMk cId="2919381993" sldId="256"/>
            <ac:grpSpMk id="14" creationId="{3A131335-0210-9973-B748-9747392A7A99}"/>
          </ac:grpSpMkLst>
        </pc:grpChg>
        <pc:picChg chg="add mod">
          <ac:chgData name="Lucas Gardini Dias" userId="7283582234da282d" providerId="LiveId" clId="{C5FB0DF0-D3DF-4F89-8B3C-39729411D934}" dt="2023-10-05T23:10:25.350" v="75" actId="1036"/>
          <ac:picMkLst>
            <pc:docMk/>
            <pc:sldMk cId="2919381993" sldId="256"/>
            <ac:picMk id="9" creationId="{68B00CCA-1769-F355-0991-F88AFB028207}"/>
          </ac:picMkLst>
        </pc:picChg>
        <pc:picChg chg="add mod">
          <ac:chgData name="Lucas Gardini Dias" userId="7283582234da282d" providerId="LiveId" clId="{C5FB0DF0-D3DF-4F89-8B3C-39729411D934}" dt="2023-10-05T23:10:25.350" v="75" actId="1036"/>
          <ac:picMkLst>
            <pc:docMk/>
            <pc:sldMk cId="2919381993" sldId="256"/>
            <ac:picMk id="1026" creationId="{43520D69-6128-EE21-87C6-87C10FF9165F}"/>
          </ac:picMkLst>
        </pc:picChg>
        <pc:cxnChg chg="add mod">
          <ac:chgData name="Lucas Gardini Dias" userId="7283582234da282d" providerId="LiveId" clId="{C5FB0DF0-D3DF-4F89-8B3C-39729411D934}" dt="2023-10-05T23:10:25.350" v="75" actId="1036"/>
          <ac:cxnSpMkLst>
            <pc:docMk/>
            <pc:sldMk cId="2919381993" sldId="256"/>
            <ac:cxnSpMk id="11" creationId="{5D6B378A-D998-4925-FFCA-9A0F3370C250}"/>
          </ac:cxnSpMkLst>
        </pc:cxnChg>
      </pc:sldChg>
      <pc:sldChg chg="new del">
        <pc:chgData name="Lucas Gardini Dias" userId="7283582234da282d" providerId="LiveId" clId="{C5FB0DF0-D3DF-4F89-8B3C-39729411D934}" dt="2023-10-05T23:17:38.228" v="119" actId="47"/>
        <pc:sldMkLst>
          <pc:docMk/>
          <pc:sldMk cId="330963599" sldId="257"/>
        </pc:sldMkLst>
      </pc:sldChg>
      <pc:sldChg chg="new">
        <pc:chgData name="Lucas Gardini Dias" userId="7283582234da282d" providerId="LiveId" clId="{C5FB0DF0-D3DF-4F89-8B3C-39729411D934}" dt="2023-10-05T23:18:56.889" v="145" actId="680"/>
        <pc:sldMkLst>
          <pc:docMk/>
          <pc:sldMk cId="1938438141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A9A0C-00FA-4BF3-AC9F-19908C7D8E26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8B2C3-9BBE-4C82-8A6B-70F4CAF1A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66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A0D7-CA96-4820-B64B-3845A47FB4A0}" type="datetime1">
              <a:rPr lang="pt-BR" smtClean="0"/>
              <a:t>05/10/2023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3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F8DC-F0AC-47EB-BDBA-B899F0F8B0F8}" type="datetime1">
              <a:rPr lang="pt-BR" smtClean="0"/>
              <a:t>05/10/2023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93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A558-54D7-4D04-97BA-342D151498FB}" type="datetime1">
              <a:rPr lang="pt-BR" smtClean="0"/>
              <a:t>05/10/2023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358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D17-EF86-4811-80AC-571E06388C4C}" type="datetime1">
              <a:rPr lang="pt-BR" smtClean="0"/>
              <a:t>05/10/2023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095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DB41-BF4B-4970-B195-022067651DF7}" type="datetime1">
              <a:rPr lang="pt-BR" smtClean="0"/>
              <a:t>05/10/2023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90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D3E7-072D-4956-84FE-EDE7823F6685}" type="datetime1">
              <a:rPr lang="pt-BR" smtClean="0"/>
              <a:t>05/10/2023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71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D663-D278-4D6B-9B95-006A99AA8747}" type="datetime1">
              <a:rPr lang="pt-BR" smtClean="0"/>
              <a:t>05/10/2023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33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F07E-F28B-4E7D-A62D-2BC9E9C5F04E}" type="datetime1">
              <a:rPr lang="pt-BR" smtClean="0"/>
              <a:t>05/10/2023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21C2-8432-4C20-8B86-FD14E630173C}" type="datetime1">
              <a:rPr lang="pt-BR" smtClean="0"/>
              <a:t>05/10/2023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3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4593-BABD-43D7-B8EC-497A1DDE1FD5}" type="datetime1">
              <a:rPr lang="pt-BR" smtClean="0"/>
              <a:t>05/10/2023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76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8D43-62C2-4402-A1FE-66038E58C36E}" type="datetime1">
              <a:rPr lang="pt-BR" smtClean="0"/>
              <a:t>05/10/2023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21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ED42-EA96-4C47-BB10-0F85AD4F0459}" type="datetime1">
              <a:rPr lang="pt-BR" smtClean="0"/>
              <a:t>05/10/2023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89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5131-55F3-4CA4-BDF1-8C0F4615C960}" type="datetime1">
              <a:rPr lang="pt-BR" smtClean="0"/>
              <a:t>05/10/2023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45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5F40021-82CE-4933-913E-80957B27562C}" type="datetime1">
              <a:rPr lang="pt-BR" smtClean="0"/>
              <a:t>05/10/2023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18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pt-BR"/>
              <a:t>https://lucas.gardini.dev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14EE607-C1D3-4606-B2A1-8664C8F03FCE}" type="datetime1">
              <a:rPr lang="pt-BR" smtClean="0"/>
              <a:t>05/10/2023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390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0ADA87-DAA8-3E4F-5D82-BEFEFA2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045" y="6316601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smtClean="0"/>
              <a:t>1</a:t>
            </a:fld>
            <a:endParaRPr lang="pt-BR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131335-0210-9973-B748-9747392A7A99}"/>
              </a:ext>
            </a:extLst>
          </p:cNvPr>
          <p:cNvGrpSpPr/>
          <p:nvPr/>
        </p:nvGrpSpPr>
        <p:grpSpPr>
          <a:xfrm>
            <a:off x="5722808" y="6341706"/>
            <a:ext cx="746384" cy="429208"/>
            <a:chOff x="4350679" y="5579706"/>
            <a:chExt cx="746384" cy="429208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68B00CCA-1769-F355-0991-F88AFB02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679" y="5619390"/>
              <a:ext cx="360000" cy="360000"/>
            </a:xfrm>
            <a:prstGeom prst="rect">
              <a:avLst/>
            </a:prstGeom>
          </p:spPr>
        </p:pic>
        <p:pic>
          <p:nvPicPr>
            <p:cNvPr id="1026" name="Picture 2" descr="V Semana de Turismo IFSP Barretos">
              <a:extLst>
                <a:ext uri="{FF2B5EF4-FFF2-40B4-BE49-F238E27FC236}">
                  <a16:creationId xmlns:a16="http://schemas.microsoft.com/office/drawing/2014/main" id="{43520D69-6128-EE21-87C6-87C10FF91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7" y="5641759"/>
              <a:ext cx="227836" cy="30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D6B378A-D998-4925-FFCA-9A0F3370C250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69" y="5579706"/>
              <a:ext cx="0" cy="429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F285D15-CA04-0574-4AAD-47ADEE6C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" y="6442075"/>
            <a:ext cx="3291839" cy="365125"/>
          </a:xfrm>
        </p:spPr>
        <p:txBody>
          <a:bodyPr/>
          <a:lstStyle/>
          <a:p>
            <a:r>
              <a:rPr lang="pt-BR" sz="2000" dirty="0"/>
              <a:t>https://lucas.gardini.dev</a:t>
            </a:r>
          </a:p>
        </p:txBody>
      </p:sp>
    </p:spTree>
    <p:extLst>
      <p:ext uri="{BB962C8B-B14F-4D97-AF65-F5344CB8AC3E}">
        <p14:creationId xmlns:p14="http://schemas.microsoft.com/office/powerpoint/2010/main" val="291938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438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Personalizada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439934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17</TotalTime>
  <Words>16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2</vt:lpstr>
      <vt:lpstr>Citável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Gardini Dias</dc:creator>
  <cp:lastModifiedBy>Lucas Gardini Dias</cp:lastModifiedBy>
  <cp:revision>1</cp:revision>
  <dcterms:created xsi:type="dcterms:W3CDTF">2023-10-05T23:01:18Z</dcterms:created>
  <dcterms:modified xsi:type="dcterms:W3CDTF">2023-10-05T23:19:10Z</dcterms:modified>
</cp:coreProperties>
</file>