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5"/>
  </p:notesMasterIdLst>
  <p:sldIdLst>
    <p:sldId id="290" r:id="rId2"/>
    <p:sldId id="298" r:id="rId3"/>
    <p:sldId id="301" r:id="rId4"/>
    <p:sldId id="299" r:id="rId5"/>
    <p:sldId id="300" r:id="rId6"/>
    <p:sldId id="257" r:id="rId7"/>
    <p:sldId id="292" r:id="rId8"/>
    <p:sldId id="258" r:id="rId9"/>
    <p:sldId id="293" r:id="rId10"/>
    <p:sldId id="294" r:id="rId11"/>
    <p:sldId id="259" r:id="rId12"/>
    <p:sldId id="260" r:id="rId13"/>
    <p:sldId id="295" r:id="rId14"/>
    <p:sldId id="261" r:id="rId15"/>
    <p:sldId id="262" r:id="rId16"/>
    <p:sldId id="296" r:id="rId17"/>
    <p:sldId id="297" r:id="rId18"/>
    <p:sldId id="265" r:id="rId19"/>
    <p:sldId id="266" r:id="rId20"/>
    <p:sldId id="302" r:id="rId21"/>
    <p:sldId id="303" r:id="rId22"/>
    <p:sldId id="304" r:id="rId23"/>
    <p:sldId id="305" r:id="rId24"/>
    <p:sldId id="268" r:id="rId25"/>
    <p:sldId id="269" r:id="rId26"/>
    <p:sldId id="270" r:id="rId27"/>
    <p:sldId id="306" r:id="rId28"/>
    <p:sldId id="272" r:id="rId29"/>
    <p:sldId id="312" r:id="rId30"/>
    <p:sldId id="313" r:id="rId31"/>
    <p:sldId id="273" r:id="rId32"/>
    <p:sldId id="314" r:id="rId33"/>
    <p:sldId id="307" r:id="rId34"/>
    <p:sldId id="275" r:id="rId35"/>
    <p:sldId id="315" r:id="rId36"/>
    <p:sldId id="276" r:id="rId37"/>
    <p:sldId id="308" r:id="rId38"/>
    <p:sldId id="278" r:id="rId39"/>
    <p:sldId id="316" r:id="rId40"/>
    <p:sldId id="279" r:id="rId41"/>
    <p:sldId id="317" r:id="rId42"/>
    <p:sldId id="318" r:id="rId43"/>
    <p:sldId id="309" r:id="rId44"/>
    <p:sldId id="281" r:id="rId45"/>
    <p:sldId id="321" r:id="rId46"/>
    <p:sldId id="319" r:id="rId47"/>
    <p:sldId id="320" r:id="rId48"/>
    <p:sldId id="282" r:id="rId49"/>
    <p:sldId id="310" r:id="rId50"/>
    <p:sldId id="287" r:id="rId51"/>
    <p:sldId id="288" r:id="rId52"/>
    <p:sldId id="311" r:id="rId53"/>
    <p:sldId id="29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0D1"/>
    <a:srgbClr val="43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B0DF0-D3DF-4F89-8B3C-39729411D934}" v="61" dt="2023-11-10T22:45:18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rdini Dias" userId="7283582234da282d" providerId="Windows Live" clId="Web-{4D186D29-DCC2-4315-AE5B-8A3B31501BFB}"/>
    <pc:docChg chg="modSld">
      <pc:chgData name="Lucas Gardini Dias" userId="7283582234da282d" providerId="Windows Live" clId="Web-{4D186D29-DCC2-4315-AE5B-8A3B31501BFB}" dt="2023-11-13T18:11:43.268" v="31" actId="20577"/>
      <pc:docMkLst>
        <pc:docMk/>
      </pc:docMkLst>
      <pc:sldChg chg="modSp">
        <pc:chgData name="Lucas Gardini Dias" userId="7283582234da282d" providerId="Windows Live" clId="Web-{4D186D29-DCC2-4315-AE5B-8A3B31501BFB}" dt="2023-11-13T18:11:43.268" v="31" actId="20577"/>
        <pc:sldMkLst>
          <pc:docMk/>
          <pc:sldMk cId="1924796917" sldId="301"/>
        </pc:sldMkLst>
        <pc:spChg chg="mod">
          <ac:chgData name="Lucas Gardini Dias" userId="7283582234da282d" providerId="Windows Live" clId="Web-{4D186D29-DCC2-4315-AE5B-8A3B31501BFB}" dt="2023-11-13T18:11:43.268" v="31" actId="20577"/>
          <ac:spMkLst>
            <pc:docMk/>
            <pc:sldMk cId="1924796917" sldId="301"/>
            <ac:spMk id="3" creationId="{1812B3A2-0B9F-7A1D-29BE-5783C0E7C666}"/>
          </ac:spMkLst>
        </pc:spChg>
      </pc:sldChg>
      <pc:sldChg chg="modSp">
        <pc:chgData name="Lucas Gardini Dias" userId="7283582234da282d" providerId="Windows Live" clId="Web-{4D186D29-DCC2-4315-AE5B-8A3B31501BFB}" dt="2023-11-13T18:06:25.744" v="29" actId="1076"/>
        <pc:sldMkLst>
          <pc:docMk/>
          <pc:sldMk cId="4088115521" sldId="311"/>
        </pc:sldMkLst>
        <pc:spChg chg="mod">
          <ac:chgData name="Lucas Gardini Dias" userId="7283582234da282d" providerId="Windows Live" clId="Web-{4D186D29-DCC2-4315-AE5B-8A3B31501BFB}" dt="2023-11-13T18:06:25.744" v="29" actId="1076"/>
          <ac:spMkLst>
            <pc:docMk/>
            <pc:sldMk cId="4088115521" sldId="311"/>
            <ac:spMk id="16" creationId="{24279469-2DDA-E628-E364-C8BECD32A244}"/>
          </ac:spMkLst>
        </pc:spChg>
      </pc:sldChg>
    </pc:docChg>
  </pc:docChgLst>
  <pc:docChgLst>
    <pc:chgData name="Lucas Gardini Dias" userId="7283582234da282d" providerId="LiveId" clId="{C5FB0DF0-D3DF-4F89-8B3C-39729411D934}"/>
    <pc:docChg chg="undo custSel addSld delSld modSld">
      <pc:chgData name="Lucas Gardini Dias" userId="7283582234da282d" providerId="LiveId" clId="{C5FB0DF0-D3DF-4F89-8B3C-39729411D934}" dt="2023-11-14T19:47:56.439" v="3976" actId="20577"/>
      <pc:docMkLst>
        <pc:docMk/>
      </pc:docMkLst>
      <pc:sldChg chg="addSp delSp modSp mod">
        <pc:chgData name="Lucas Gardini Dias" userId="7283582234da282d" providerId="LiveId" clId="{C5FB0DF0-D3DF-4F89-8B3C-39729411D934}" dt="2023-11-10T00:54:30.528" v="943" actId="1076"/>
        <pc:sldMkLst>
          <pc:docMk/>
          <pc:sldMk cId="1644909204" sldId="268"/>
        </pc:sldMkLst>
        <pc:spChg chg="del">
          <ac:chgData name="Lucas Gardini Dias" userId="7283582234da282d" providerId="LiveId" clId="{C5FB0DF0-D3DF-4F89-8B3C-39729411D934}" dt="2023-11-10T00:14:55.374" v="0" actId="478"/>
          <ac:spMkLst>
            <pc:docMk/>
            <pc:sldMk cId="1644909204" sldId="268"/>
            <ac:spMk id="3" creationId="{1812B3A2-0B9F-7A1D-29BE-5783C0E7C666}"/>
          </ac:spMkLst>
        </pc:spChg>
        <pc:spChg chg="add del mod">
          <ac:chgData name="Lucas Gardini Dias" userId="7283582234da282d" providerId="LiveId" clId="{C5FB0DF0-D3DF-4F89-8B3C-39729411D934}" dt="2023-11-10T00:26:46.186" v="206" actId="478"/>
          <ac:spMkLst>
            <pc:docMk/>
            <pc:sldMk cId="1644909204" sldId="268"/>
            <ac:spMk id="6" creationId="{7DABA134-8A5B-702D-3566-EA498835FF81}"/>
          </ac:spMkLst>
        </pc:spChg>
        <pc:spChg chg="add del mod">
          <ac:chgData name="Lucas Gardini Dias" userId="7283582234da282d" providerId="LiveId" clId="{C5FB0DF0-D3DF-4F89-8B3C-39729411D934}" dt="2023-11-10T00:26:49.418" v="207" actId="478"/>
          <ac:spMkLst>
            <pc:docMk/>
            <pc:sldMk cId="1644909204" sldId="268"/>
            <ac:spMk id="10" creationId="{B75E86A8-5AEF-FA50-CC82-D22EABBB4466}"/>
          </ac:spMkLst>
        </pc:spChg>
        <pc:spChg chg="add mod">
          <ac:chgData name="Lucas Gardini Dias" userId="7283582234da282d" providerId="LiveId" clId="{C5FB0DF0-D3DF-4F89-8B3C-39729411D934}" dt="2023-11-10T00:54:30.528" v="943" actId="1076"/>
          <ac:spMkLst>
            <pc:docMk/>
            <pc:sldMk cId="1644909204" sldId="268"/>
            <ac:spMk id="13" creationId="{721E8AE0-1BD6-8C36-0534-A6C6DC7AE480}"/>
          </ac:spMkLst>
        </pc:spChg>
        <pc:picChg chg="add del mod">
          <ac:chgData name="Lucas Gardini Dias" userId="7283582234da282d" providerId="LiveId" clId="{C5FB0DF0-D3DF-4F89-8B3C-39729411D934}" dt="2023-11-10T00:26:42.149" v="205" actId="478"/>
          <ac:picMkLst>
            <pc:docMk/>
            <pc:sldMk cId="1644909204" sldId="268"/>
            <ac:picMk id="8" creationId="{62A8C362-0E87-28C6-3978-0D88896730D1}"/>
          </ac:picMkLst>
        </pc:picChg>
        <pc:picChg chg="add mod">
          <ac:chgData name="Lucas Gardini Dias" userId="7283582234da282d" providerId="LiveId" clId="{C5FB0DF0-D3DF-4F89-8B3C-39729411D934}" dt="2023-11-10T00:27:13.309" v="245" actId="1036"/>
          <ac:picMkLst>
            <pc:docMk/>
            <pc:sldMk cId="1644909204" sldId="268"/>
            <ac:picMk id="12" creationId="{D5C3FBE9-2621-3961-78FC-6F01DC69ED16}"/>
          </ac:picMkLst>
        </pc:picChg>
      </pc:sldChg>
      <pc:sldChg chg="addSp delSp modSp mod">
        <pc:chgData name="Lucas Gardini Dias" userId="7283582234da282d" providerId="LiveId" clId="{C5FB0DF0-D3DF-4F89-8B3C-39729411D934}" dt="2023-11-10T00:54:37.851" v="953" actId="20577"/>
        <pc:sldMkLst>
          <pc:docMk/>
          <pc:sldMk cId="1694043030" sldId="269"/>
        </pc:sldMkLst>
        <pc:spChg chg="del">
          <ac:chgData name="Lucas Gardini Dias" userId="7283582234da282d" providerId="LiveId" clId="{C5FB0DF0-D3DF-4F89-8B3C-39729411D934}" dt="2023-11-10T00:28:51.704" v="246" actId="478"/>
          <ac:spMkLst>
            <pc:docMk/>
            <pc:sldMk cId="1694043030" sldId="269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1-10T00:54:37.851" v="953" actId="20577"/>
          <ac:spMkLst>
            <pc:docMk/>
            <pc:sldMk cId="1694043030" sldId="269"/>
            <ac:spMk id="7" creationId="{17202B1C-F0F5-51FD-C2D9-92FFA794DC84}"/>
          </ac:spMkLst>
        </pc:spChg>
        <pc:picChg chg="add mod">
          <ac:chgData name="Lucas Gardini Dias" userId="7283582234da282d" providerId="LiveId" clId="{C5FB0DF0-D3DF-4F89-8B3C-39729411D934}" dt="2023-11-10T00:34:08.462" v="252" actId="12788"/>
          <ac:picMkLst>
            <pc:docMk/>
            <pc:sldMk cId="1694043030" sldId="269"/>
            <ac:picMk id="6" creationId="{53746249-34DD-92BB-DFF7-1ACB2FC43F46}"/>
          </ac:picMkLst>
        </pc:picChg>
      </pc:sldChg>
      <pc:sldChg chg="addSp delSp modSp mod">
        <pc:chgData name="Lucas Gardini Dias" userId="7283582234da282d" providerId="LiveId" clId="{C5FB0DF0-D3DF-4F89-8B3C-39729411D934}" dt="2023-11-10T00:57:41.026" v="989" actId="1076"/>
        <pc:sldMkLst>
          <pc:docMk/>
          <pc:sldMk cId="2941452920" sldId="270"/>
        </pc:sldMkLst>
        <pc:spChg chg="del">
          <ac:chgData name="Lucas Gardini Dias" userId="7283582234da282d" providerId="LiveId" clId="{C5FB0DF0-D3DF-4F89-8B3C-39729411D934}" dt="2023-11-10T00:36:52.050" v="253" actId="478"/>
          <ac:spMkLst>
            <pc:docMk/>
            <pc:sldMk cId="2941452920" sldId="270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1-10T00:57:41.026" v="989" actId="1076"/>
          <ac:spMkLst>
            <pc:docMk/>
            <pc:sldMk cId="2941452920" sldId="270"/>
            <ac:spMk id="7" creationId="{7033C7F1-01AE-F17C-D2AF-E3F0735A3298}"/>
          </ac:spMkLst>
        </pc:spChg>
        <pc:spChg chg="add mod">
          <ac:chgData name="Lucas Gardini Dias" userId="7283582234da282d" providerId="LiveId" clId="{C5FB0DF0-D3DF-4F89-8B3C-39729411D934}" dt="2023-11-10T00:57:33.288" v="988" actId="1076"/>
          <ac:spMkLst>
            <pc:docMk/>
            <pc:sldMk cId="2941452920" sldId="270"/>
            <ac:spMk id="9" creationId="{F9536AE2-860A-C8A6-0B08-60BEDB55876A}"/>
          </ac:spMkLst>
        </pc:spChg>
        <pc:picChg chg="add mod">
          <ac:chgData name="Lucas Gardini Dias" userId="7283582234da282d" providerId="LiveId" clId="{C5FB0DF0-D3DF-4F89-8B3C-39729411D934}" dt="2023-11-10T00:57:41.026" v="989" actId="1076"/>
          <ac:picMkLst>
            <pc:docMk/>
            <pc:sldMk cId="2941452920" sldId="270"/>
            <ac:picMk id="6" creationId="{00745052-DB45-85F4-FB43-757A16A9D999}"/>
          </ac:picMkLst>
        </pc:picChg>
        <pc:picChg chg="add mod">
          <ac:chgData name="Lucas Gardini Dias" userId="7283582234da282d" providerId="LiveId" clId="{C5FB0DF0-D3DF-4F89-8B3C-39729411D934}" dt="2023-11-10T00:57:33.288" v="988" actId="1076"/>
          <ac:picMkLst>
            <pc:docMk/>
            <pc:sldMk cId="2941452920" sldId="270"/>
            <ac:picMk id="8" creationId="{EFB8B7D6-6D24-59C5-1B62-A236626DE5AB}"/>
          </ac:picMkLst>
        </pc:picChg>
      </pc:sldChg>
      <pc:sldChg chg="addSp delSp modSp mod">
        <pc:chgData name="Lucas Gardini Dias" userId="7283582234da282d" providerId="LiveId" clId="{C5FB0DF0-D3DF-4F89-8B3C-39729411D934}" dt="2023-11-10T00:40:46.173" v="861" actId="5793"/>
        <pc:sldMkLst>
          <pc:docMk/>
          <pc:sldMk cId="3921640159" sldId="272"/>
        </pc:sldMkLst>
        <pc:spChg chg="del">
          <ac:chgData name="Lucas Gardini Dias" userId="7283582234da282d" providerId="LiveId" clId="{C5FB0DF0-D3DF-4F89-8B3C-39729411D934}" dt="2023-11-10T00:38:44.525" v="256" actId="478"/>
          <ac:spMkLst>
            <pc:docMk/>
            <pc:sldMk cId="3921640159" sldId="272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1-10T00:40:46.173" v="861" actId="5793"/>
          <ac:spMkLst>
            <pc:docMk/>
            <pc:sldMk cId="3921640159" sldId="272"/>
            <ac:spMk id="6" creationId="{2993DA7B-8F3A-27D0-3907-78929AE4700B}"/>
          </ac:spMkLst>
        </pc:spChg>
      </pc:sldChg>
      <pc:sldChg chg="addSp delSp modSp mod">
        <pc:chgData name="Lucas Gardini Dias" userId="7283582234da282d" providerId="LiveId" clId="{C5FB0DF0-D3DF-4F89-8B3C-39729411D934}" dt="2023-11-10T01:01:17.088" v="1604" actId="20577"/>
        <pc:sldMkLst>
          <pc:docMk/>
          <pc:sldMk cId="3250206503" sldId="273"/>
        </pc:sldMkLst>
        <pc:spChg chg="del">
          <ac:chgData name="Lucas Gardini Dias" userId="7283582234da282d" providerId="LiveId" clId="{C5FB0DF0-D3DF-4F89-8B3C-39729411D934}" dt="2023-11-10T00:59:27.338" v="1050" actId="478"/>
          <ac:spMkLst>
            <pc:docMk/>
            <pc:sldMk cId="3250206503" sldId="273"/>
            <ac:spMk id="3" creationId="{1812B3A2-0B9F-7A1D-29BE-5783C0E7C666}"/>
          </ac:spMkLst>
        </pc:spChg>
        <pc:spChg chg="add del mod">
          <ac:chgData name="Lucas Gardini Dias" userId="7283582234da282d" providerId="LiveId" clId="{C5FB0DF0-D3DF-4F89-8B3C-39729411D934}" dt="2023-11-10T00:59:24.871" v="1049"/>
          <ac:spMkLst>
            <pc:docMk/>
            <pc:sldMk cId="3250206503" sldId="273"/>
            <ac:spMk id="6" creationId="{2A7287B5-3926-0523-66C0-07150DB03752}"/>
          </ac:spMkLst>
        </pc:spChg>
        <pc:spChg chg="add mod">
          <ac:chgData name="Lucas Gardini Dias" userId="7283582234da282d" providerId="LiveId" clId="{C5FB0DF0-D3DF-4F89-8B3C-39729411D934}" dt="2023-11-10T01:01:17.088" v="1604" actId="20577"/>
          <ac:spMkLst>
            <pc:docMk/>
            <pc:sldMk cId="3250206503" sldId="273"/>
            <ac:spMk id="7" creationId="{ABBFA551-69B4-8F88-0513-C5822DE9927A}"/>
          </ac:spMkLst>
        </pc:spChg>
      </pc:sldChg>
      <pc:sldChg chg="addSp delSp modSp mod">
        <pc:chgData name="Lucas Gardini Dias" userId="7283582234da282d" providerId="LiveId" clId="{C5FB0DF0-D3DF-4F89-8B3C-39729411D934}" dt="2023-11-10T01:03:50.602" v="1676" actId="20577"/>
        <pc:sldMkLst>
          <pc:docMk/>
          <pc:sldMk cId="366879679" sldId="275"/>
        </pc:sldMkLst>
        <pc:spChg chg="del">
          <ac:chgData name="Lucas Gardini Dias" userId="7283582234da282d" providerId="LiveId" clId="{C5FB0DF0-D3DF-4F89-8B3C-39729411D934}" dt="2023-11-10T01:02:24.833" v="1627" actId="478"/>
          <ac:spMkLst>
            <pc:docMk/>
            <pc:sldMk cId="366879679" sldId="275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1-10T01:03:50.602" v="1676" actId="20577"/>
          <ac:spMkLst>
            <pc:docMk/>
            <pc:sldMk cId="366879679" sldId="275"/>
            <ac:spMk id="6" creationId="{0A7AA59A-7F33-B0A3-45ED-1B4A262C941A}"/>
          </ac:spMkLst>
        </pc:spChg>
      </pc:sldChg>
      <pc:sldChg chg="addSp delSp modSp mod">
        <pc:chgData name="Lucas Gardini Dias" userId="7283582234da282d" providerId="LiveId" clId="{C5FB0DF0-D3DF-4F89-8B3C-39729411D934}" dt="2023-11-10T01:10:29.191" v="1751" actId="20577"/>
        <pc:sldMkLst>
          <pc:docMk/>
          <pc:sldMk cId="1110606851" sldId="276"/>
        </pc:sldMkLst>
        <pc:spChg chg="add del mod">
          <ac:chgData name="Lucas Gardini Dias" userId="7283582234da282d" providerId="LiveId" clId="{C5FB0DF0-D3DF-4F89-8B3C-39729411D934}" dt="2023-11-10T01:10:29.191" v="1751" actId="20577"/>
          <ac:spMkLst>
            <pc:docMk/>
            <pc:sldMk cId="1110606851" sldId="276"/>
            <ac:spMk id="3" creationId="{1812B3A2-0B9F-7A1D-29BE-5783C0E7C666}"/>
          </ac:spMkLst>
        </pc:spChg>
        <pc:spChg chg="add del mod">
          <ac:chgData name="Lucas Gardini Dias" userId="7283582234da282d" providerId="LiveId" clId="{C5FB0DF0-D3DF-4F89-8B3C-39729411D934}" dt="2023-11-10T01:08:16.366" v="1721"/>
          <ac:spMkLst>
            <pc:docMk/>
            <pc:sldMk cId="1110606851" sldId="276"/>
            <ac:spMk id="6" creationId="{5899444A-D8A5-BEC6-24E4-89DFF6E226DE}"/>
          </ac:spMkLst>
        </pc:spChg>
      </pc:sldChg>
      <pc:sldChg chg="addSp delSp modSp mod">
        <pc:chgData name="Lucas Gardini Dias" userId="7283582234da282d" providerId="LiveId" clId="{C5FB0DF0-D3DF-4F89-8B3C-39729411D934}" dt="2023-11-10T01:12:41.775" v="1777" actId="27636"/>
        <pc:sldMkLst>
          <pc:docMk/>
          <pc:sldMk cId="3911855200" sldId="278"/>
        </pc:sldMkLst>
        <pc:spChg chg="del">
          <ac:chgData name="Lucas Gardini Dias" userId="7283582234da282d" providerId="LiveId" clId="{C5FB0DF0-D3DF-4F89-8B3C-39729411D934}" dt="2023-11-10T01:11:25.263" v="1752" actId="478"/>
          <ac:spMkLst>
            <pc:docMk/>
            <pc:sldMk cId="3911855200" sldId="278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1-10T01:12:41.775" v="1777" actId="27636"/>
          <ac:spMkLst>
            <pc:docMk/>
            <pc:sldMk cId="3911855200" sldId="278"/>
            <ac:spMk id="6" creationId="{8DF2D94D-DFA1-BA44-22A3-CE265AECA835}"/>
          </ac:spMkLst>
        </pc:spChg>
      </pc:sldChg>
      <pc:sldChg chg="addSp delSp modSp mod">
        <pc:chgData name="Lucas Gardini Dias" userId="7283582234da282d" providerId="LiveId" clId="{C5FB0DF0-D3DF-4F89-8B3C-39729411D934}" dt="2023-11-10T01:17:38.173" v="1922" actId="12788"/>
        <pc:sldMkLst>
          <pc:docMk/>
          <pc:sldMk cId="164609262" sldId="279"/>
        </pc:sldMkLst>
        <pc:spChg chg="del">
          <ac:chgData name="Lucas Gardini Dias" userId="7283582234da282d" providerId="LiveId" clId="{C5FB0DF0-D3DF-4F89-8B3C-39729411D934}" dt="2023-11-10T01:15:39.836" v="1877" actId="478"/>
          <ac:spMkLst>
            <pc:docMk/>
            <pc:sldMk cId="164609262" sldId="279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1-10T01:17:38.173" v="1922" actId="12788"/>
          <ac:spMkLst>
            <pc:docMk/>
            <pc:sldMk cId="164609262" sldId="279"/>
            <ac:spMk id="7" creationId="{84A262E6-79BD-0052-9FFD-91C5EBB88769}"/>
          </ac:spMkLst>
        </pc:spChg>
        <pc:picChg chg="add mod">
          <ac:chgData name="Lucas Gardini Dias" userId="7283582234da282d" providerId="LiveId" clId="{C5FB0DF0-D3DF-4F89-8B3C-39729411D934}" dt="2023-11-10T01:17:33.241" v="1921" actId="12788"/>
          <ac:picMkLst>
            <pc:docMk/>
            <pc:sldMk cId="164609262" sldId="279"/>
            <ac:picMk id="6" creationId="{C4023AAD-95F0-CF3D-D941-62835751C276}"/>
          </ac:picMkLst>
        </pc:picChg>
      </pc:sldChg>
      <pc:sldChg chg="addSp delSp modSp mod">
        <pc:chgData name="Lucas Gardini Dias" userId="7283582234da282d" providerId="LiveId" clId="{C5FB0DF0-D3DF-4F89-8B3C-39729411D934}" dt="2023-11-10T22:15:47.260" v="2500" actId="20577"/>
        <pc:sldMkLst>
          <pc:docMk/>
          <pc:sldMk cId="1900832391" sldId="281"/>
        </pc:sldMkLst>
        <pc:spChg chg="del">
          <ac:chgData name="Lucas Gardini Dias" userId="7283582234da282d" providerId="LiveId" clId="{C5FB0DF0-D3DF-4F89-8B3C-39729411D934}" dt="2023-11-10T22:12:36.912" v="1961" actId="478"/>
          <ac:spMkLst>
            <pc:docMk/>
            <pc:sldMk cId="1900832391" sldId="281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1-10T22:15:47.260" v="2500" actId="20577"/>
          <ac:spMkLst>
            <pc:docMk/>
            <pc:sldMk cId="1900832391" sldId="281"/>
            <ac:spMk id="6" creationId="{BA670C9E-360C-86A7-A1B2-73B437AD5962}"/>
          </ac:spMkLst>
        </pc:spChg>
      </pc:sldChg>
      <pc:sldChg chg="addSp delSp modSp mod">
        <pc:chgData name="Lucas Gardini Dias" userId="7283582234da282d" providerId="LiveId" clId="{C5FB0DF0-D3DF-4F89-8B3C-39729411D934}" dt="2023-11-10T22:37:44.030" v="3489" actId="1076"/>
        <pc:sldMkLst>
          <pc:docMk/>
          <pc:sldMk cId="2782248189" sldId="282"/>
        </pc:sldMkLst>
        <pc:spChg chg="del mod">
          <ac:chgData name="Lucas Gardini Dias" userId="7283582234da282d" providerId="LiveId" clId="{C5FB0DF0-D3DF-4F89-8B3C-39729411D934}" dt="2023-11-10T22:35:40.468" v="3460" actId="478"/>
          <ac:spMkLst>
            <pc:docMk/>
            <pc:sldMk cId="2782248189" sldId="282"/>
            <ac:spMk id="3" creationId="{1812B3A2-0B9F-7A1D-29BE-5783C0E7C666}"/>
          </ac:spMkLst>
        </pc:spChg>
        <pc:spChg chg="add del mod">
          <ac:chgData name="Lucas Gardini Dias" userId="7283582234da282d" providerId="LiveId" clId="{C5FB0DF0-D3DF-4F89-8B3C-39729411D934}" dt="2023-11-10T22:35:39.160" v="3459"/>
          <ac:spMkLst>
            <pc:docMk/>
            <pc:sldMk cId="2782248189" sldId="282"/>
            <ac:spMk id="6" creationId="{8E88D448-FED2-28CA-BF9D-2AEBBADFC447}"/>
          </ac:spMkLst>
        </pc:spChg>
        <pc:spChg chg="add mod">
          <ac:chgData name="Lucas Gardini Dias" userId="7283582234da282d" providerId="LiveId" clId="{C5FB0DF0-D3DF-4F89-8B3C-39729411D934}" dt="2023-11-10T22:37:44.030" v="3489" actId="1076"/>
          <ac:spMkLst>
            <pc:docMk/>
            <pc:sldMk cId="2782248189" sldId="282"/>
            <ac:spMk id="7" creationId="{ABA2A73E-EF4C-A67D-73AC-E1AB07276D04}"/>
          </ac:spMkLst>
        </pc:spChg>
      </pc:sldChg>
      <pc:sldChg chg="addSp delSp modSp mod">
        <pc:chgData name="Lucas Gardini Dias" userId="7283582234da282d" providerId="LiveId" clId="{C5FB0DF0-D3DF-4F89-8B3C-39729411D934}" dt="2023-11-10T22:45:05.349" v="3529"/>
        <pc:sldMkLst>
          <pc:docMk/>
          <pc:sldMk cId="1653300419" sldId="287"/>
        </pc:sldMkLst>
        <pc:spChg chg="del">
          <ac:chgData name="Lucas Gardini Dias" userId="7283582234da282d" providerId="LiveId" clId="{C5FB0DF0-D3DF-4F89-8B3C-39729411D934}" dt="2023-11-10T22:38:13.464" v="3490" actId="478"/>
          <ac:spMkLst>
            <pc:docMk/>
            <pc:sldMk cId="1653300419" sldId="287"/>
            <ac:spMk id="3" creationId="{1812B3A2-0B9F-7A1D-29BE-5783C0E7C666}"/>
          </ac:spMkLst>
        </pc:spChg>
        <pc:spChg chg="mod">
          <ac:chgData name="Lucas Gardini Dias" userId="7283582234da282d" providerId="LiveId" clId="{C5FB0DF0-D3DF-4F89-8B3C-39729411D934}" dt="2023-11-10T22:45:05.349" v="3529"/>
          <ac:spMkLst>
            <pc:docMk/>
            <pc:sldMk cId="1653300419" sldId="287"/>
            <ac:spMk id="4" creationId="{6739F8A8-C8BA-402C-CBC7-A02F2C81E04B}"/>
          </ac:spMkLst>
        </pc:spChg>
        <pc:spChg chg="add mod">
          <ac:chgData name="Lucas Gardini Dias" userId="7283582234da282d" providerId="LiveId" clId="{C5FB0DF0-D3DF-4F89-8B3C-39729411D934}" dt="2023-11-10T22:42:52.938" v="3520" actId="27636"/>
          <ac:spMkLst>
            <pc:docMk/>
            <pc:sldMk cId="1653300419" sldId="287"/>
            <ac:spMk id="6" creationId="{205800D1-5076-5EE4-6DF4-F8978C48C091}"/>
          </ac:spMkLst>
        </pc:spChg>
      </pc:sldChg>
      <pc:sldChg chg="addSp delSp modSp mod">
        <pc:chgData name="Lucas Gardini Dias" userId="7283582234da282d" providerId="LiveId" clId="{C5FB0DF0-D3DF-4F89-8B3C-39729411D934}" dt="2023-11-14T19:38:08.263" v="3798" actId="20577"/>
        <pc:sldMkLst>
          <pc:docMk/>
          <pc:sldMk cId="1219132857" sldId="288"/>
        </pc:sldMkLst>
        <pc:spChg chg="del">
          <ac:chgData name="Lucas Gardini Dias" userId="7283582234da282d" providerId="LiveId" clId="{C5FB0DF0-D3DF-4F89-8B3C-39729411D934}" dt="2023-11-10T22:43:01.159" v="3521" actId="478"/>
          <ac:spMkLst>
            <pc:docMk/>
            <pc:sldMk cId="1219132857" sldId="288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1-14T19:38:08.263" v="3798" actId="20577"/>
          <ac:spMkLst>
            <pc:docMk/>
            <pc:sldMk cId="1219132857" sldId="288"/>
            <ac:spMk id="6" creationId="{A0679A22-067E-D804-B0E5-C0BC9BD79F08}"/>
          </ac:spMkLst>
        </pc:spChg>
      </pc:sldChg>
      <pc:sldChg chg="modSp mod">
        <pc:chgData name="Lucas Gardini Dias" userId="7283582234da282d" providerId="LiveId" clId="{C5FB0DF0-D3DF-4F89-8B3C-39729411D934}" dt="2023-11-14T19:47:56.439" v="3976" actId="20577"/>
        <pc:sldMkLst>
          <pc:docMk/>
          <pc:sldMk cId="482512677" sldId="291"/>
        </pc:sldMkLst>
        <pc:spChg chg="mod">
          <ac:chgData name="Lucas Gardini Dias" userId="7283582234da282d" providerId="LiveId" clId="{C5FB0DF0-D3DF-4F89-8B3C-39729411D934}" dt="2023-11-14T19:47:56.439" v="3976" actId="20577"/>
          <ac:spMkLst>
            <pc:docMk/>
            <pc:sldMk cId="482512677" sldId="291"/>
            <ac:spMk id="6" creationId="{4F51AB79-6509-C9F6-B0A1-E4B145E8A9E4}"/>
          </ac:spMkLst>
        </pc:spChg>
      </pc:sldChg>
      <pc:sldChg chg="addSp delSp modSp add mod">
        <pc:chgData name="Lucas Gardini Dias" userId="7283582234da282d" providerId="LiveId" clId="{C5FB0DF0-D3DF-4F89-8B3C-39729411D934}" dt="2023-11-14T19:09:02.605" v="3542" actId="1076"/>
        <pc:sldMkLst>
          <pc:docMk/>
          <pc:sldMk cId="3590808082" sldId="312"/>
        </pc:sldMkLst>
        <pc:spChg chg="del">
          <ac:chgData name="Lucas Gardini Dias" userId="7283582234da282d" providerId="LiveId" clId="{C5FB0DF0-D3DF-4F89-8B3C-39729411D934}" dt="2023-11-10T00:40:52.489" v="863" actId="478"/>
          <ac:spMkLst>
            <pc:docMk/>
            <pc:sldMk cId="3590808082" sldId="312"/>
            <ac:spMk id="6" creationId="{2993DA7B-8F3A-27D0-3907-78929AE4700B}"/>
          </ac:spMkLst>
        </pc:spChg>
        <pc:spChg chg="add del mod">
          <ac:chgData name="Lucas Gardini Dias" userId="7283582234da282d" providerId="LiveId" clId="{C5FB0DF0-D3DF-4F89-8B3C-39729411D934}" dt="2023-11-10T00:53:27.135" v="864" actId="478"/>
          <ac:spMkLst>
            <pc:docMk/>
            <pc:sldMk cId="3590808082" sldId="312"/>
            <ac:spMk id="7" creationId="{5C7415AB-EE79-F1A3-FF93-35F80A907840}"/>
          </ac:spMkLst>
        </pc:spChg>
        <pc:spChg chg="add mod">
          <ac:chgData name="Lucas Gardini Dias" userId="7283582234da282d" providerId="LiveId" clId="{C5FB0DF0-D3DF-4F89-8B3C-39729411D934}" dt="2023-11-10T00:58:57.588" v="1035" actId="1076"/>
          <ac:spMkLst>
            <pc:docMk/>
            <pc:sldMk cId="3590808082" sldId="312"/>
            <ac:spMk id="9" creationId="{20D80DB9-590B-3BFC-92E2-985E601CAB41}"/>
          </ac:spMkLst>
        </pc:spChg>
        <pc:picChg chg="add mod">
          <ac:chgData name="Lucas Gardini Dias" userId="7283582234da282d" providerId="LiveId" clId="{C5FB0DF0-D3DF-4F89-8B3C-39729411D934}" dt="2023-11-14T19:09:02.605" v="3542" actId="1076"/>
          <ac:picMkLst>
            <pc:docMk/>
            <pc:sldMk cId="3590808082" sldId="312"/>
            <ac:picMk id="8" creationId="{859DCD35-9E14-6059-C9F4-D8C5EA0ECB46}"/>
          </ac:picMkLst>
        </pc:picChg>
      </pc:sldChg>
      <pc:sldChg chg="addSp delSp modSp add mod">
        <pc:chgData name="Lucas Gardini Dias" userId="7283582234da282d" providerId="LiveId" clId="{C5FB0DF0-D3DF-4F89-8B3C-39729411D934}" dt="2023-11-10T00:59:07.833" v="1047" actId="20577"/>
        <pc:sldMkLst>
          <pc:docMk/>
          <pc:sldMk cId="816010055" sldId="313"/>
        </pc:sldMkLst>
        <pc:spChg chg="add mod">
          <ac:chgData name="Lucas Gardini Dias" userId="7283582234da282d" providerId="LiveId" clId="{C5FB0DF0-D3DF-4F89-8B3C-39729411D934}" dt="2023-11-10T00:59:07.833" v="1047" actId="20577"/>
          <ac:spMkLst>
            <pc:docMk/>
            <pc:sldMk cId="816010055" sldId="313"/>
            <ac:spMk id="3" creationId="{F67DC39F-FB59-3A37-ADE3-B77AD5DC5B48}"/>
          </ac:spMkLst>
        </pc:spChg>
        <pc:picChg chg="add del mod">
          <ac:chgData name="Lucas Gardini Dias" userId="7283582234da282d" providerId="LiveId" clId="{C5FB0DF0-D3DF-4F89-8B3C-39729411D934}" dt="2023-11-10T00:58:39.483" v="993" actId="14826"/>
          <ac:picMkLst>
            <pc:docMk/>
            <pc:sldMk cId="816010055" sldId="313"/>
            <ac:picMk id="8" creationId="{859DCD35-9E14-6059-C9F4-D8C5EA0ECB46}"/>
          </ac:picMkLst>
        </pc:picChg>
      </pc:sldChg>
      <pc:sldChg chg="modSp add mod">
        <pc:chgData name="Lucas Gardini Dias" userId="7283582234da282d" providerId="LiveId" clId="{C5FB0DF0-D3DF-4F89-8B3C-39729411D934}" dt="2023-11-10T01:01:54.343" v="1626" actId="20577"/>
        <pc:sldMkLst>
          <pc:docMk/>
          <pc:sldMk cId="1373073332" sldId="314"/>
        </pc:sldMkLst>
        <pc:spChg chg="mod">
          <ac:chgData name="Lucas Gardini Dias" userId="7283582234da282d" providerId="LiveId" clId="{C5FB0DF0-D3DF-4F89-8B3C-39729411D934}" dt="2023-11-10T01:01:54.343" v="1626" actId="20577"/>
          <ac:spMkLst>
            <pc:docMk/>
            <pc:sldMk cId="1373073332" sldId="314"/>
            <ac:spMk id="3" creationId="{F67DC39F-FB59-3A37-ADE3-B77AD5DC5B48}"/>
          </ac:spMkLst>
        </pc:spChg>
        <pc:picChg chg="mod">
          <ac:chgData name="Lucas Gardini Dias" userId="7283582234da282d" providerId="LiveId" clId="{C5FB0DF0-D3DF-4F89-8B3C-39729411D934}" dt="2023-11-10T01:01:48.247" v="1608" actId="14826"/>
          <ac:picMkLst>
            <pc:docMk/>
            <pc:sldMk cId="1373073332" sldId="314"/>
            <ac:picMk id="8" creationId="{859DCD35-9E14-6059-C9F4-D8C5EA0ECB46}"/>
          </ac:picMkLst>
        </pc:picChg>
      </pc:sldChg>
      <pc:sldChg chg="addSp delSp modSp add mod">
        <pc:chgData name="Lucas Gardini Dias" userId="7283582234da282d" providerId="LiveId" clId="{C5FB0DF0-D3DF-4F89-8B3C-39729411D934}" dt="2023-11-10T01:07:35.217" v="1719" actId="115"/>
        <pc:sldMkLst>
          <pc:docMk/>
          <pc:sldMk cId="2582267240" sldId="315"/>
        </pc:sldMkLst>
        <pc:spChg chg="mod">
          <ac:chgData name="Lucas Gardini Dias" userId="7283582234da282d" providerId="LiveId" clId="{C5FB0DF0-D3DF-4F89-8B3C-39729411D934}" dt="2023-11-10T01:05:11.560" v="1696" actId="20577"/>
          <ac:spMkLst>
            <pc:docMk/>
            <pc:sldMk cId="2582267240" sldId="315"/>
            <ac:spMk id="2" creationId="{F0EA80E2-15DD-ABEB-539C-D3721B78C834}"/>
          </ac:spMkLst>
        </pc:spChg>
        <pc:spChg chg="mod">
          <ac:chgData name="Lucas Gardini Dias" userId="7283582234da282d" providerId="LiveId" clId="{C5FB0DF0-D3DF-4F89-8B3C-39729411D934}" dt="2023-11-10T01:07:35.217" v="1719" actId="115"/>
          <ac:spMkLst>
            <pc:docMk/>
            <pc:sldMk cId="2582267240" sldId="315"/>
            <ac:spMk id="4" creationId="{6739F8A8-C8BA-402C-CBC7-A02F2C81E04B}"/>
          </ac:spMkLst>
        </pc:spChg>
        <pc:spChg chg="del mod">
          <ac:chgData name="Lucas Gardini Dias" userId="7283582234da282d" providerId="LiveId" clId="{C5FB0DF0-D3DF-4F89-8B3C-39729411D934}" dt="2023-11-10T01:07:01.046" v="1699" actId="478"/>
          <ac:spMkLst>
            <pc:docMk/>
            <pc:sldMk cId="2582267240" sldId="315"/>
            <ac:spMk id="6" creationId="{0A7AA59A-7F33-B0A3-45ED-1B4A262C941A}"/>
          </ac:spMkLst>
        </pc:spChg>
        <pc:spChg chg="add mod">
          <ac:chgData name="Lucas Gardini Dias" userId="7283582234da282d" providerId="LiveId" clId="{C5FB0DF0-D3DF-4F89-8B3C-39729411D934}" dt="2023-11-10T01:07:27.768" v="1716" actId="20577"/>
          <ac:spMkLst>
            <pc:docMk/>
            <pc:sldMk cId="2582267240" sldId="315"/>
            <ac:spMk id="7" creationId="{83680D0B-A9AA-2AB8-8B94-58654E287328}"/>
          </ac:spMkLst>
        </pc:spChg>
        <pc:picChg chg="add mod">
          <ac:chgData name="Lucas Gardini Dias" userId="7283582234da282d" providerId="LiveId" clId="{C5FB0DF0-D3DF-4F89-8B3C-39729411D934}" dt="2023-11-10T01:07:22.366" v="1703" actId="1076"/>
          <ac:picMkLst>
            <pc:docMk/>
            <pc:sldMk cId="2582267240" sldId="315"/>
            <ac:picMk id="3" creationId="{DFFB33B4-0B62-DA16-BD8E-FDDEE5358362}"/>
          </ac:picMkLst>
        </pc:picChg>
      </pc:sldChg>
      <pc:sldChg chg="addSp delSp modSp add mod">
        <pc:chgData name="Lucas Gardini Dias" userId="7283582234da282d" providerId="LiveId" clId="{C5FB0DF0-D3DF-4F89-8B3C-39729411D934}" dt="2023-11-10T01:14:04.935" v="1876" actId="20577"/>
        <pc:sldMkLst>
          <pc:docMk/>
          <pc:sldMk cId="2053523091" sldId="316"/>
        </pc:sldMkLst>
        <pc:spChg chg="mod">
          <ac:chgData name="Lucas Gardini Dias" userId="7283582234da282d" providerId="LiveId" clId="{C5FB0DF0-D3DF-4F89-8B3C-39729411D934}" dt="2023-11-10T01:13:20.741" v="1815" actId="20577"/>
          <ac:spMkLst>
            <pc:docMk/>
            <pc:sldMk cId="2053523091" sldId="316"/>
            <ac:spMk id="2" creationId="{F0EA80E2-15DD-ABEB-539C-D3721B78C834}"/>
          </ac:spMkLst>
        </pc:spChg>
        <pc:spChg chg="del mod">
          <ac:chgData name="Lucas Gardini Dias" userId="7283582234da282d" providerId="LiveId" clId="{C5FB0DF0-D3DF-4F89-8B3C-39729411D934}" dt="2023-11-10T01:13:26.851" v="1816" actId="478"/>
          <ac:spMkLst>
            <pc:docMk/>
            <pc:sldMk cId="2053523091" sldId="316"/>
            <ac:spMk id="6" creationId="{8DF2D94D-DFA1-BA44-22A3-CE265AECA835}"/>
          </ac:spMkLst>
        </pc:spChg>
        <pc:spChg chg="add del mod">
          <ac:chgData name="Lucas Gardini Dias" userId="7283582234da282d" providerId="LiveId" clId="{C5FB0DF0-D3DF-4F89-8B3C-39729411D934}" dt="2023-11-10T01:13:30.090" v="1819" actId="478"/>
          <ac:spMkLst>
            <pc:docMk/>
            <pc:sldMk cId="2053523091" sldId="316"/>
            <ac:spMk id="7" creationId="{741472C9-3E62-7A72-B9CA-44DD58F29B4D}"/>
          </ac:spMkLst>
        </pc:spChg>
        <pc:spChg chg="add del mod">
          <ac:chgData name="Lucas Gardini Dias" userId="7283582234da282d" providerId="LiveId" clId="{C5FB0DF0-D3DF-4F89-8B3C-39729411D934}" dt="2023-11-10T01:13:27.747" v="1818"/>
          <ac:spMkLst>
            <pc:docMk/>
            <pc:sldMk cId="2053523091" sldId="316"/>
            <ac:spMk id="8" creationId="{1C034512-7F76-8200-97AE-14C0EBC21CB0}"/>
          </ac:spMkLst>
        </pc:spChg>
        <pc:spChg chg="add mod">
          <ac:chgData name="Lucas Gardini Dias" userId="7283582234da282d" providerId="LiveId" clId="{C5FB0DF0-D3DF-4F89-8B3C-39729411D934}" dt="2023-11-10T01:14:04.935" v="1876" actId="20577"/>
          <ac:spMkLst>
            <pc:docMk/>
            <pc:sldMk cId="2053523091" sldId="316"/>
            <ac:spMk id="9" creationId="{7149F408-0CF3-5B30-EFE6-A6E064430BE6}"/>
          </ac:spMkLst>
        </pc:spChg>
      </pc:sldChg>
      <pc:sldChg chg="modSp add mod">
        <pc:chgData name="Lucas Gardini Dias" userId="7283582234da282d" providerId="LiveId" clId="{C5FB0DF0-D3DF-4F89-8B3C-39729411D934}" dt="2023-11-10T01:18:08.374" v="1939" actId="20577"/>
        <pc:sldMkLst>
          <pc:docMk/>
          <pc:sldMk cId="308991332" sldId="317"/>
        </pc:sldMkLst>
        <pc:spChg chg="mod">
          <ac:chgData name="Lucas Gardini Dias" userId="7283582234da282d" providerId="LiveId" clId="{C5FB0DF0-D3DF-4F89-8B3C-39729411D934}" dt="2023-11-10T01:18:08.374" v="1939" actId="20577"/>
          <ac:spMkLst>
            <pc:docMk/>
            <pc:sldMk cId="308991332" sldId="317"/>
            <ac:spMk id="7" creationId="{84A262E6-79BD-0052-9FFD-91C5EBB88769}"/>
          </ac:spMkLst>
        </pc:spChg>
        <pc:picChg chg="mod">
          <ac:chgData name="Lucas Gardini Dias" userId="7283582234da282d" providerId="LiveId" clId="{C5FB0DF0-D3DF-4F89-8B3C-39729411D934}" dt="2023-11-10T01:18:01.203" v="1927" actId="12788"/>
          <ac:picMkLst>
            <pc:docMk/>
            <pc:sldMk cId="308991332" sldId="317"/>
            <ac:picMk id="6" creationId="{C4023AAD-95F0-CF3D-D941-62835751C276}"/>
          </ac:picMkLst>
        </pc:picChg>
      </pc:sldChg>
      <pc:sldChg chg="modSp add mod">
        <pc:chgData name="Lucas Gardini Dias" userId="7283582234da282d" providerId="LiveId" clId="{C5FB0DF0-D3DF-4F89-8B3C-39729411D934}" dt="2023-11-10T01:21:02.322" v="1960" actId="1076"/>
        <pc:sldMkLst>
          <pc:docMk/>
          <pc:sldMk cId="3414654872" sldId="318"/>
        </pc:sldMkLst>
        <pc:spChg chg="mod">
          <ac:chgData name="Lucas Gardini Dias" userId="7283582234da282d" providerId="LiveId" clId="{C5FB0DF0-D3DF-4F89-8B3C-39729411D934}" dt="2023-11-10T01:21:02.322" v="1960" actId="1076"/>
          <ac:spMkLst>
            <pc:docMk/>
            <pc:sldMk cId="3414654872" sldId="318"/>
            <ac:spMk id="7" creationId="{84A262E6-79BD-0052-9FFD-91C5EBB88769}"/>
          </ac:spMkLst>
        </pc:spChg>
        <pc:picChg chg="mod">
          <ac:chgData name="Lucas Gardini Dias" userId="7283582234da282d" providerId="LiveId" clId="{C5FB0DF0-D3DF-4F89-8B3C-39729411D934}" dt="2023-11-10T01:20:51.314" v="1941" actId="14826"/>
          <ac:picMkLst>
            <pc:docMk/>
            <pc:sldMk cId="3414654872" sldId="318"/>
            <ac:picMk id="6" creationId="{C4023AAD-95F0-CF3D-D941-62835751C276}"/>
          </ac:picMkLst>
        </pc:picChg>
      </pc:sldChg>
      <pc:sldChg chg="modSp add mod">
        <pc:chgData name="Lucas Gardini Dias" userId="7283582234da282d" providerId="LiveId" clId="{C5FB0DF0-D3DF-4F89-8B3C-39729411D934}" dt="2023-11-10T22:22:17.840" v="3049" actId="20577"/>
        <pc:sldMkLst>
          <pc:docMk/>
          <pc:sldMk cId="3794996576" sldId="319"/>
        </pc:sldMkLst>
        <pc:spChg chg="mod">
          <ac:chgData name="Lucas Gardini Dias" userId="7283582234da282d" providerId="LiveId" clId="{C5FB0DF0-D3DF-4F89-8B3C-39729411D934}" dt="2023-11-10T22:22:17.840" v="3049" actId="20577"/>
          <ac:spMkLst>
            <pc:docMk/>
            <pc:sldMk cId="3794996576" sldId="319"/>
            <ac:spMk id="6" creationId="{BA670C9E-360C-86A7-A1B2-73B437AD5962}"/>
          </ac:spMkLst>
        </pc:spChg>
      </pc:sldChg>
      <pc:sldChg chg="addSp delSp modSp add mod">
        <pc:chgData name="Lucas Gardini Dias" userId="7283582234da282d" providerId="LiveId" clId="{C5FB0DF0-D3DF-4F89-8B3C-39729411D934}" dt="2023-11-10T22:23:01.794" v="3108" actId="1076"/>
        <pc:sldMkLst>
          <pc:docMk/>
          <pc:sldMk cId="3250031099" sldId="320"/>
        </pc:sldMkLst>
        <pc:spChg chg="del">
          <ac:chgData name="Lucas Gardini Dias" userId="7283582234da282d" providerId="LiveId" clId="{C5FB0DF0-D3DF-4F89-8B3C-39729411D934}" dt="2023-11-10T22:22:22.226" v="3051" actId="478"/>
          <ac:spMkLst>
            <pc:docMk/>
            <pc:sldMk cId="3250031099" sldId="320"/>
            <ac:spMk id="6" creationId="{BA670C9E-360C-86A7-A1B2-73B437AD5962}"/>
          </ac:spMkLst>
        </pc:spChg>
        <pc:spChg chg="add del mod">
          <ac:chgData name="Lucas Gardini Dias" userId="7283582234da282d" providerId="LiveId" clId="{C5FB0DF0-D3DF-4F89-8B3C-39729411D934}" dt="2023-11-10T22:22:31.597" v="3053" actId="478"/>
          <ac:spMkLst>
            <pc:docMk/>
            <pc:sldMk cId="3250031099" sldId="320"/>
            <ac:spMk id="7" creationId="{335FC108-D0E0-93ED-EB2D-6F0978FAA1D6}"/>
          </ac:spMkLst>
        </pc:spChg>
        <pc:spChg chg="add mod">
          <ac:chgData name="Lucas Gardini Dias" userId="7283582234da282d" providerId="LiveId" clId="{C5FB0DF0-D3DF-4F89-8B3C-39729411D934}" dt="2023-11-10T22:23:01.794" v="3108" actId="1076"/>
          <ac:spMkLst>
            <pc:docMk/>
            <pc:sldMk cId="3250031099" sldId="320"/>
            <ac:spMk id="9" creationId="{B24D1EBB-CE31-C0C6-54BE-88366DE8FF20}"/>
          </ac:spMkLst>
        </pc:spChg>
        <pc:picChg chg="add mod">
          <ac:chgData name="Lucas Gardini Dias" userId="7283582234da282d" providerId="LiveId" clId="{C5FB0DF0-D3DF-4F89-8B3C-39729411D934}" dt="2023-11-10T22:22:45.568" v="3056" actId="14826"/>
          <ac:picMkLst>
            <pc:docMk/>
            <pc:sldMk cId="3250031099" sldId="320"/>
            <ac:picMk id="8" creationId="{34CCFE1A-855E-F692-E1DB-72EF5544A1CB}"/>
          </ac:picMkLst>
        </pc:picChg>
      </pc:sldChg>
      <pc:sldChg chg="addSp modSp add mod">
        <pc:chgData name="Lucas Gardini Dias" userId="7283582234da282d" providerId="LiveId" clId="{C5FB0DF0-D3DF-4F89-8B3C-39729411D934}" dt="2023-11-10T22:28:30.530" v="3455" actId="20577"/>
        <pc:sldMkLst>
          <pc:docMk/>
          <pc:sldMk cId="1335594375" sldId="321"/>
        </pc:sldMkLst>
        <pc:spChg chg="mod">
          <ac:chgData name="Lucas Gardini Dias" userId="7283582234da282d" providerId="LiveId" clId="{C5FB0DF0-D3DF-4F89-8B3C-39729411D934}" dt="2023-11-10T22:28:30.530" v="3455" actId="20577"/>
          <ac:spMkLst>
            <pc:docMk/>
            <pc:sldMk cId="1335594375" sldId="321"/>
            <ac:spMk id="2" creationId="{F0EA80E2-15DD-ABEB-539C-D3721B78C834}"/>
          </ac:spMkLst>
        </pc:spChg>
        <pc:spChg chg="mod">
          <ac:chgData name="Lucas Gardini Dias" userId="7283582234da282d" providerId="LiveId" clId="{C5FB0DF0-D3DF-4F89-8B3C-39729411D934}" dt="2023-11-10T22:25:24.350" v="3416" actId="20577"/>
          <ac:spMkLst>
            <pc:docMk/>
            <pc:sldMk cId="1335594375" sldId="321"/>
            <ac:spMk id="6" creationId="{BA670C9E-360C-86A7-A1B2-73B437AD5962}"/>
          </ac:spMkLst>
        </pc:spChg>
        <pc:spChg chg="add mod">
          <ac:chgData name="Lucas Gardini Dias" userId="7283582234da282d" providerId="LiveId" clId="{C5FB0DF0-D3DF-4F89-8B3C-39729411D934}" dt="2023-11-10T22:28:16.854" v="3454" actId="20577"/>
          <ac:spMkLst>
            <pc:docMk/>
            <pc:sldMk cId="1335594375" sldId="321"/>
            <ac:spMk id="7" creationId="{F6EE7038-A0A7-2A00-74CE-C3BBEB610A31}"/>
          </ac:spMkLst>
        </pc:spChg>
        <pc:picChg chg="add mod">
          <ac:chgData name="Lucas Gardini Dias" userId="7283582234da282d" providerId="LiveId" clId="{C5FB0DF0-D3DF-4F89-8B3C-39729411D934}" dt="2023-11-10T22:28:03.581" v="3421" actId="1076"/>
          <ac:picMkLst>
            <pc:docMk/>
            <pc:sldMk cId="1335594375" sldId="321"/>
            <ac:picMk id="3" creationId="{38B13DF5-EFDB-DC5E-4F9F-320495150B53}"/>
          </ac:picMkLst>
        </pc:picChg>
      </pc:sldChg>
      <pc:sldChg chg="add del">
        <pc:chgData name="Lucas Gardini Dias" userId="7283582234da282d" providerId="LiveId" clId="{C5FB0DF0-D3DF-4F89-8B3C-39729411D934}" dt="2023-11-10T22:23:45.585" v="3110" actId="47"/>
        <pc:sldMkLst>
          <pc:docMk/>
          <pc:sldMk cId="2687483789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9A0C-00FA-4BF3-AC9F-19908C7D8E26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B2C3-9BBE-4C82-8A6B-70F4CAF1A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0D7-CA96-4820-B64B-3845A47FB4A0}" type="datetime1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F8DC-F0AC-47EB-BDBA-B899F0F8B0F8}" type="datetime1">
              <a:rPr lang="pt-BR" smtClean="0"/>
              <a:t>14/11/2023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A558-54D7-4D04-97BA-342D151498FB}" type="datetime1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D17-EF86-4811-80AC-571E06388C4C}" type="datetime1">
              <a:rPr lang="pt-BR" smtClean="0"/>
              <a:t>14/11/2023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9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DB41-BF4B-4970-B195-022067651DF7}" type="datetime1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9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3E7-072D-4956-84FE-EDE7823F6685}" type="datetime1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>
            <a:lvl1pPr>
              <a:defRPr sz="1600">
                <a:latin typeface="Söhne"/>
              </a:defRPr>
            </a:lvl1pPr>
          </a:lstStyle>
          <a:p>
            <a:r>
              <a:rPr lang="pt-BR" dirty="0"/>
              <a:t>https://lucasgardini.com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345476"/>
            <a:ext cx="1062155" cy="4905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Söhne"/>
              </a:defRPr>
            </a:lvl1pPr>
          </a:lstStyle>
          <a:p>
            <a:fld id="{25237327-9CA3-4762-8749-00D99BA09B6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3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F07E-F28B-4E7D-A62D-2BC9E9C5F04E}" type="datetime1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21C2-8432-4C20-8B86-FD14E630173C}" type="datetime1">
              <a:rPr lang="pt-BR" smtClean="0"/>
              <a:t>14/11/2023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593-BABD-43D7-B8EC-497A1DDE1FD5}" type="datetime1">
              <a:rPr lang="pt-BR" smtClean="0"/>
              <a:t>14/11/2023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8D43-62C2-4402-A1FE-66038E58C36E}" type="datetime1">
              <a:rPr lang="pt-BR" smtClean="0"/>
              <a:t>14/11/2023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ED42-EA96-4C47-BB10-0F85AD4F0459}" type="datetime1">
              <a:rPr lang="pt-BR" smtClean="0"/>
              <a:t>14/11/2023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5131-55F3-4CA4-BDF1-8C0F4615C960}" type="datetime1">
              <a:rPr lang="pt-BR" smtClean="0"/>
              <a:t>14/11/2023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F40021-82CE-4933-913E-80957B27562C}" type="datetime1">
              <a:rPr lang="pt-BR" smtClean="0"/>
              <a:t>14/11/2023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8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https://lucas.gardini.dev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4EE607-C1D3-4606-B2A1-8664C8F03FCE}" type="datetime1">
              <a:rPr lang="pt-BR" smtClean="0"/>
              <a:t>14/11/2023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9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digitalocean.com/community/tutorials/how-to-secure-mongodb-on-ubuntu-20-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771466" y="2228672"/>
            <a:ext cx="10649069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MONGODB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2051EE9C-0EA3-2B62-4E7C-E78F269B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21" y="5366519"/>
            <a:ext cx="1727051" cy="172705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41F4FE-D4CC-2F2F-F295-5F6F42E88C02}"/>
              </a:ext>
            </a:extLst>
          </p:cNvPr>
          <p:cNvSpPr txBox="1"/>
          <p:nvPr/>
        </p:nvSpPr>
        <p:spPr>
          <a:xfrm>
            <a:off x="879151" y="4347004"/>
            <a:ext cx="3007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Por: Lucas Gardini Dias</a:t>
            </a:r>
          </a:p>
        </p:txBody>
      </p:sp>
      <p:sp>
        <p:nvSpPr>
          <p:cNvPr id="2" name="Espaço Reservado para Rodapé 3">
            <a:extLst>
              <a:ext uri="{FF2B5EF4-FFF2-40B4-BE49-F238E27FC236}">
                <a16:creationId xmlns:a16="http://schemas.microsoft.com/office/drawing/2014/main" id="{2A8CCAE0-32CD-1C04-5082-3C781AA6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r>
              <a:rPr lang="pt-BR" sz="1600" dirty="0">
                <a:latin typeface="Söhne"/>
              </a:rPr>
              <a:t>https://lucasgardini.com</a:t>
            </a:r>
          </a:p>
        </p:txBody>
      </p:sp>
    </p:spTree>
    <p:extLst>
      <p:ext uri="{BB962C8B-B14F-4D97-AF65-F5344CB8AC3E}">
        <p14:creationId xmlns:p14="http://schemas.microsoft.com/office/powerpoint/2010/main" val="259223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10870283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PRINCIPAIS 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4124862665"/>
      </p:ext>
    </p:extLst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Diferenças entre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 e bancos SQL convencionais.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4FF082D-00F6-C1CF-8631-B4FF185A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552610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Diferente do conceito das tabelas que temos nos bancos de dados SQL, temos o conceito de documentos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diferença entre eles não é difícil, mas um pouco complexa.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Observe o exemplo de um “documento” ao lado.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F47ACF-F5C8-CE98-452C-10028143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61912" y="2660437"/>
            <a:ext cx="3358417" cy="211268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5FFA9E1-1847-687F-5CB7-AD974E5E08E0}"/>
              </a:ext>
            </a:extLst>
          </p:cNvPr>
          <p:cNvSpPr txBox="1"/>
          <p:nvPr/>
        </p:nvSpPr>
        <p:spPr>
          <a:xfrm>
            <a:off x="7223812" y="496905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um documento mongo</a:t>
            </a:r>
          </a:p>
        </p:txBody>
      </p:sp>
    </p:spTree>
    <p:extLst>
      <p:ext uri="{BB962C8B-B14F-4D97-AF65-F5344CB8AC3E}">
        <p14:creationId xmlns:p14="http://schemas.microsoft.com/office/powerpoint/2010/main" val="31729078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Documentos BSON (</a:t>
            </a:r>
            <a:r>
              <a:rPr lang="pt-BR" sz="2000" dirty="0" err="1">
                <a:latin typeface="Söhne"/>
              </a:rPr>
              <a:t>Binary</a:t>
            </a:r>
            <a:r>
              <a:rPr lang="pt-BR" sz="2000" dirty="0">
                <a:latin typeface="Söhne"/>
              </a:rPr>
              <a:t> JSON).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049F709-0379-7C5E-AE37-1EA69D372C59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Percebeu a diferença?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armazenar dados compostos, como as linguagens e os documentos, em um banco de dados relacional por exemplo, teríamos que criar mais de uma tabela para armazenar esses dados.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91283-75B3-B078-77F7-2C924845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61912" y="2660437"/>
            <a:ext cx="3358417" cy="211268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1FC8B5-44FB-06DC-3322-9069BB05F9E6}"/>
              </a:ext>
            </a:extLst>
          </p:cNvPr>
          <p:cNvSpPr txBox="1"/>
          <p:nvPr/>
        </p:nvSpPr>
        <p:spPr>
          <a:xfrm>
            <a:off x="7223812" y="496905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um documento mongo</a:t>
            </a:r>
          </a:p>
        </p:txBody>
      </p:sp>
    </p:spTree>
    <p:extLst>
      <p:ext uri="{BB962C8B-B14F-4D97-AF65-F5344CB8AC3E}">
        <p14:creationId xmlns:p14="http://schemas.microsoft.com/office/powerpoint/2010/main" val="26804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Documentos BSON (</a:t>
            </a:r>
            <a:r>
              <a:rPr lang="pt-BR" sz="2000" dirty="0" err="1">
                <a:latin typeface="Söhne"/>
              </a:rPr>
              <a:t>Binary</a:t>
            </a:r>
            <a:r>
              <a:rPr lang="pt-BR" sz="2000" dirty="0">
                <a:latin typeface="Söhne"/>
              </a:rPr>
              <a:t> JSON).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049F709-0379-7C5E-AE37-1EA69D372C59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exemplo ao lado podemos ter uma ideia de como essa representação ficaria em um banco de dados SQL.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Percebe que teríamos que criar pelo menos 3 ou 4 tabelas para armazenar estes dados?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mongo, teríamos apenas 1 documento!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91283-75B3-B078-77F7-2C924845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29603" y="2660437"/>
            <a:ext cx="3023034" cy="211268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1FC8B5-44FB-06DC-3322-9069BB05F9E6}"/>
              </a:ext>
            </a:extLst>
          </p:cNvPr>
          <p:cNvSpPr txBox="1"/>
          <p:nvPr/>
        </p:nvSpPr>
        <p:spPr>
          <a:xfrm>
            <a:off x="7037200" y="496905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do exemplo anterior,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brmodelo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Esquemas dinâmicos.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14</a:t>
            </a:fld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0153ACD-6547-C908-6087-D85FBCB9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fato do mongo suportar esquemas dinâmicos, quer dizer que o banco de dados é capaz de lidar com estruturas dinâmicas nos seus documentos.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que isso quer dizer? Simples, isso significa que as collections não são tão restritas quanto tabelas de bancos de dados SQL.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exemplo, caso nosso banco de dados SQL sofra uma alteração em uma tabela, a alteração deveria ser realizada por meio de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comandos SQL para alterar a composição da tabela.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podemos simplesmente remover a propriedade ou cadastrar um novo tipo que o banco de dados não irá precisar de nenhuma configuração adicional.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Escalabilidade horizontal.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035BDB-2160-4C33-A789-4C1B8D96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escalabilidade horizontal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refere-se à capacidade de distribuir dados e carga de trabalho em vários servidores ou máquinas, em vez de depender do aumento de recursos em um único servidor (escalabilidade vertical).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0E052DC-A7A6-27E6-DABE-4ED1CE2A39D8}"/>
              </a:ext>
            </a:extLst>
          </p:cNvPr>
          <p:cNvSpPr txBox="1">
            <a:spLocks/>
          </p:cNvSpPr>
          <p:nvPr/>
        </p:nvSpPr>
        <p:spPr>
          <a:xfrm>
            <a:off x="810000" y="285636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MongoDB</a:t>
            </a:r>
            <a:r>
              <a:rPr lang="pt-BR" dirty="0"/>
              <a:t> permite distribuir os dados em vários servidores, conhecidos como "</a:t>
            </a:r>
            <a:r>
              <a:rPr lang="pt-BR" dirty="0" err="1"/>
              <a:t>shards</a:t>
            </a:r>
            <a:r>
              <a:rPr lang="pt-BR" dirty="0"/>
              <a:t>".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Cada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contém uma parte dos dados, possibilitando a manipulação eficiente de grandes conjuntos de dados.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aumentar a capacidade, você pode simplesmente adicionar mais servidores (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shards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) ao cluster.</a:t>
            </a:r>
          </a:p>
        </p:txBody>
      </p:sp>
    </p:spTree>
    <p:extLst>
      <p:ext uri="{BB962C8B-B14F-4D97-AF65-F5344CB8AC3E}">
        <p14:creationId xmlns:p14="http://schemas.microsoft.com/office/powerpoint/2010/main" val="29440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Escalabilidade horizontal.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16</a:t>
            </a:fld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9DCD4E1-0525-39DF-91BE-4B1CB6AD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11082" y="2337569"/>
            <a:ext cx="3586263" cy="343769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8D2E1A-CAF5-E462-39AD-A601E2C414E4}"/>
              </a:ext>
            </a:extLst>
          </p:cNvPr>
          <p:cNvSpPr txBox="1"/>
          <p:nvPr/>
        </p:nvSpPr>
        <p:spPr>
          <a:xfrm>
            <a:off x="3436620" y="5995567"/>
            <a:ext cx="4535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dos </a:t>
            </a:r>
            <a:r>
              <a:rPr lang="pt-BR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shards</a:t>
            </a:r>
            <a:r>
              <a:rPr lang="pt-BR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StackOverflow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10378162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INSTALAÇÃO E 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CONFIGURAÇÃO</a:t>
            </a:r>
          </a:p>
        </p:txBody>
      </p:sp>
    </p:spTree>
    <p:extLst>
      <p:ext uri="{BB962C8B-B14F-4D97-AF65-F5344CB8AC3E}">
        <p14:creationId xmlns:p14="http://schemas.microsoft.com/office/powerpoint/2010/main" val="3882196107"/>
      </p:ext>
    </p:extLst>
  </p:cSld>
  <p:clrMapOvr>
    <a:masterClrMapping/>
  </p:clrMapOvr>
  <p:transition spd="slow"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Instalação e Configuração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Como baixar e instalar 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13AB07C-81FB-3533-C9E9-AA5E2178F19B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Existem duas maneiras de instalarmos 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a primeira delas sendo uma instalação limpa direta no sistema operacional. Igual a instalar um programa.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Já o outro modo, seria utilizando uma imagem Docker, ou seja, criando um container.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 maneira breve, vou demonstrar a instalação dos dois jeitos, em um Windows convencional e com o Docker.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C35972-5F68-2C15-0C4D-5B7DCDEE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7200" y="2751951"/>
            <a:ext cx="4026622" cy="169118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4DCF85F-6F5E-6A61-063C-1F98451BC9D6}"/>
              </a:ext>
            </a:extLst>
          </p:cNvPr>
          <p:cNvSpPr txBox="1"/>
          <p:nvPr/>
        </p:nvSpPr>
        <p:spPr>
          <a:xfrm>
            <a:off x="6630800" y="4639059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das logos do Docker e do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DEV Community</a:t>
            </a:r>
          </a:p>
        </p:txBody>
      </p:sp>
    </p:spTree>
    <p:extLst>
      <p:ext uri="{BB962C8B-B14F-4D97-AF65-F5344CB8AC3E}">
        <p14:creationId xmlns:p14="http://schemas.microsoft.com/office/powerpoint/2010/main" val="18319027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Instalação e Configuração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 err="1">
                <a:latin typeface="Söhne"/>
              </a:rPr>
              <a:t>Configuração</a:t>
            </a:r>
            <a:r>
              <a:rPr lang="pt-BR" sz="2000" dirty="0">
                <a:latin typeface="Söhne"/>
              </a:rPr>
              <a:t> inicial.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0EB2073-95C4-496D-5582-68A586F85042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diretório de instalação 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podemos definir algumas configurações através do arquivo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mongod.cfg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É nele que conseguimos configurar alguns comportamentos de rede, uso de memória e autenticação.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Iremos nos aventurar neste arquivo posteriormente, quando falarmos sobre autenticação.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Um tutorial pode ser seguido em: 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hlinkClick r:id="rId2"/>
              </a:rPr>
              <a:t>How To Secure MongoDB on Ubuntu 20.04 | </a:t>
            </a:r>
            <a:r>
              <a:rPr lang="en-US" dirty="0" err="1">
                <a:hlinkClick r:id="rId2"/>
              </a:rPr>
              <a:t>DigitalOcean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101218-15FD-B186-C10C-CD1017C7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7200" y="2751951"/>
            <a:ext cx="4026622" cy="169118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7E9B666-E11E-9FF6-680D-E87671DF58AF}"/>
              </a:ext>
            </a:extLst>
          </p:cNvPr>
          <p:cNvSpPr txBox="1"/>
          <p:nvPr/>
        </p:nvSpPr>
        <p:spPr>
          <a:xfrm>
            <a:off x="6892057" y="4639059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o arquivo de configuração, Lucas Dias</a:t>
            </a:r>
          </a:p>
        </p:txBody>
      </p:sp>
    </p:spTree>
    <p:extLst>
      <p:ext uri="{BB962C8B-B14F-4D97-AF65-F5344CB8AC3E}">
        <p14:creationId xmlns:p14="http://schemas.microsoft.com/office/powerpoint/2010/main" val="15527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10213052" cy="267765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SOBRE MIM &amp;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MINHAS EXPERIÊNCIAS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CDC7C9D-8670-B43C-DF99-71FC4C77E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66" y="5110572"/>
            <a:ext cx="3696267" cy="36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074"/>
      </p:ext>
    </p:extLst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10892726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FERRAMENTAS DE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GERENCIAMENTO</a:t>
            </a:r>
          </a:p>
        </p:txBody>
      </p:sp>
    </p:spTree>
    <p:extLst>
      <p:ext uri="{BB962C8B-B14F-4D97-AF65-F5344CB8AC3E}">
        <p14:creationId xmlns:p14="http://schemas.microsoft.com/office/powerpoint/2010/main" val="2945311023"/>
      </p:ext>
    </p:extLst>
  </p:cSld>
  <p:clrMapOvr>
    <a:masterClrMapping/>
  </p:clrMapOvr>
  <p:transition spd="slow"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Ferramentas de Gerenciamento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 err="1">
                <a:effectLst/>
                <a:latin typeface="Söhne"/>
              </a:rPr>
              <a:t>MongoDB</a:t>
            </a:r>
            <a:r>
              <a:rPr lang="pt-BR" sz="2000" b="1" i="0" dirty="0">
                <a:effectLst/>
                <a:latin typeface="Söhne"/>
              </a:rPr>
              <a:t> Compass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21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0EB2073-95C4-496D-5582-68A586F85042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Compass é uma ferramenta gráfica e interativa fornecida pela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para facilitar a interação e a análise de dados em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Ele oferece várias funcionalidades úteis para desenvolvedores e administradores de banco de dados. 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101218-15FD-B186-C10C-CD1017C7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84671" y="2847056"/>
            <a:ext cx="4488617" cy="307734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7E9B666-E11E-9FF6-680D-E87671DF58AF}"/>
              </a:ext>
            </a:extLst>
          </p:cNvPr>
          <p:cNvSpPr txBox="1"/>
          <p:nvPr/>
        </p:nvSpPr>
        <p:spPr>
          <a:xfrm>
            <a:off x="7006357" y="5931640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o aplicativo Compass,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153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Ferramentas de Gerenciamento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Studio 3T.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0EB2073-95C4-496D-5582-68A586F85042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Studio 3T é uma ferramenta de gerenciamento e desenvolvimento para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Ele oferece uma interface gráfica amigável e diversas funcionalidades que tornam mais fácil trabalhar com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Porém, vale ressaltar que ele apresenta versões gratuitas e pagas. Onde sua versão paga oferece diversas funcionalidades extras, não presentes no Compass.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101218-15FD-B186-C10C-CD1017C7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9636" y="2570055"/>
            <a:ext cx="3077349" cy="307734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7E9B666-E11E-9FF6-680D-E87671DF58AF}"/>
              </a:ext>
            </a:extLst>
          </p:cNvPr>
          <p:cNvSpPr txBox="1"/>
          <p:nvPr/>
        </p:nvSpPr>
        <p:spPr>
          <a:xfrm>
            <a:off x="7491549" y="586869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o aplicativo Studio 3T</a:t>
            </a:r>
          </a:p>
        </p:txBody>
      </p:sp>
    </p:spTree>
    <p:extLst>
      <p:ext uri="{BB962C8B-B14F-4D97-AF65-F5344CB8AC3E}">
        <p14:creationId xmlns:p14="http://schemas.microsoft.com/office/powerpoint/2010/main" val="12297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7446269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OPERAÇÕES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BÁSICAS</a:t>
            </a:r>
          </a:p>
        </p:txBody>
      </p:sp>
    </p:spTree>
    <p:extLst>
      <p:ext uri="{BB962C8B-B14F-4D97-AF65-F5344CB8AC3E}">
        <p14:creationId xmlns:p14="http://schemas.microsoft.com/office/powerpoint/2010/main" val="4015709798"/>
      </p:ext>
    </p:extLst>
  </p:cSld>
  <p:clrMapOvr>
    <a:masterClrMapping/>
  </p:clrMapOvr>
  <p:transition spd="slow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Inserção de documentos.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24</a:t>
            </a:fld>
            <a:endParaRPr lang="pt-BR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D5C3FBE9-2621-3961-78FC-6F01DC69E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54" y="2495019"/>
            <a:ext cx="3689292" cy="382739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1E8AE0-1BD6-8C36-0534-A6C6DC7AE480}"/>
              </a:ext>
            </a:extLst>
          </p:cNvPr>
          <p:cNvSpPr txBox="1"/>
          <p:nvPr/>
        </p:nvSpPr>
        <p:spPr>
          <a:xfrm>
            <a:off x="3899263" y="6452275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uma inserção no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164490920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Consulta de documentos.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746249-34DD-92BB-DFF7-1ACB2FC4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9683" y="3097763"/>
            <a:ext cx="9492635" cy="23104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7202B1C-F0F5-51FD-C2D9-92FFA794DC84}"/>
              </a:ext>
            </a:extLst>
          </p:cNvPr>
          <p:cNvSpPr txBox="1"/>
          <p:nvPr/>
        </p:nvSpPr>
        <p:spPr>
          <a:xfrm>
            <a:off x="3283442" y="5673535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uma consulta no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16940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Atualização e exclusão de documentos.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745052-DB45-85F4-FB43-757A16A9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9682" y="4882309"/>
            <a:ext cx="9492635" cy="5863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033C7F1-01AE-F17C-D2AF-E3F0735A3298}"/>
              </a:ext>
            </a:extLst>
          </p:cNvPr>
          <p:cNvSpPr txBox="1"/>
          <p:nvPr/>
        </p:nvSpPr>
        <p:spPr>
          <a:xfrm>
            <a:off x="3470054" y="5629828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uma alteração no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B8B7D6-6D24-59C5-1B62-A236626D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9682" y="2519555"/>
            <a:ext cx="9492635" cy="13184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9536AE2-860A-C8A6-0B08-60BEDB55876A}"/>
              </a:ext>
            </a:extLst>
          </p:cNvPr>
          <p:cNvSpPr txBox="1"/>
          <p:nvPr/>
        </p:nvSpPr>
        <p:spPr>
          <a:xfrm>
            <a:off x="3470054" y="401926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uma exclusão no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29414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9908482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MODELAGEM DE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94178010"/>
      </p:ext>
    </p:extLst>
  </p:cSld>
  <p:clrMapOvr>
    <a:masterClrMapping/>
  </p:clrMapOvr>
  <p:transition spd="slow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Estrutura de coleções e documentos.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28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993DA7B-8F3A-27D0-3907-78929AE4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Quando usamos 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diretamente, como mostrado nos exemplos anteriores, raramente criamos um modelo de dados e utilizamos ele como base.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Porém, quando utilizamos um framework de conexão (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mongoose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por exemplo) juntamente com alguma linguagem de programação, ai sim é comum criar modelos de dados e utilizá-los para realizar nossas consultas ao banco de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Veremos no próximo slide como conectar e criar uma 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juntamente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mongoose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Javascript.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4015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Estrutura de coleções e documentos.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9DCD35-9E14-6059-C9F4-D8C5EA0E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9040" y="2220664"/>
            <a:ext cx="5613918" cy="41248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0D80DB9-590B-3BFC-92E2-985E601CAB41}"/>
              </a:ext>
            </a:extLst>
          </p:cNvPr>
          <p:cNvSpPr txBox="1"/>
          <p:nvPr/>
        </p:nvSpPr>
        <p:spPr>
          <a:xfrm>
            <a:off x="3738697" y="6452275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schema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mongoose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35908080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Sobre mim e minhas experiências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Cargo, Empresa, Linguagens e Tecnologias.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/>
                <a:cs typeface="Segoe UI"/>
              </a:rPr>
              <a:t>Desenvolvedor </a:t>
            </a:r>
            <a:r>
              <a:rPr lang="pt-BR" dirty="0" err="1">
                <a:latin typeface="Segoe UI"/>
                <a:cs typeface="Segoe UI"/>
              </a:rPr>
              <a:t>FullStack</a:t>
            </a:r>
            <a:r>
              <a:rPr lang="pt-BR" dirty="0">
                <a:latin typeface="Segoe UI"/>
                <a:cs typeface="Segoe UI"/>
              </a:rPr>
              <a:t> (</a:t>
            </a:r>
            <a:r>
              <a:rPr lang="pt-BR" dirty="0" err="1">
                <a:latin typeface="Segoe UI"/>
                <a:cs typeface="Segoe UI"/>
              </a:rPr>
              <a:t>FrontEnd</a:t>
            </a:r>
            <a:r>
              <a:rPr lang="pt-BR" dirty="0">
                <a:latin typeface="Segoe UI"/>
                <a:cs typeface="Segoe UI"/>
              </a:rPr>
              <a:t>, </a:t>
            </a:r>
            <a:r>
              <a:rPr lang="pt-BR" dirty="0" err="1">
                <a:latin typeface="Segoe UI"/>
                <a:cs typeface="Segoe UI"/>
              </a:rPr>
              <a:t>BackEnd</a:t>
            </a:r>
            <a:r>
              <a:rPr lang="pt-BR" dirty="0">
                <a:latin typeface="Segoe UI"/>
                <a:cs typeface="Segoe UI"/>
              </a:rPr>
              <a:t>, Mobile).</a:t>
            </a:r>
          </a:p>
          <a:p>
            <a:r>
              <a:rPr lang="pt-BR" dirty="0">
                <a:latin typeface="Segoe UI"/>
                <a:cs typeface="Segoe UI"/>
              </a:rPr>
              <a:t>1 ano e 10 meses na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Segoe UI"/>
                <a:cs typeface="Segoe UI"/>
              </a:rPr>
              <a:t>Integrativa</a:t>
            </a:r>
            <a:endParaRPr lang="pt-BR">
              <a:solidFill>
                <a:schemeClr val="accent5">
                  <a:lumMod val="75000"/>
                </a:schemeClr>
              </a:solidFill>
              <a:latin typeface="Segoe UI"/>
              <a:cs typeface="Segoe UI"/>
            </a:endParaRPr>
          </a:p>
          <a:p>
            <a:r>
              <a:rPr lang="pt-BR" dirty="0">
                <a:latin typeface="Segoe UI"/>
                <a:cs typeface="Segoe UI"/>
              </a:rPr>
              <a:t>Foco em </a:t>
            </a:r>
            <a:r>
              <a:rPr lang="pt-BR" dirty="0" err="1">
                <a:latin typeface="Segoe UI"/>
                <a:cs typeface="Segoe UI"/>
              </a:rPr>
              <a:t>microsserviços</a:t>
            </a:r>
            <a:r>
              <a:rPr lang="pt-BR" dirty="0">
                <a:latin typeface="Segoe UI"/>
                <a:cs typeface="Segoe UI"/>
              </a:rPr>
              <a:t> e APIs</a:t>
            </a:r>
          </a:p>
          <a:p>
            <a:r>
              <a:rPr lang="pt-BR" dirty="0" err="1">
                <a:latin typeface="Segoe UI"/>
                <a:cs typeface="Segoe UI"/>
              </a:rPr>
              <a:t>Typescript</a:t>
            </a:r>
            <a:r>
              <a:rPr lang="pt-BR" dirty="0">
                <a:latin typeface="Segoe UI"/>
                <a:cs typeface="Segoe UI"/>
              </a:rPr>
              <a:t>/Javascript e C#</a:t>
            </a:r>
          </a:p>
          <a:p>
            <a:r>
              <a:rPr lang="pt-BR" dirty="0" err="1">
                <a:latin typeface="Segoe UI"/>
                <a:cs typeface="Segoe UI"/>
              </a:rPr>
              <a:t>Postgresql</a:t>
            </a:r>
            <a:r>
              <a:rPr lang="pt-BR" dirty="0">
                <a:latin typeface="Segoe UI"/>
                <a:cs typeface="Segoe UI"/>
              </a:rPr>
              <a:t>, </a:t>
            </a:r>
            <a:r>
              <a:rPr lang="pt-BR" dirty="0" err="1">
                <a:latin typeface="Segoe UI"/>
                <a:cs typeface="Segoe UI"/>
              </a:rPr>
              <a:t>MongoDB</a:t>
            </a:r>
            <a:r>
              <a:rPr lang="pt-BR" dirty="0">
                <a:latin typeface="Segoe UI"/>
                <a:cs typeface="Segoe UI"/>
              </a:rPr>
              <a:t>, Redis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60FD50-AC34-C9AC-76D5-ACCAD52E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6992" y="3699478"/>
            <a:ext cx="4505326" cy="78002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A4880A-AAFA-0DF6-FA59-A760CF52AD3B}"/>
              </a:ext>
            </a:extLst>
          </p:cNvPr>
          <p:cNvSpPr txBox="1"/>
          <p:nvPr/>
        </p:nvSpPr>
        <p:spPr>
          <a:xfrm>
            <a:off x="8424569" y="514565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Logo da empresa Integrativa</a:t>
            </a:r>
          </a:p>
        </p:txBody>
      </p:sp>
    </p:spTree>
    <p:extLst>
      <p:ext uri="{BB962C8B-B14F-4D97-AF65-F5344CB8AC3E}">
        <p14:creationId xmlns:p14="http://schemas.microsoft.com/office/powerpoint/2010/main" val="192479691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Estrutura de coleções e documentos.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9DCD35-9E14-6059-C9F4-D8C5EA0E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2294" y="3501619"/>
            <a:ext cx="6587413" cy="16935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7DC39F-FB59-3A37-ADE3-B77AD5DC5B48}"/>
              </a:ext>
            </a:extLst>
          </p:cNvPr>
          <p:cNvSpPr txBox="1"/>
          <p:nvPr/>
        </p:nvSpPr>
        <p:spPr>
          <a:xfrm>
            <a:off x="3533423" y="5323271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uma model do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mongoose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8160100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Relacionamentos no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31</a:t>
            </a:fld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BBFA551-69B4-8F88-0513-C5822DE9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Relacionamentos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Mongoose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são basicamente um campo, do tipo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ObjectId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que armazena o Id de outro documento.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Basicamente, a mesma ideia de um banco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a diferença aqui, é que não haverá validações automáticas (no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nativo) se a referência é válida ou não, pois esse relacionamento não ficará explícito ao banco de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isso, as relações são gerenciadas pelo desenvolvedor e pelos frameworks utilizados, no próximo slide veremos um exemplo de relação com 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mongoose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Estrutura de coleções e documentos.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9DCD35-9E14-6059-C9F4-D8C5EA0E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3406" y="3501619"/>
            <a:ext cx="5585188" cy="16935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7DC39F-FB59-3A37-ADE3-B77AD5DC5B48}"/>
              </a:ext>
            </a:extLst>
          </p:cNvPr>
          <p:cNvSpPr txBox="1"/>
          <p:nvPr/>
        </p:nvSpPr>
        <p:spPr>
          <a:xfrm>
            <a:off x="3533423" y="5323271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uma relação do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mongoose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13730733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8577989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INDEXAÇÃO E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596597443"/>
      </p:ext>
    </p:extLst>
  </p:cSld>
  <p:clrMapOvr>
    <a:masterClrMapping/>
  </p:clrMapOvr>
  <p:transition spd="slow"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Importância de índices.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34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A7AA59A-7F33-B0A3-45ED-1B4A262C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Índices desempenham um papel crucial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assim como em outros sistemas de gerenciamento de banco de dados. 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Eles são estruturas de dados que melhoram a eficiência das consultas ao acelerar o processo de busca em grandes conjuntos de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Lembrando que, embora índices ofereçam benefícios substanciais em termos de desempenho, é importante usá-los com sabedoria. 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inclusão de cada índice introduz um custo adicional durante as operações de escrita, uma vez que requer atualização sempre que há modificações nos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Portanto, é crucial equilibrar os benefícios de leitura com o impacto nas operações de gravação.</a:t>
            </a:r>
          </a:p>
        </p:txBody>
      </p:sp>
    </p:spTree>
    <p:extLst>
      <p:ext uri="{BB962C8B-B14F-4D97-AF65-F5344CB8AC3E}">
        <p14:creationId xmlns:p14="http://schemas.microsoft.com/office/powerpoint/2010/main" val="36687967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 de índices no </a:t>
            </a:r>
            <a:r>
              <a:rPr lang="pt-BR" sz="2000" dirty="0" err="1">
                <a:latin typeface="Söhne"/>
              </a:rPr>
              <a:t>mongoose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FB33B4-0B62-DA16-BD8E-FDDEE535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6509" y="2505325"/>
            <a:ext cx="7398980" cy="28158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3680D0B-A9AA-2AB8-8B94-58654E287328}"/>
              </a:ext>
            </a:extLst>
          </p:cNvPr>
          <p:cNvSpPr txBox="1"/>
          <p:nvPr/>
        </p:nvSpPr>
        <p:spPr>
          <a:xfrm>
            <a:off x="3533423" y="5323271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 índice do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mongoose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258226724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Estratégias para otimização de consultas.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de Índices Adequados</a:t>
            </a:r>
          </a:p>
          <a:p>
            <a:r>
              <a:rPr lang="pt-BR" dirty="0"/>
              <a:t>Limitação de Resultados</a:t>
            </a:r>
          </a:p>
          <a:p>
            <a:r>
              <a:rPr lang="pt-BR" dirty="0"/>
              <a:t>Compreensão do Modelo de Dados</a:t>
            </a:r>
          </a:p>
          <a:p>
            <a:r>
              <a:rPr lang="pt-BR" dirty="0"/>
              <a:t>Monitoramento Regular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60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9268884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AGGREGATION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619247634"/>
      </p:ext>
    </p:extLst>
  </p:cSld>
  <p:clrMapOvr>
    <a:masterClrMapping/>
  </p:clrMapOvr>
  <p:transition spd="slow">
    <p:cover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Uso de pipelines para processamento de dados.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38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F2D94D-DFA1-BA44-22A3-CE265AEC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Aggregation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Framework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é uma poderosa ferramenta que permite realizar operações de transformação e análise de dados de maneira flexível. 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Ele é projetado para trabalhar com conjuntos de dados grandes e oferece uma abordagem declarativa para processamento de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Pipelines de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Aggregation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são sequências de estágios que processam documentos em uma coleção.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Cada estágio executa uma operação específica no conjunto de dados e passa os resultados para o próximo estágio. 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Esses estágios formam um pipeline que permite a transformação dos dados de acordo com as necessidades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391185520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Principais estágios de </a:t>
            </a:r>
            <a:r>
              <a:rPr lang="pt-BR" sz="2000" dirty="0" err="1">
                <a:latin typeface="Söhne"/>
              </a:rPr>
              <a:t>Aggregation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39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149F408-0CF3-5B30-EFE6-A6E06443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pt-BR" dirty="0"/>
              <a:t>$match</a:t>
            </a:r>
          </a:p>
          <a:p>
            <a:r>
              <a:rPr lang="pt-BR" dirty="0"/>
              <a:t>$</a:t>
            </a:r>
            <a:r>
              <a:rPr lang="pt-BR" dirty="0" err="1"/>
              <a:t>group</a:t>
            </a:r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project</a:t>
            </a:r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sort</a:t>
            </a:r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limit</a:t>
            </a:r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skip</a:t>
            </a:r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unwind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5230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Sobre mim e minhas experiências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Integrativa &amp; Microsserviços.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4B96163-8924-A51A-9D0D-AAE404A4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Atualmente atuo como desenvolvedor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 e Mobile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 Javascript/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na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Integrativa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a 1 ano e 8 meses.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Criando APIs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microsserviços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para processamento de dados de larga escala, como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arrays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objetos JSON e arquivos (ZIP,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PDFs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etc.)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Pela quantidade de informações e/ou dados dinâmicos que nossas aplicações recebem, é necessário um banco de dados que nos proporcione ferramentas e recursos para trabalharmos melhor com essas informações.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Já que um dos pontos positivos dos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geralmente baseados em documentos, é a sua diversidade de tipos que podemos adicionar nos documentos, isso nos proporciona velocidade, autonomia e facilidade na hora de desenvolver nossas aplicações.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025E4324-928D-AB23-64DC-43325D7BC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225" y="524788"/>
            <a:ext cx="815546" cy="8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práticos.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23AAD-95F0-CF3D-D941-62835751C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9906" y="2310243"/>
            <a:ext cx="4192188" cy="28158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A262E6-79BD-0052-9FFD-91C5EBB88769}"/>
              </a:ext>
            </a:extLst>
          </p:cNvPr>
          <p:cNvSpPr txBox="1"/>
          <p:nvPr/>
        </p:nvSpPr>
        <p:spPr>
          <a:xfrm>
            <a:off x="3021807" y="539400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 exemplo de documento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164609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práticos.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23AAD-95F0-CF3D-D941-62835751C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262" y="2310243"/>
            <a:ext cx="5781477" cy="41826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A262E6-79BD-0052-9FFD-91C5EBB88769}"/>
              </a:ext>
            </a:extLst>
          </p:cNvPr>
          <p:cNvSpPr txBox="1"/>
          <p:nvPr/>
        </p:nvSpPr>
        <p:spPr>
          <a:xfrm>
            <a:off x="3441684" y="6551778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um exemplo de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aggregation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308991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práticos.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23AAD-95F0-CF3D-D941-62835751C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262" y="3789618"/>
            <a:ext cx="5781477" cy="12238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A262E6-79BD-0052-9FFD-91C5EBB88769}"/>
              </a:ext>
            </a:extLst>
          </p:cNvPr>
          <p:cNvSpPr txBox="1"/>
          <p:nvPr/>
        </p:nvSpPr>
        <p:spPr>
          <a:xfrm>
            <a:off x="3395031" y="5142855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o retorno de uma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aggregation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3414654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7693132" cy="15696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2022178182"/>
      </p:ext>
    </p:extLst>
  </p:cSld>
  <p:clrMapOvr>
    <a:masterClrMapping/>
  </p:clrMapOvr>
  <p:transition spd="slow">
    <p:cover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Autenticação e autorização.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44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A670C9E-360C-86A7-A1B2-73B437AD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a maioria dos bancos de dados,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suporta autenticação e funções, baseadas em usuário e senha.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Mas por que a autenticação é um recurso importante?</a:t>
            </a: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Simples, ela serve para proteger a integridade dos dados sensíveis, garantindo confiabilidade não só ao banco de dados, mas também ao sistema que o consome.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ferramenta suporta autenticação por usuário e senha como também por certificado.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Vamos nos aprofundar mais na autenticação por usuário e senha.</a:t>
            </a:r>
          </a:p>
        </p:txBody>
      </p:sp>
    </p:spTree>
    <p:extLst>
      <p:ext uri="{BB962C8B-B14F-4D97-AF65-F5344CB8AC3E}">
        <p14:creationId xmlns:p14="http://schemas.microsoft.com/office/powerpoint/2010/main" val="1900832391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37857"/>
            <a:ext cx="10571998" cy="970450"/>
          </a:xfrm>
        </p:spPr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Criação de usuários.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45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A670C9E-360C-86A7-A1B2-73B437AD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Antes de habilitarmos a autenticação no banco, primeiro precisamos criar nosso usuário principal.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fazer isso, podemos acessar a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shell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e utilizar alguns comandos:</a:t>
            </a:r>
          </a:p>
          <a:p>
            <a:pPr marL="0" indent="0" algn="just">
              <a:buNone/>
            </a:pP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B13DF5-EFDB-DC5E-4F9F-320495150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2470" y="4128934"/>
            <a:ext cx="7127058" cy="146151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6EE7038-A0A7-2A00-74CE-C3BBEB610A31}"/>
              </a:ext>
            </a:extLst>
          </p:cNvPr>
          <p:cNvSpPr txBox="1"/>
          <p:nvPr/>
        </p:nvSpPr>
        <p:spPr>
          <a:xfrm>
            <a:off x="3030518" y="5786380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a criação de um usuário no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133559437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Autenticação e autorização.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46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A670C9E-360C-86A7-A1B2-73B437AD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mencionado anteriormente, as configurações do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podem ser modificadas pelo arquivo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mongod.cfg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localizada na pasta de instalação do banco.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parte importante do arquivo de configuração para nós neste momento, é a seção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que vai armazenar as configurações de segurança do banco de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Ela aparece com um caractere “#”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inicalmente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este é o comando de comentário no nosso arquivo de configuração. Para habilitarmos a autenticação, definimos esta seção como:</a:t>
            </a:r>
          </a:p>
        </p:txBody>
      </p:sp>
    </p:spTree>
    <p:extLst>
      <p:ext uri="{BB962C8B-B14F-4D97-AF65-F5344CB8AC3E}">
        <p14:creationId xmlns:p14="http://schemas.microsoft.com/office/powerpoint/2010/main" val="379499657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Autenticação e autorização.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CCFE1A-855E-F692-E1DB-72EF5544A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291" y="3080491"/>
            <a:ext cx="3609414" cy="12238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24D1EBB-CE31-C0C6-54BE-88366DE8FF20}"/>
              </a:ext>
            </a:extLst>
          </p:cNvPr>
          <p:cNvSpPr txBox="1"/>
          <p:nvPr/>
        </p:nvSpPr>
        <p:spPr>
          <a:xfrm>
            <a:off x="3133774" y="4573687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Imagem representando a configuração de segurança do arquivo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mongod.cfg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3250031099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Boas práticas de segurança.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48</a:t>
            </a:fld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BA2A73E-EF4C-A67D-73AC-E1AB0727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74213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Ativar a Autenticação</a:t>
            </a:r>
          </a:p>
          <a:p>
            <a:r>
              <a:rPr lang="pt-BR" dirty="0"/>
              <a:t>Configuração de Usuários e Papéis</a:t>
            </a:r>
          </a:p>
          <a:p>
            <a:r>
              <a:rPr lang="pt-BR" dirty="0"/>
              <a:t>Conexão Segura</a:t>
            </a:r>
          </a:p>
          <a:p>
            <a:r>
              <a:rPr lang="pt-BR" dirty="0"/>
              <a:t>Auditoria e Monitoramento</a:t>
            </a:r>
          </a:p>
          <a:p>
            <a:r>
              <a:rPr lang="pt-BR" dirty="0"/>
              <a:t>Atualizações Regulares</a:t>
            </a:r>
          </a:p>
          <a:p>
            <a:r>
              <a:rPr lang="pt-BR" dirty="0"/>
              <a:t>Backup Seguro</a:t>
            </a:r>
          </a:p>
          <a:p>
            <a:r>
              <a:rPr lang="pt-BR" dirty="0"/>
              <a:t>Firewall e Listas de Controle de Acesso</a:t>
            </a:r>
          </a:p>
          <a:p>
            <a:r>
              <a:rPr lang="pt-BR" dirty="0"/>
              <a:t>Limite de Recursos</a:t>
            </a:r>
          </a:p>
          <a:p>
            <a:r>
              <a:rPr lang="pt-BR" dirty="0"/>
              <a:t>Remoção de Usuários Desnecessários</a:t>
            </a:r>
          </a:p>
          <a:p>
            <a:r>
              <a:rPr lang="pt-BR" dirty="0"/>
              <a:t>Segurança Física e de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2782248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9022022" cy="15696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908343964"/>
      </p:ext>
    </p:extLst>
  </p:cSld>
  <p:clrMapOvr>
    <a:masterClrMapping/>
  </p:clrMapOvr>
  <p:transition spd="slow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Sobre mim e minhas experiências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Integrativa &amp; Microsserviços – Exemplo de arquitetura.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5</a:t>
            </a:fld>
            <a:endParaRPr lang="pt-B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046A779-077E-B4DB-00F9-FB2E3F70D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82538" y="2482688"/>
            <a:ext cx="3826922" cy="336514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C645FA1-71DA-6D60-4194-7FE3D50BBADC}"/>
              </a:ext>
            </a:extLst>
          </p:cNvPr>
          <p:cNvSpPr txBox="1"/>
          <p:nvPr/>
        </p:nvSpPr>
        <p:spPr>
          <a:xfrm>
            <a:off x="4253786" y="5893354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Arquitetura de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microsserviço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Lucas Dias</a:t>
            </a:r>
          </a:p>
        </p:txBody>
      </p:sp>
    </p:spTree>
    <p:extLst>
      <p:ext uri="{BB962C8B-B14F-4D97-AF65-F5344CB8AC3E}">
        <p14:creationId xmlns:p14="http://schemas.microsoft.com/office/powerpoint/2010/main" val="7887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Casos de Uso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Aplicações típicas do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 | https://www.mongodb.com/pt-br/solutions/use-cases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50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05800D1-5076-5EE4-6DF4-F8978C48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74213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Aplicações Web</a:t>
            </a:r>
          </a:p>
          <a:p>
            <a:r>
              <a:rPr lang="pt-BR" dirty="0"/>
              <a:t>Gestão de Conteúdo</a:t>
            </a:r>
          </a:p>
          <a:p>
            <a:r>
              <a:rPr lang="pt-BR" dirty="0"/>
              <a:t>Aplicações de E-commerce</a:t>
            </a:r>
          </a:p>
          <a:p>
            <a:r>
              <a:rPr lang="pt-BR" dirty="0"/>
              <a:t>Sistemas de Monitoramento</a:t>
            </a:r>
          </a:p>
          <a:p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r>
              <a:rPr lang="pt-BR" dirty="0"/>
              <a:t>Aplicações de Jogos</a:t>
            </a:r>
          </a:p>
          <a:p>
            <a:r>
              <a:rPr lang="pt-BR" dirty="0"/>
              <a:t>Análise de Dados</a:t>
            </a:r>
          </a:p>
          <a:p>
            <a:r>
              <a:rPr lang="pt-BR" dirty="0"/>
              <a:t>Aplicações Móveis</a:t>
            </a:r>
          </a:p>
          <a:p>
            <a:r>
              <a:rPr lang="pt-BR" dirty="0"/>
              <a:t>Sistemas de Recomendação</a:t>
            </a:r>
          </a:p>
          <a:p>
            <a:r>
              <a:rPr lang="pt-BR" dirty="0"/>
              <a:t>Registro de Eventos em Tempo Real</a:t>
            </a:r>
          </a:p>
        </p:txBody>
      </p:sp>
    </p:spTree>
    <p:extLst>
      <p:ext uri="{BB962C8B-B14F-4D97-AF65-F5344CB8AC3E}">
        <p14:creationId xmlns:p14="http://schemas.microsoft.com/office/powerpoint/2010/main" val="165330041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Casos de Uso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de empresas que utilizam 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51</a:t>
            </a:fld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0679A22-067E-D804-B0E5-C0BC9BD7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74213"/>
            <a:ext cx="10554574" cy="3636511"/>
          </a:xfrm>
        </p:spPr>
        <p:txBody>
          <a:bodyPr>
            <a:normAutofit/>
          </a:bodyPr>
          <a:lstStyle/>
          <a:p>
            <a:r>
              <a:rPr lang="pt-BR" dirty="0"/>
              <a:t>Integrativa</a:t>
            </a:r>
          </a:p>
          <a:p>
            <a:r>
              <a:rPr lang="pt-BR" dirty="0"/>
              <a:t>Cisco</a:t>
            </a:r>
          </a:p>
          <a:p>
            <a:r>
              <a:rPr lang="pt-BR" dirty="0"/>
              <a:t>Verizon</a:t>
            </a:r>
          </a:p>
          <a:p>
            <a:r>
              <a:rPr lang="pt-BR" dirty="0"/>
              <a:t>Google</a:t>
            </a:r>
          </a:p>
          <a:p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Aws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132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74783" y="1170542"/>
            <a:ext cx="10843033" cy="45243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9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VAMOS VER SUA </a:t>
            </a:r>
            <a:endParaRPr lang="pt-BR"/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IMPLEMENTAÇÃO </a:t>
            </a:r>
            <a:endParaRPr lang="pt-BR" dirty="0"/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 PRÁTICA?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15521"/>
      </p:ext>
    </p:extLst>
  </p:cSld>
  <p:clrMapOvr>
    <a:masterClrMapping/>
  </p:clrMapOvr>
  <p:transition spd="slow">
    <p:cover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F51AB79-6509-C9F6-B0A1-E4B145E8A9E4}"/>
              </a:ext>
            </a:extLst>
          </p:cNvPr>
          <p:cNvSpPr txBox="1"/>
          <p:nvPr/>
        </p:nvSpPr>
        <p:spPr>
          <a:xfrm>
            <a:off x="0" y="751344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LAUREN SCHAEFER. </a:t>
            </a:r>
            <a:r>
              <a:rPr lang="pt-BR" dirty="0" err="1"/>
              <a:t>NoSQL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SQL </a:t>
            </a:r>
            <a:r>
              <a:rPr lang="pt-BR" dirty="0" err="1"/>
              <a:t>Databases</a:t>
            </a:r>
            <a:r>
              <a:rPr lang="pt-BR" dirty="0"/>
              <a:t>. Disponível em: &lt;https://www.mongodb.com/</a:t>
            </a:r>
            <a:r>
              <a:rPr lang="pt-BR" dirty="0" err="1"/>
              <a:t>nosql-explained</a:t>
            </a:r>
            <a:r>
              <a:rPr lang="pt-BR" dirty="0"/>
              <a:t>/</a:t>
            </a:r>
            <a:r>
              <a:rPr lang="pt-BR" dirty="0" err="1"/>
              <a:t>nosql-vs-sql</a:t>
            </a:r>
            <a:r>
              <a:rPr lang="pt-BR" dirty="0"/>
              <a:t>&gt;.</a:t>
            </a:r>
          </a:p>
          <a:p>
            <a:endParaRPr lang="pt-BR" dirty="0"/>
          </a:p>
          <a:p>
            <a:r>
              <a:rPr lang="pt-BR" dirty="0"/>
              <a:t>‌</a:t>
            </a:r>
          </a:p>
          <a:p>
            <a:r>
              <a:rPr lang="pt-BR" dirty="0"/>
              <a:t>MONGODB. </a:t>
            </a:r>
            <a:r>
              <a:rPr lang="pt-BR" dirty="0" err="1"/>
              <a:t>NoSQL</a:t>
            </a:r>
            <a:r>
              <a:rPr lang="pt-BR" dirty="0"/>
              <a:t> </a:t>
            </a:r>
            <a:r>
              <a:rPr lang="pt-BR" dirty="0" err="1"/>
              <a:t>Databases</a:t>
            </a:r>
            <a:r>
              <a:rPr lang="pt-BR" dirty="0"/>
              <a:t> </a:t>
            </a:r>
            <a:r>
              <a:rPr lang="pt-BR" dirty="0" err="1"/>
              <a:t>Explained</a:t>
            </a:r>
            <a:r>
              <a:rPr lang="pt-BR" dirty="0"/>
              <a:t>. Disponível em: &lt;https://www.mongodb.com/</a:t>
            </a:r>
            <a:r>
              <a:rPr lang="pt-BR" dirty="0" err="1"/>
              <a:t>nosql-explained</a:t>
            </a:r>
            <a:r>
              <a:rPr lang="pt-BR" dirty="0"/>
              <a:t>&gt;.</a:t>
            </a:r>
          </a:p>
          <a:p>
            <a:endParaRPr lang="pt-BR" dirty="0"/>
          </a:p>
          <a:p>
            <a:r>
              <a:rPr lang="pt-BR" dirty="0"/>
              <a:t>‌</a:t>
            </a:r>
          </a:p>
          <a:p>
            <a:r>
              <a:rPr lang="pt-BR" dirty="0" err="1"/>
              <a:t>Scaling</a:t>
            </a:r>
            <a:r>
              <a:rPr lang="pt-BR" dirty="0"/>
              <a:t> </a:t>
            </a:r>
            <a:r>
              <a:rPr lang="pt-BR" dirty="0" err="1"/>
              <a:t>Horizontally</a:t>
            </a:r>
            <a:r>
              <a:rPr lang="pt-BR" dirty="0"/>
              <a:t> vs. </a:t>
            </a:r>
            <a:r>
              <a:rPr lang="pt-BR" dirty="0" err="1"/>
              <a:t>Scaling</a:t>
            </a:r>
            <a:r>
              <a:rPr lang="pt-BR" dirty="0"/>
              <a:t> </a:t>
            </a:r>
            <a:r>
              <a:rPr lang="pt-BR" dirty="0" err="1"/>
              <a:t>Vertically</a:t>
            </a:r>
            <a:r>
              <a:rPr lang="pt-BR" dirty="0"/>
              <a:t>. Disponível em: &lt;https://www.section.io/blog/</a:t>
            </a:r>
            <a:r>
              <a:rPr lang="pt-BR" dirty="0" err="1"/>
              <a:t>scaling-horizontally-vs-vertically</a:t>
            </a:r>
            <a:r>
              <a:rPr lang="pt-BR" dirty="0"/>
              <a:t>/&gt;.</a:t>
            </a:r>
          </a:p>
          <a:p>
            <a:endParaRPr lang="pt-BR" dirty="0"/>
          </a:p>
          <a:p>
            <a:r>
              <a:rPr lang="pt-BR" dirty="0"/>
              <a:t>‌</a:t>
            </a:r>
          </a:p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Secure</a:t>
            </a:r>
            <a:r>
              <a:rPr lang="pt-BR" dirty="0"/>
              <a:t> </a:t>
            </a:r>
            <a:r>
              <a:rPr lang="pt-BR" dirty="0" err="1"/>
              <a:t>MongoDB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Ubuntu 20.04 | </a:t>
            </a:r>
            <a:r>
              <a:rPr lang="pt-BR" dirty="0" err="1"/>
              <a:t>DigitalOcean</a:t>
            </a:r>
            <a:r>
              <a:rPr lang="pt-BR" dirty="0"/>
              <a:t>. Disponível em: &lt;https://www.digitalocean.com/</a:t>
            </a:r>
            <a:r>
              <a:rPr lang="pt-BR" dirty="0" err="1"/>
              <a:t>community</a:t>
            </a:r>
            <a:r>
              <a:rPr lang="pt-BR" dirty="0"/>
              <a:t>/</a:t>
            </a:r>
            <a:r>
              <a:rPr lang="pt-BR" dirty="0" err="1"/>
              <a:t>tutorials</a:t>
            </a:r>
            <a:r>
              <a:rPr lang="pt-BR" dirty="0"/>
              <a:t>/how-to-secure-mongodb-on-ubuntu-20-04&gt;. Acesso em: 14 nov. 2023.</a:t>
            </a:r>
          </a:p>
          <a:p>
            <a:endParaRPr lang="pt-BR" dirty="0"/>
          </a:p>
          <a:p>
            <a:r>
              <a:rPr lang="pt-BR" dirty="0"/>
              <a:t>Use Cases. Disponível em: &lt;https://www.mongodb.com/use-cases&gt;.</a:t>
            </a:r>
          </a:p>
          <a:p>
            <a:endParaRPr lang="pt-BR" dirty="0"/>
          </a:p>
        </p:txBody>
      </p:sp>
      <p:sp>
        <p:nvSpPr>
          <p:cNvPr id="2" name="Espaço Reservado para Rodapé 3">
            <a:extLst>
              <a:ext uri="{FF2B5EF4-FFF2-40B4-BE49-F238E27FC236}">
                <a16:creationId xmlns:a16="http://schemas.microsoft.com/office/drawing/2014/main" id="{AF50AAF8-9FDB-B2C7-42B3-6FE63A8E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r>
              <a:rPr lang="pt-BR" sz="1600" dirty="0">
                <a:latin typeface="Söhne"/>
              </a:rPr>
              <a:t>https://lucasgardini.com</a:t>
            </a:r>
          </a:p>
        </p:txBody>
      </p:sp>
      <p:sp>
        <p:nvSpPr>
          <p:cNvPr id="3" name="Espaço Reservado para Número de Slide 4">
            <a:extLst>
              <a:ext uri="{FF2B5EF4-FFF2-40B4-BE49-F238E27FC236}">
                <a16:creationId xmlns:a16="http://schemas.microsoft.com/office/drawing/2014/main" id="{46392B91-0BF9-374C-1E1C-1B6BD680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345476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smtClean="0">
                <a:solidFill>
                  <a:srgbClr val="D6F0D1"/>
                </a:solidFill>
                <a:latin typeface="Söhne"/>
              </a:rPr>
              <a:t>53</a:t>
            </a:fld>
            <a:endParaRPr lang="pt-BR" dirty="0">
              <a:solidFill>
                <a:srgbClr val="D6F0D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8251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O que é um banco de dados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Abordagem mais flexível e escalável.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Consultas rápidas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Ausência de tabelas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Sem relações ou com menos relações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6</a:t>
            </a:fld>
            <a:endParaRPr lang="pt-BR"/>
          </a:p>
        </p:txBody>
      </p:sp>
      <p:pic>
        <p:nvPicPr>
          <p:cNvPr id="1026" name="Picture 2" descr="To SQL or not to SQL. That is the question…. | by Gianfranco Nuschese |  DataDrivenInvestor">
            <a:extLst>
              <a:ext uri="{FF2B5EF4-FFF2-40B4-BE49-F238E27FC236}">
                <a16:creationId xmlns:a16="http://schemas.microsoft.com/office/drawing/2014/main" id="{C260FD50-AC34-C9AC-76D5-ACCAD52E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19" y="2671762"/>
            <a:ext cx="4505326" cy="2252663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A4880A-AAFA-0DF6-FA59-A760CF52AD3B}"/>
              </a:ext>
            </a:extLst>
          </p:cNvPr>
          <p:cNvSpPr txBox="1"/>
          <p:nvPr/>
        </p:nvSpPr>
        <p:spPr>
          <a:xfrm>
            <a:off x="6810374" y="497611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Gianfranco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Nuschese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O que é um banco de dados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(também conhecidos como "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SQL") são bancos de dados não tabulares (sem tabelas) que armazenam dados de maneira diferente das tabelas relacionais.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vem em uma variedade de tipos com base em seu modelo de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Os principais tipos são documento, chave-valor e grafo. 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Eles oferecem esquemas flexíveis e escalonam facilmente com grandes volumes de dados e cargas de usuários elevadas.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0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Breve histórico e evolução do </a:t>
            </a:r>
            <a:r>
              <a:rPr lang="pt-BR" sz="2000" b="1" i="0" dirty="0" err="1">
                <a:effectLst/>
                <a:latin typeface="Söhne"/>
              </a:rPr>
              <a:t>MongoDB</a:t>
            </a:r>
            <a:r>
              <a:rPr lang="pt-BR" sz="2000" b="1" i="0" dirty="0">
                <a:effectLst/>
                <a:latin typeface="Söhne"/>
              </a:rPr>
              <a:t> e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surgiram depois dos anos 2000, quando o custo por armazenamento caiu muito em relação aos anos anteriores. Onde os bancos de dados SQL foram criados para reduzir a duplicidade de dados e o custo de armazenamento.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Nessa época, os dados começaram a aumentar, e os dados começaram a aparecer de diversas formas, as vezes estruturados, as vezes semiestruturados, e muitas vezes sem uma estrutura definida.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Foi ai que 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entraram, deixando o desenvolvimento e o uso do banco completamente flexível.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4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Breve histórico e evolução do </a:t>
            </a:r>
            <a:r>
              <a:rPr lang="pt-BR" sz="2000" b="1" i="0" dirty="0" err="1">
                <a:effectLst/>
                <a:latin typeface="Söhne"/>
              </a:rPr>
              <a:t>MongoDB</a:t>
            </a:r>
            <a:r>
              <a:rPr lang="pt-BR" sz="2000" b="1" i="0" dirty="0">
                <a:effectLst/>
                <a:latin typeface="Söhne"/>
              </a:rPr>
              <a:t> e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7401"/>
            <a:ext cx="5348823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Outro assunto que fez 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ganharem popularidade, foi a necessidade de escalar e disponibilizar dados em diferentes servidores, em diferentes locais.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Ou seja, ao invés de ficar preso a um único servidor, alguns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permitem que os dados trafeguem e sejam utilizados em diversos servidores diferentes simultaneamente.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https://lucasgardini.com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AAAC7B-F87C-BBE0-EAAC-B52CB14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4519" y="2823060"/>
            <a:ext cx="4505326" cy="195006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3BD040-1B69-0E02-7980-6707108169F6}"/>
              </a:ext>
            </a:extLst>
          </p:cNvPr>
          <p:cNvSpPr txBox="1"/>
          <p:nvPr/>
        </p:nvSpPr>
        <p:spPr>
          <a:xfrm>
            <a:off x="6419849" y="4972089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escalonamento vertical e horizontal, section.io</a:t>
            </a:r>
          </a:p>
        </p:txBody>
      </p:sp>
    </p:spTree>
    <p:extLst>
      <p:ext uri="{BB962C8B-B14F-4D97-AF65-F5344CB8AC3E}">
        <p14:creationId xmlns:p14="http://schemas.microsoft.com/office/powerpoint/2010/main" val="23380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3993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539</TotalTime>
  <Words>2649</Words>
  <Application>Microsoft Office PowerPoint</Application>
  <PresentationFormat>Widescreen</PresentationFormat>
  <Paragraphs>346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9" baseType="lpstr">
      <vt:lpstr>Calibri</vt:lpstr>
      <vt:lpstr>Century Gothic</vt:lpstr>
      <vt:lpstr>Segoe UI</vt:lpstr>
      <vt:lpstr>Söhne</vt:lpstr>
      <vt:lpstr>Wingdings 2</vt:lpstr>
      <vt:lpstr>Citável</vt:lpstr>
      <vt:lpstr>Apresentação do PowerPoint</vt:lpstr>
      <vt:lpstr>Apresentação do PowerPoint</vt:lpstr>
      <vt:lpstr>Sobre mim e minhas experiências Cargo, Empresa, Linguagens e Tecnologias.</vt:lpstr>
      <vt:lpstr>Sobre mim e minhas experiências Integrativa &amp; Microsserviços.</vt:lpstr>
      <vt:lpstr>Sobre mim e minhas experiências Integrativa &amp; Microsserviços – Exemplo de arquitetura.</vt:lpstr>
      <vt:lpstr>Introdução ao MongoDB O que é um banco de dados NoSQL?</vt:lpstr>
      <vt:lpstr>Introdução ao MongoDB O que é um banco de dados NoSQL?</vt:lpstr>
      <vt:lpstr>Introdução ao MongoDB Breve histórico e evolução do MongoDB e NoSql.</vt:lpstr>
      <vt:lpstr>Introdução ao MongoDB Breve histórico e evolução do MongoDB e NoSql.</vt:lpstr>
      <vt:lpstr>Apresentação do PowerPoint</vt:lpstr>
      <vt:lpstr>Principais Características Diferenças entre MongoDB e bancos SQL convencionais.</vt:lpstr>
      <vt:lpstr>Principais Características Documentos BSON (Binary JSON).</vt:lpstr>
      <vt:lpstr>Principais Características Documentos BSON (Binary JSON).</vt:lpstr>
      <vt:lpstr>Principais Características Esquemas dinâmicos.</vt:lpstr>
      <vt:lpstr>Principais Características Escalabilidade horizontal.</vt:lpstr>
      <vt:lpstr>Principais Características Escalabilidade horizontal.</vt:lpstr>
      <vt:lpstr>Apresentação do PowerPoint</vt:lpstr>
      <vt:lpstr>Instalação e Configuração Como baixar e instalar o MongoDB.</vt:lpstr>
      <vt:lpstr>Instalação e Configuração Configuração inicial.</vt:lpstr>
      <vt:lpstr>Apresentação do PowerPoint</vt:lpstr>
      <vt:lpstr>Ferramentas de Gerenciamento MongoDB Compass.</vt:lpstr>
      <vt:lpstr>Ferramentas de Gerenciamento Studio 3T.</vt:lpstr>
      <vt:lpstr>Apresentação do PowerPoint</vt:lpstr>
      <vt:lpstr>Operações Básicas Inserção de documentos.</vt:lpstr>
      <vt:lpstr>Operações Básicas Consulta de documentos.</vt:lpstr>
      <vt:lpstr>Operações Básicas Atualização e exclusão de documentos.</vt:lpstr>
      <vt:lpstr>Apresentação do PowerPoint</vt:lpstr>
      <vt:lpstr>Modelagem de Dados Estrutura de coleções e documentos.</vt:lpstr>
      <vt:lpstr>Modelagem de Dados Estrutura de coleções e documentos.</vt:lpstr>
      <vt:lpstr>Modelagem de Dados Estrutura de coleções e documentos.</vt:lpstr>
      <vt:lpstr>Modelagem de Dados Relacionamentos no MongoDB.</vt:lpstr>
      <vt:lpstr>Modelagem de Dados Estrutura de coleções e documentos.</vt:lpstr>
      <vt:lpstr>Apresentação do PowerPoint</vt:lpstr>
      <vt:lpstr>Indexação e Desempenho Importância de índices.</vt:lpstr>
      <vt:lpstr>Indexação e Desempenho Exemplo de índices no mongoose.</vt:lpstr>
      <vt:lpstr>Indexação e Desempenho Estratégias para otimização de consultas.</vt:lpstr>
      <vt:lpstr>Apresentação do PowerPoint</vt:lpstr>
      <vt:lpstr>Aggregation Frameworks Uso de pipelines para processamento de dados.</vt:lpstr>
      <vt:lpstr>Aggregation Frameworks Principais estágios de Aggregation</vt:lpstr>
      <vt:lpstr>Aggregation Frameworks Exemplos práticos.</vt:lpstr>
      <vt:lpstr>Aggregation Frameworks Exemplos práticos.</vt:lpstr>
      <vt:lpstr>Aggregation Frameworks Exemplos práticos.</vt:lpstr>
      <vt:lpstr>Apresentação do PowerPoint</vt:lpstr>
      <vt:lpstr>Segurança Autenticação e autorização.</vt:lpstr>
      <vt:lpstr>Segurança Criação de usuários.</vt:lpstr>
      <vt:lpstr>Segurança Autenticação e autorização.</vt:lpstr>
      <vt:lpstr>Segurança Autenticação e autorização.</vt:lpstr>
      <vt:lpstr>Segurança Boas práticas de segurança.</vt:lpstr>
      <vt:lpstr>Apresentação do PowerPoint</vt:lpstr>
      <vt:lpstr>Casos de Uso Aplicações típicas do MongoDB.</vt:lpstr>
      <vt:lpstr>Casos de Uso Exemplos de empresas que utilizam o MongoDB.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Gardini Dias</dc:creator>
  <cp:lastModifiedBy>Lucas Gardini Dias</cp:lastModifiedBy>
  <cp:revision>10</cp:revision>
  <dcterms:created xsi:type="dcterms:W3CDTF">2023-10-05T23:01:18Z</dcterms:created>
  <dcterms:modified xsi:type="dcterms:W3CDTF">2023-11-14T19:48:02Z</dcterms:modified>
</cp:coreProperties>
</file>