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72" r:id="rId6"/>
    <p:sldId id="273" r:id="rId7"/>
    <p:sldId id="274" r:id="rId8"/>
    <p:sldId id="263" r:id="rId9"/>
    <p:sldId id="261" r:id="rId10"/>
    <p:sldId id="264" r:id="rId11"/>
    <p:sldId id="267" r:id="rId12"/>
    <p:sldId id="266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70" r:id="rId21"/>
    <p:sldId id="271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1A6B62E-77DB-4393-B07A-CB16E8C179A4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B62E-77DB-4393-B07A-CB16E8C179A4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B62E-77DB-4393-B07A-CB16E8C179A4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B62E-77DB-4393-B07A-CB16E8C179A4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B62E-77DB-4393-B07A-CB16E8C179A4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B62E-77DB-4393-B07A-CB16E8C179A4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B62E-77DB-4393-B07A-CB16E8C179A4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B62E-77DB-4393-B07A-CB16E8C179A4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B62E-77DB-4393-B07A-CB16E8C179A4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D1A6B62E-77DB-4393-B07A-CB16E8C179A4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D1A6B62E-77DB-4393-B07A-CB16E8C179A4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A6B62E-77DB-4393-B07A-CB16E8C179A4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generative/deepdream?hl=pt-br" TargetMode="External"/><Relationship Id="rId2" Type="http://schemas.openxmlformats.org/officeDocument/2006/relationships/hyperlink" Target="https://www.techtudo.com.br/noticias/2015/07/google-deep-dream-tecnologia-gera-imagens-com-resultados-psicodelicos.g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honv4cNvgc" TargetMode="External"/><Relationship Id="rId2" Type="http://schemas.openxmlformats.org/officeDocument/2006/relationships/hyperlink" Target="https://deepdreamgenerator.com/ddream/p282d66uw9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Deep</a:t>
            </a:r>
            <a:r>
              <a:rPr lang="pt-BR" dirty="0" smtClean="0"/>
              <a:t> Dream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Lucas </a:t>
            </a:r>
            <a:r>
              <a:rPr lang="pt-BR" dirty="0"/>
              <a:t>Henrique de Lima </a:t>
            </a:r>
            <a:r>
              <a:rPr lang="pt-BR" dirty="0" err="1"/>
              <a:t>Antonio</a:t>
            </a:r>
            <a:endParaRPr lang="pt-BR" dirty="0" smtClean="0"/>
          </a:p>
          <a:p>
            <a:r>
              <a:rPr lang="pt-BR" dirty="0" smtClean="0"/>
              <a:t>Pamela </a:t>
            </a:r>
            <a:r>
              <a:rPr lang="pt-BR" dirty="0" err="1" smtClean="0"/>
              <a:t>Taga</a:t>
            </a:r>
            <a:endParaRPr lang="pt-BR" dirty="0" smtClean="0"/>
          </a:p>
          <a:p>
            <a:r>
              <a:rPr lang="pt-BR" dirty="0" smtClean="0"/>
              <a:t>PPGCC – IBILCE UNESP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44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implementação utilizando </a:t>
            </a:r>
            <a:r>
              <a:rPr lang="pt-BR" dirty="0" err="1" smtClean="0"/>
              <a:t>TensorFlow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865715"/>
            <a:ext cx="2822359" cy="2263532"/>
          </a:xfrm>
          <a:prstGeom prst="rect">
            <a:avLst/>
          </a:prstGeom>
        </p:spPr>
      </p:pic>
      <p:sp>
        <p:nvSpPr>
          <p:cNvPr id="6" name="AutoShape 2" descr="data:image/png;base64,iVBORw0KGgoAAAANSUhEUgAAAfQAAAGRCAIAAAAcjdY0AAEAAElEQVR4nEy9S5Jkx7IkpqrmfiKyCujXzY8IZ1wIR9z/VijN7gugMuK4myoHHnUfMYAIgEJk5PmYm+nP+H/93/9nVcW+b7+WgZ2es6ZYq1f32m4nFK6HrsfP5/Wj9LDCWiU+62vo2n2vrKbde++VsFSjrms8MMbQgr/XcltARJMkGwAYEqRjM4q9sSlquBQ7e+VedisYouYlBPfKfff2vtOzEJgkAJgxrbzuaEs3vl9+L8Nbw9djjCkSRpyADnsMkUAgjan5mKwxxszz0WR6L3QAJrC9zXa5Y2WUS5AgkYhiXaqqIMkGskK33XlcmVU2Q8Ba73Hf477r1y/fC7q6rvdzvB61q/R41PXFqpawd6+Fv//Be3P3YB7eWate33h/Y994rTju3qGDjNIcfD7H18Ufz3o+8nxoqBgChPB4WGOBAAKBwLpxv/393qRmcQhpf3/je6Ejo+bUj6+6vhbRttfK660kIB6j6uLzh5+X5hgg9m7v+n7t73/0/T3Wdm/uXYCJkAVCICnG27GX1NfY1+xx5fEYP5lBaFScVHnmMfT8ef34wnPGu3/9Wv/Pv97/+mv9/df46xvvxR0BcuANG6XxmF/X1NdQDVFYflG3Hq45npNV5ghpEIbXqrGUXfe71i14sDgHqirw972/f/n7e7t1XY///X/5+j/+t/rxJ5qvV3/ffd97pa5ZnFIYOG3vdpzeCFODU0j0z69oX1/zfxsc4N68d7/v+68knOPHD/x8tipSgoQVlIpRjUGSVbmKOwF4zXFRsd/Lf/29dy+ikySAE4ODj8djPKqT9dr3t++17rd7ZwwOASUNz4nnj+t//S//8d9+/Nc5HzDeK//src66X6++19pug5iDX1+Pr+dIeK/bfglOd9LdZkRqXPO6ruuaFOysG3+tff96f//z/evv9evViUdFaoSO2qBDgOT58iQlzjmKE5TNcPzHf/wfczz/6/O64u/+53/e//19/7/7/TcRSNcYU5o1RhUuGXjdfa/6+zX//o53SKjCqa8nB1MCGQbPymOMuoSiOMYYDNfSr++8X+VmYorkntqEwSsp9ghg7qqlucSt0cYGqsaz+Gf5R1z3eq/+fvVfu3/F+7V977x2/Rz5mhUKu1AYpdKUlPhe/etXrxUjJAmSXEv3m3sZRFGzrmuqylW/bzcAmmqwk5EUEBISKQ6xRPm877RNBLurSsmpTiFySid67907KyEHZvEu7pFCERXc8CYqMaD22Pl6otN+34nR3oKkJ6opEnI62EQVhPVGZ5c7bmOLImLCEgVQQjEO0g2b4RUwgKgCJC+oRKWAdyNspL0NvUdt1gXMoABX0QjFKgAgXLVJG4PI+dTYBFUC4jaEItsO6E5TQMgAUKEogkScHYAsAqTHQAlkj1JCU2M+3GMXHl89J1moUVMFdAfvd5xcT1wPapDbJaHV98iWO6u5d9q+m23bTnJeEBIsIUlow7tuqwkm/pygLYXD82KJJJOdYJQAESCIoXH54m7U9tAwtc//qGIls/tuhcBwXawhDancDYCCB1HCNTlq3BWNoBt2O7ZCJQ2ku50AXC0QzQCao1eFi0g9ekyF11X5+RSfyrfum7/avd79vjsQyMS2RdagANGqlAiKUBLiSjqOwwYK53IIZEtkoAQIlDCOxATJDiCyRIlr897713v//Y/ApdlgI+uqVdVzDJXAdAObsDYCxZ10jEoENhSMd6mAcb5SqZImCVRSUJstCeDnLwRBxELRljikEgwnbgfg7rhXb5ck1drM9tqv/IrGKKSddfd6Z22+bo7CHP34CkbJQO/Vd5UQRzY6wXLundWCOHmP6SLQO9VVC7BACo5ZO2AssgK6UZkFh3qQmzcJqUc1klE4Z3xH3KAYGwkIAiAkipxXBWOtOEFc5HZv4NX4fv2z9yIYsSRAEE02hZ3ACXc7bnXWdkMXVAOMJUqnmXOqPVbpKnLUKF1td3DvrFgYQ9OMNEh2334rHi4LKVW73dLAJKPqHa9YtUj0en3vv+8F9ZgAUQMj+VP7OcZjSnrc5DaRkCQLUQECzsNAgpTIMeQuwQmEUaxE3dobyQY6sMSqgoRTo3mOS4ocLAIFDGphtz1JAtru3vu0Wufik+rN3nf3O0nNC5iet0ZqBvT2TZ5jB3CPmUFtBgkg0PZGFApR76pC5XIQ5n6996tFeXYGSdDuyKHbYFQgg8g5zzuYkAzO7xX4c/JDKFnym2tlNXcNo+SKyoMAGZkAiRoRBGoyQJOC4Y2VaGSIUkiMgTbZXCsxAZwTFsAYFCGAMoKpcmiYaZKjIkGqqpF+hBIvPErTwfB2kuCRyFv2u7NDzUkBwCyAXb18v7EXdquNfeN9c3e6kxggYJ2XI4mJwO0d5RTtpJGg32uzdE08sa5w7+yNRAASUkyxUNdlFpZ7+MUhKeeWipSoikjTXz/1dWGOCbHX3QGt3eluEte142JxhNlaC3t1b+9GADs6/VqTHN3e7b3Ql64RQgPV1NTjx+Mix9gX991vr/eP9Ax+gb8IUyEkaBY5JEoRPy2Nggq2alBP1WuyBk2QUAmSKjANChiM7NhBt8UpUNphMaIAt/n63v/MABnPTiWVURhM1aoihBpBiRgBmq1PW4Sq5Cou7r3Bd5WCZZgSRZWkoLYqRTnE6cmQBNhB0AUOUGNeNSuOGl12yYq3HQkigrQRttGJuBayXN/3uO++W1QGOIoEL40HB534RtjnjWKW3b3dTEOGJmdBufc6b54pnlZAKancaNhxnK0LnhI7W1glSKzB6ZxnkTCrsJEgAamk/13Za2xpp63xY1xVXXHsvve2+9f79bp3elGaBUgtFgDUtpkdY7tWp3snEhVXOgpBzcIoBwhDOmbTX9cYdcHqJOn0FoZBc47xoMb2thNndfYi3ddoTo55qdGrLXb3e7G0kKy9f739vnfGfnI/ZgYxWIUaGiWJGIXV3d1EIAJarR1Kcix1FcmZcBbBiisuIOeJ6F2GgbahimGBoM87LBQAkmPWcBdYBoKmRBDo7jdIAb/bfyZwVvded+/VYzzWeNTez/kYPcCAJC+NU2hmcg3VGKP3zdr3bW8EGKADlgZHYG+6u+/llhmxiKDOm1/xtrfGFOAey3LaTScJCaJjgEUg/PTx5+Azie0FdGmcOUWDYwDcIJ0MRYqQKrJPD7EcMmzWVNUEsUsGgKZjqUgXi6HgUs4VStLBKFE1meXQGOKgipylGrU56Dk5HtcTjLd77Xa9e629yUc3gO8kYCUgRrfbCMqd9y/05g7uTht23HFAEhQCStmQRKidFYuM0fZBogJWtYn9pttBJ0zYKaTsoBFFhWtE2T73HXIGKQkVzQHvDjGgKRTinfei2+jdnd4BOwnl5yhC3fjbVsv03R2HOC0UZ1FQoPbejd5ZQ5N6Q6755QlopP5e46H58mP3gu+vazoP//P3hgc1hsbAHFMY3bQBGyGMKoRQzSmqukSqhiShKEUOnDhGD3YzSYPXaRPI0xoqIju8V/563Rh4qusKIYMsCCBNycZQXBkJ2IsMqdojI4O9ea+1iCvXEH+3I2iocztLqTGzutKwfSayU+c3PIh5tebgrEd7iyB2B2OMG7CLcYPJ/cbeiNEwWL2RTlsCR+FL+Lrmz6HnGJ+nl+ttY4zUmNpGTAyR45zAw914uLf7bXORQ+ScU9H2ueMihIgs1BQp/S4caCBVSs67KQIGk9inowIQCaqMIhV7By/yoUGpg7x21n7/Wu/3nZgqUVVDQtpJnEZSRnbbO960nbBkUQiQ4bAdg+SGDCQuG1BAi4DNirJU43HNLz26xt1+r6u9E7vdu6M8USWJTG7EYjm1bvXqffdr3dt3+i6sqSphSNeYqrnu7KYdMbvhYJJkeRfccM7QP2apBBJhFjYmKHSf6h5uWw5tisj2AFgqiZhTZyzniK+AByq0EwTI3svxOUY6Caxz0rn3ojd392v/c83301e6Lz/mHKJQ9Cag+ZyXpljChO6d+9zv7t5woUTHTtrG/aZXwajBpOMtoa1up5fhAuZgnHv5vbIWfJ4b8bS4p+eOAnt3frc9BqgqDdbgGHg8NksBSU82iXSEz1B4nrwEJESMItE6I46ClEiiCAAClGQt3suzMAqUUylLBdYZ/prg+edgkOcKDY4v8J1rewcOvrebUY+4I6JstUWrLUnx9Er33p3b6E/v8WnZnZDwOdiSpcbbc7Iubts4nEKCgARoc7+TDWkY6Y4d0lCNg4pOqDCLIWzdC3uHqfR5PTmLUIy0q3bGHN9reTeABHWAjzPryQzvd6fppLd3tw0RBV2l0hh1OoOxet271zulnqLYf9f9Wo/3zV/Pel5XSzvx/p/eGqzrQd5vIiyoVBrn3t1vB2VsZBA1VDUghQhBBYjggVLBgAzsTW8yFBtI39hMKYSQiBqV7BBJxr1ZuyELkbDdoxkR6NNhlDqU6CqCmALSUxyPstBdzG3vM0Oku7DDNvFOu2XEgNsGqhRacDAsxCXrOsBfYXQ/plV8fka9sRqjKsCvfxoGePqEjMLPhwWOqUfpeQ0VA1F0tBIxFYcbBQyzURFBCcBe73SD7OQ2gCyIqw2jNOY1iZLm0A9wAGKnQIlAqqhzFT8PKZKooJLdCWKLKHFevuYlohMnow4Qv8CdrnXj/vXeK63HF1NVowjm3lTLhrcM7x37HI0EfLpSpLr1YgZBtHh7tOlq7FVzDvIRmOwq98Y1r/94/rcnawvve1+T//16Z79ooGo39sbjKjIGACcRseHbWjv33Unk2uEu1BchJqwaGLiX7W3DzfPKfAA9Mzlgu4oQxQkEKzzNEqN4JG+nAYsFAqZJZ1YKBGqk5hgIehg8HWSv7I7ThJFUFYluIBGZzo4ZHIAMhJN77xKNf4jM8TNs74YoKtucDRhGdiEXcJemG7YlJWO31uZau/emQSg1a3rUtN9t794OikXWgdNsJHRgCzSaTCcSTnUyqoMQSJxkztmdEq9HrqfmcI3agB2G6EajaaGGimSJDtoHHIw0FI9Cshst5bocj/d9nhj5HAod1h6Xs5lqsTRqc0OHLkaS7o459BV+JSn1Nd2V+35RrzFoxqBQcwJM79BCP9y1F5E+8zoLE8GnemkdlComGWO3f915UlXVthJVVdVqd0ckhxLEA+EN7Mbu7ZjUmLgCwOd6jwILayWxG+gqFaQgJEdhlh7zuuLVO+4DmpZoZxAqdXtv9s6ZqdLnnQ3B3R3kGlMcok6V29jd2bsdkEkWVfzn/T/+9f3zOf/848fPHz8B92Z8gZl61EXJ1DtaQX8g98bae6cfk2PUNcEylZBxOA6UrW4hcvu+67UU7xB2yHTnXqhiTDgkxIio4pSusqj0aDPdNnfqK9RIG4jdga1kEBRrROxBYDBj7LthIeMM+70X0Yhf6Zm5Xj6NJKAMhi6mALJNkZEbRtiCh3BNjRgZCFX1bPwDvjev13vbkmomA+kUUGQJY6gGqLiBXICyqRI5IRX7UciAu4kBUPy6d3jfMDoNmSzy9EKDBQ2O61n8GvwJzgFudXMLmHdWZVQJBgQG4HkOaihRr3Q4itfUvPQYuZjm2MvhHc2qOlSWbXfY/kE9y0+pOMCwvNIJ09pdr+0YjZw/TmAoiO+tSZYEbhAb1t6bqbnu/q7AmwgV1ng+r58/Hn9emIt/BTOp4TeZCsAR0L3v90Y1hSBUT7K1yNlIGBvoNNnLfFyogdALiuADTYaJ4w56c3cOYp6QLBKiVPDM3rCbkZHk7ezYLB6YdLcPmiYNDI75eM5r4AZq7L3d3tttAJICSB/gPACLPPOVG8U6eLPIq8Sc7lkkvDta22+CqGld166B1c29sdvJRkglyFpZHcPLyA13EaOqWHNedY2V6F//+oUeFWIGn2aW5/wnPiDMKSgEyFYZpYiivPcZZmuq0SrVsMhgsFREEr43Vyfi4NC4qg6cgwQj14OjZOg0vr2DhMKcSWPt9GZcJAjFfSNpiujZz9KySwXKvtsWr3YBVpr5Jhp0r3Wv133fiAoCdE2RPg2Lu2LtVWvNGua1lFLlYrgDI2Yx6z59uc68ASYyJZ/5TWSh0zEQdswNDjqMuZP3xu5xAPe9ukd69o9DRUjkuc7Ye8F8zjPthSQSgXF/Z99rVY0Abh8SP9AZYdu9M1VV01qHJXK7dw56W6dNkUAf6hftvs29vAyxr5F7cC1//73+/Pn+88dPQhEJFouaNXZNhDxU9vZkl3kzTDXnYNVB6s5UmhyxiBgs+14LG6OzErhxRp1iGsaBRAKE8pgcM6Vc5atsZrU7sQc2b1gBgyTe541hDYuHli8xoc0eMlO9x+vVafTiOfFGa92mCCbUgQQvQENBhUzgzt3db9cwKGiPx6AFrmQUZGMLQ3yOejsujWFVAGD3QZHmJZI50q9bO4VgSEMEIapJovN53eAELFt71+qJdA2WADSLlWyp5h41S6oxi1XcWbc7LM4SLnXvbZAMupLBNPqG3gZYKOrCo3ANKACc4b27tB+XkuwmhQ8Dxj05J0fCICRiuAckwWXcDTvtbFSIAgAP+QgyAGzTxqRiBfIW7b1iQ3z8l+d//Dl/PLVZWoakVIiISpFhCUNEubGucUPbBPgay1+IO4K66UQFqrLFGlC1AWwWRgSq0V7IRhtrH+7AIIaBHCyJYpEuwNlubxtJ/aZNz6t46hYrP8b4+fga47GbCcb7baS7AX4UMqVzD5x4jHLykWQwPoLFpFhiQMwaV11DBQTOXkgWdAd4QJ6TeqWxdzdAxQkZ5KMXg+HdDsNBzVnXkyXO9nyOZ/edbPPf1QoS2ZQOn3COI6B6FGrShdVpFuLOVknmkOBk00VcI1JsJXQIElWRgkQCzm8lZZBlAQHqfq02agxRAebU1bld5IxvME5lDWANZYI3bEFSb+ytklKKmfR7v05VvsaM73u/kOzu7iJQQg0WaOiIVDaD4QEVri/c8/B9FYYMX2+OQjejHPT9nPZgkuxWKb7XIcBIuLFupNnFHb4X1gZAnEPNeSk/n7yG94XuwO4Nt5Falncm9jV/Yzu3X2abc8wu9j6qqpypqYHA+qgaQXaNmne17IPxQ+6FWSRKsjsEGPE3cxu719pr687j2qrv+/XX6/X844/nVNE4RVq7BNMCGyl2XT0IQdeVkoH5WznjBOvuBZCZg91OdBhCHEkRpXMOJAiDlDSHQyD9mPl6psrCtjvpvXUnmR9m7yEyu7clkgd16MoI5ZIIVUpbPXqlt/fbba49QieBUrJEk4AnQJil9nm5+B294quiZaolPUZNYp27L6BcqjnzLhmKW8AsBB/1YQztXBMIvL2rB0ZxAMoZ/+213u87a7OP4i6O22ZvBbMNIA1TGV4bo4b53l800Ms3SkqX1zbAridVWe/JNRoAb8DX1XkQ39kWg1kUcZV+1BD5a+9D2Ma7YhKLW/IYiaPiZlwpMWiwn5NvNAKdm0bcm3sz9ql/xUz1UJD+tB/LGayjlkWFVRq7a16P5+N6ckz7rffOevX3369fscEyNtWqJA6W9AL2lFPVoYD4fj4ltt1tEfPAHtju8dGJFVWDZRbrl/nesHPwkk5MbedwRlUY9OMinbdtZHfIjKMkBINIBUpKsYtDSlGsH/da436vQ5r9Zx/MQ0ziHO8RETl9CB4Y/ym8k0axyNNK785aG7AK63797a67yCoq1Dmogj5AmkFHAXZndz/muMgK2qq+huo5auXHjZf4ZnZVYHUkQaZ4Zt+wxAMU4ojNjPVe3Qfb6904NSMk+Ah1h6bbae2eotCUzpd02IhiblwbJt09tovimDU0x0CXXssas/rqFLKSblSSVesxN2pqMI2szzREBFxt3PeGPaqQFby21761Vko57z4MFge5A7KKmdw9/YPJ2KsT1HZV4De6+/mVe2EHCBEb/dEfS7bXPvcLo/JbSqx2stLowwGcJrM32wb7H6IGMOS4CuygJVYh2XaSUUOVMJF0iBxnO502T2F3nBilEonu9Kgxalahtq9CEyD2vu+bRbm1D/YfHFXDGeXuhUM2fH+n5kPkt7/n+/XH1/WcswbnzFC5yXEUgw77MTOqEl4DooFlHGiokgILMaK1w7hOjRzQkG8eGeRBPVXJ4bfSiBNfV48rqL3cDu3cN9oE/BydQwmykVrL+MCkD42hzpj5GqR975WXvn/hXt4by1ltoALOazm2jx7MKjhAL9aVbYY1mlEaHTTznHKyxOBSEaGUMTTqxtEAVebgNZVgQzG86O2VqEqTxG6P5R+PLrYqvfZO6/3+/vufWx6OISiJYUucgtzvsJHfYHN3y3796+f1zJpNld47384Ol4SOi3J1b2RVTY5Kp6s57rQBwUgjHKMGL1Yj7gDsdWaCaPT13KMgksjqO0LYl/z4oWnu7mPU4Qv7xQmlwVjgqMyC1HbTJkwNIzU4i1dd8DSuaLKej/GjdL3i7/7++5/XP9/vX68tkITR7o5TtZk72A6oGiRVb5PUrPDRZNw69WlQRKFNFpBUKEJiRg3xXjzyjLTgx5HeQUg5AF0D44otb6mNNCiAPo6IA6AA5wXdvcSdiNDYHbDIATT1qe8HtgaBgJTV+LRl7EYaEmocN8D52MTtHXcDhuRuJ2UJJVSNa8wGjcBbIYHt1N69diNZ97rqyhwdNTBC8FI9lQoM39ohYcIdHHz6yGTbiRBabpPhWmvteGuvtHO4Gjlo7Lt16A/TvnDMP0dci8wJh4Uw9DKr4HLz7q4xvjgUFuRuJVOVLh5CI2utjaq6cN9vapPVG26MOQD0Rpuv5b2YDue6mRLWW+93ExLO30juc7geFTp1WxnIeKBbMBoYkZfdHJce1XibfZDxuLON+rA82BvFIPjeESgdPpEkVNRHMwXEm/Rtd8PVrd6FS7LTzYykEvduRLyTcpXser2J4v2ON9ft1dkdEKM8LgvQ6MHaJDHWPpAahkrHrxB35/V6f6SlZw5VKdE8hh0tEEcj0J0qmLZf36/0uq4Zz7h8oeBgQ5JY5emAPqjKgYqkgEP6IpjMvdUBpYc4KEdj0uHaoczKmFaFWpAJ7KyNjBJlsg0b2dt7lc094CZv94il2DZsAqDcDjfeSx4q6vWavRpBjPf22r+b7sMCijnKDWCtHhNJ2aEA0Ns1YIIcG9isApFTG2kAGhqlLNGjqHpILUDj9JB4NXanm/PJ66pRF5H02/2VlZVau36t969X77eVdUxRCLY9R4ZAsBssgIjNXlpK5q7vvW8RZxIDb/edapWvcTXjeKVISAgg6SquUdlNhfIdvxO4wkQo4be7hYO8hnPsh4jttbzjMdLozBpjDqxZavHFXix8f9jU4zJEjBRJAzicvjA0ftR1XV/00/2YvlTXVQ+q3Gu9X/+8/vrn171WhZNa8O6+q3ZIs5ebYLsQpo+kMCKGitr1aKmACQ+FnXbgNpGBQek0nVWniUAjwket+JF7g1BVuaUxsTfLM3skG6f2OYfHWGckqa11qyYz7Qz3RSGCqLg/CrKgSNDAQXUgMMTBRjqnbxkUvekJxm4fc8g2aJFKmM1mGk21fSQshYMMJl7/2RYkeL3vLXxpgpVCpua4q/H9dm/cogru3dsdomXbB0FKvY2h9O61+l46ghKTVb8F/sF+wzsUiAC0D1FdInO3W0xdw2IInIdwmweVRvD9D2uGjBfhR/HqMdJDofdf6UjozV+ods/VbgRyKMbJcrI3thHY2jct2eMow/jhR9goMaewA5E6ZUsojKQabsB+bXBiwLibwWht5z4CQFGTIRJ1CDG7ezuSRRWrclDr886TtJWYilhjsAoSuQcHD5SRbrcJpOM7i8F1zAWtEVD7Xu97LWM3qa5iQqpHiWQG19qxkpwxb6rg03rAPlA424A4+BEgDmTG3YR1BOhxhj7GojhrLSfLfEKBOHTQVyYq88jEw+7Dzvz/UKNObzRqjnAEVKk42YX0Bd/SXWPPR1/XLXXCvY8R8Tw9QYJzrSFC++ZdffG3cNu2fUZhmmh/9OPVd7I3k947r/fYDvEhbEtNdgjWx4QyBy9FOvQadvdtFvT1HBrXV0mE0YS7u4CpEsPyvObz2cDu+JrXnEDS4BzM8J19TAY1VBfiEfB1M9Yy7sb97tzIHnf33r1tQyT77mtSY0k5RV4Y3mhJpIybHXa6EZAdLPH944cez/IQqJDeEVj1SIyxn8/Cgt0qAtzeSduUx4H7GaMjoODBXoeUd+zuHVeuCSGcXUUAQ93cT6KNnUYLoRvrvccYBLub8pEZipxjfl1P7j+iITxCgU4afBm7vSmG2b2zrbLK5jtOaQ0kqN4FKznmZBX6tyTrw1Kng5UKvduB7vQkaZvpY+514vrYdQGyjitOBAPibfQO6I+S5tT94wViSPZ2C/TgatV7Ev5wuC0aDTob2hSK/Jj8ICfigMDmNnCoOBypkZI6MJBApKhxFH8xEjRSJZIOepf4US620X0QJqiO+oc1lvq1v7X40Px5qdAreNv37o2ITW/2wh3v3bai34YEms7uvrdPBZkChRKrBAGVOiauI649raJpE2QxBHsz4SarpliO12I3Y26kXx49Rl3ZRCYxhqrQK7fXpkjF6Q675VZbDnRbFZQReS/YpUFGVCxmDAFwaTAdJ9TuPo7zjikOnD9Qg2hmOR2QGIIntkv2c+J1Y21roCp1USwhSKcT8JCjxzYC+sxkGjoCIVHpjDE6PSpCZGNprc+zZndy7mPedz+uctOBJvCRmMSgHSpVVEEiXG4Ffr/Rd/Hwuv+p3Q7JIy05grAFqDEGgeh4f8FS4Yj48/kyyVH4keTqDcfh5cec0GgcMZgQkKG7nINVadQAy7v2hm+cs2o5dYyLZbFHbWeFd43X9Xx/PU11G9rqRvbhW88QnTG0K0eE9/41EY25VF5mmgeyb5bEIhEtlo0jr96ru7coDkgp9ZgbdUp5cZCFxxNzYF4FIOayYilFjkGpLrCZGx1QozQIKCr88XMkVxGd/nro+fjywhu90hln8o2T13sDGHUB8tb3Thu747XXu7thozvv997hNUZNxKjCmAfsFEWGOq0400Yb7jb2sQrUNVhNrYd+AAK7BUJD2huRZm0Au8HoGMBLSrA/8i692uLdoMN0sxvg7l4rd+c5+YMalJguQN1eqHBBKDRhOL4DN/faR89uYg5RY0TPelTVSLWux1aSoHfdwbtrac7qlDdpUpCQIw9f3XaG8kjTxm6ujtfbyBipcUJWMNhj8Da9NTiDBnXfikH2oXsgcwCgIwRAfUr4cSSSo3h/AMMmCziaN7jTva9rSCVCNMh7Lc1Ij3HUhkmcfax7KqeggxUQUCimadcoLOzTmSSIeZ511cdRJH4cgj7Nyhm/dbCAY1hWECLHe0Aep7XH8Lx2yaD3fuf7lfmV9Ov+zu5t7530sN3b322bQHMrMNh233s5Nj/a9/PDWUf9pKMgdbf9kf/+DhkAHJMcALECkYZp7OY228eZQ0XitXuiydCgBrq3ex2DZxAAo2jErd1CUBRg7yDbNoD5qKsEaW8HDKookLaIRGnuvfr0moGJXa1R4MhO7aCdBjZkZx7DF3JSGmZhDFJQUUwaMTWKB80OjjPz2J5qRALjkx00ywUft72k/hArOej/VdIgkHZUp4k4P9YG+sBbQAgpHJg1argKPJJOMm1EcXCsCeAxq9iu85WBACdV4OMK3MXzqR+iU6fJPVIunzNHAOT25sAqKBeWqnRSWqBu3D1YqjBgL+03fNNGjpTuwrxitvdKlmpD35rf1+yjXjgSMaIap/w6sUDGe7ob6Blj39se+ci5DhEZ00dIGas48nnsyJySmDFX6eQUkVU1BQIc49LXQzVUk4OwWSsAH6MEGRmwIGQevbTq/NJQzWL8dQm17jVR01OguVoJNvGxt8PlNzFBT7OMYWP33f1gbXjhiB5Cb++sx5iMlQ0ZdLtV4zGvhy6wAvbefZBZq8qPyWueuwp6i35e5YHjqTsznCMGpS1FQymabJ3mnACOnrrTjZUg4t5ei++bNlf0l8ryYwVjFbT37J2s9I00dx9c2iyZafecub4eV82HBOVOHnsW01jNY4VaV/WuflT9eLLQRZnd2cu7sjCYKNgKYu6tNNvZu+/3+2Ces1KDQdsaGiRvVkAGe9deaBtEsinWgyeYwZiJnYPNBP43xXk0jAHihEk3OnDY7VbrmgwHapA1pgZHenQ6ZhDH+ugMNQYJqlIaF9IeLbawe5XsHOeLiWWGmKenOybV4yA41bXjpOik1+BAFflgSnghixUxYAeu+Z4DKqYa3N3//PX3/7SDoFe9l2wnu013jCRKJB7jjNsmSegorAczyixmFiirYh7Q5qPUp3Wa7QDHf2K0HYWJTTFkDbG3EXSL/ei+ckYimFq9Pz868JlIgtixdaAGRNv+NGuH0iC8d3jtdlgf7KVAAX1gQQDDuZMGuNexKDEdVYbc4oYTAAorhMFebbsKp2v+jUTRn9yIY9ACiXE8uqIEZjOwD9vsUZQwh8cYuMYIdCtH3z2qmDEgnbFHbp8j6UxAyLnjuB6cDz6e+polIu52zoQJVehuo6mD+jndWO0fc5IoVACa21lbv03RsAFALEljZJZLKcHW+fo4fUbj+IcTxFNkAlnaj6cH23vHxN7sbW+QQLP6UEcO++Cx58An2h0epfSxMqGPXFDCzpmYmXllX5tEHLBDpBwDRuAgKHGcNJuUQscucdQEQi0NDHlO1ACraxYRKY/HvAZ01ZxizbV4caMBzITqqDbVwggwAzXwYA0Mkai9mFGzJxZ5DyIX9mvF978tfrM9DXaPjRLLGd1o38s9UABubHCSR76MVZiiQ7YaamZCYMYoqvqT3yHZZ1jfwUWNTCy5DALMfJS39oLdvbBWAoyhcVGiQDDIJjB4KLFmCN7Mm9k8wgHDYdvL8Xa2W9GbVRCLEc7YGqcVIGSDqhAU9aPGpRoqlBqvu/+5uXZ0YzY8sp8YIh/XQW5Q6qAbb6QRdbZ95vC13hNhXGst22NUzU16L8SZJcBv376HXcZsj/vOMQ4CcTabI89JVWlDbcmm8jsnQfGH4jgS9U7TR9/WJ94qORknB7DENSSmsQcT8OjgAQQM1VKpUsUaFaB2SWOoiy9jqyx/YJ9GnycFQaESOn3iTtpRwTaFLNzwQxkC1AB1DXIJf5OpkWv0NTCf3PS+Eabp1d7vubf3blCBY3aYqM+rlN9xKsc6eQo2oWHNrYIGJ2dMWnvtvdnOtqc0itYxjgOsbq+VGplH10+oGFIcdczyGGiBcBhZHTDu3d07DToxmX3IBhzhSMOOLAEfoSJsfK8NzeIxC6fmRqpRjh2js3Hss+hQJ1AowkYRBRdhMUERVoGkUlVsEypinADKIws7Uh0AyFG9sFgDor11VEWOj9tedS5dql7zZIa1eqHI+rhAyWoEDUCg4MaRDYLU0PXA16O+pkYx4E6YHifiCSZpo3MQcOA8K9LxxRUVnACN7aDDwzrGJ+/pGGeikTozKz8Q+MHWjuJTRxwbyc9EjoSZOkObuxUzNpxRRQRhtjYBlNjHWMQEpdWWz5TB455jInmOKdI7I4V15ar3hkOIDo7AN2Fc2+7ONWvUOHpbAtAolSRpU4Goaig1QTlkjUFiI8j1JRXHVZzgyti9kzdb4VhWIXYGTxpHq0kUGCq6+LiLVbvHWIwbCw/xlwxvZnDP6HnahIa9T+DatCcwoMmxiJvtYhEdoBv35v7WTMZ1Absb6+1v3/MxgCq0s+NzK932+9UuBqxBP8DKMAfVyX3jn1+nTe0M6LctM3Q2V5dQROw31NQ5ByzlaLBKRUBEEQ4ajQz0cRyjWM9rOJtwd0qoco3UqKtGSZNzHANx0LwbaBO5DZkVu4RZwtVHKYXOVRgT0rjv/vXPt8FtdVbJSP87Ae0IT7zDjYVuJXIDQpW/yEpt9LGvpzR0Jq56HhuSAPMdbOTIEwmygK/Kd8nVitkCMESQvRIeRTzrKCbYO2vBQ+TxTDEnwNZVPlrzOSUGlofiWtoMtaFCHafsscCf8zW1PymSn/iGqmMrbR0uuJFM820n4Bwo7mBJe4qDHJNzhmGInWr7vfx+fa87oUrzKDT9MTAfafqHo/ud8rhVDkFsMqUqVeHMN2njvrnaCFPcwPPQfjzhUB9tUFAApBJpYIw6dHW6jkrHzlrHr3939u79mVp+C0ljnNAiHSygToDUhsI6o1WTAboucJBS3JRjHi/rTlioY/o5k1jyCcEIRIhD4qNUpUX3McE6zj4Zax/h44dj+ERWjkGV5iDLCFhI8xTWA4NXaQzOyatQUS5yEW2GpToBYzbcp8H1MQUQOHdNw3OMx6hBmM7H/8LjNz0uuzHJD2zxkQQx2d0clDTyeO/XUf5+6izF0/frhD5K/FQznlzCuM0YOGLSAIEwiYsZFaZwd3VfCbzN3KffQcJkSAywkqiJboe3aO5ZTBbCBdiuGirxMfEcAHVT35EmHyCBTe0+D9qH23AQEyl6imNAnCG3FFD5sGeTNHnyII8+YAc79SUJ3jGkkzhZx9zS23d7ZbPHGGOoAMzy8ff4RGUWH3X1oF95RnPWtm40o6Gxt49QMmFSv24SNaRD/rLG5A/3scYrA71dpc19e8uqHa4OcvLxMAp2Yz3GaZREBie20Q6x2mFnKaovydvnHrXzusd+83FhDIsCcxBopETAwx1wQZvwGO9pXM2/i/YAZ+8hYYyuscG2zToXnyXO6Qcm2ekWOKrmA1UR5WJKzKxowfYqjwaxDcT12FAEelR6+Hv4Be7Sui4MFncWn53shi2NcSDZfNBmjgITd3YCu4b04NEsVul6XGtvtMBdlRoYpcGLvAyyArPz7U9D8UmLwhi5ABhjnUK7e0MwBnAsMWf0195dZOGklUGzNnTkny5lKKNS1SrAlUa4sY/5hxRVsU11SSzxoPY+JAN+B76c8mLbJGzv3lA+NihZ47aX2Ewdb9aRhBFO477967X/+rWwMWrOcRrHY+DLvyX5owYZwKp3jfuc2/jAESVUkjC9sW7erzpJHQ1wfLQNImvkRNoeJ2EdGSo0hoZydwTFbMCh+6gCj8rVR559UGww7U6LYA2qoKLGIUWKNMUi6uMD1nxSBXQIqNw7aQGZQpWGeK/sncYZ+nmCfs77MwYFD2UIb6Q7XNjJAAKeOaZjiDjojD50RLL5u3f+REngg4siRaZKHOEYBUAA5ro/olKSJ3GUjApOVBwlUGMkyigdp6youxejgPn98zQ8mEEKRMup9+21sfuUFa7u117Ib9oGOGeHRNAf3QgQ1xHAnCBffh61uAwQ+WE/xcEeahkrL3FdjJl1fKdVpQhdH+qo5XA3Vm9NTk4qo9k8pu2wXOSgWLRS9IBqavqEPpkbRME6Erbuz0RDaPL5rMecwezIvzN+Y5BiJBQB9raFQXBkDk+mBKk77h3BY5DSO8bqXt0KyVnS0CkcPMsS3DNz0T28iVG1GUc1hm5dFuc4wOQnVcNz1OAnP72lGng2Q5Z4k759y4tLa3e/95XbcW3UnGyxqwZpv681irNGu9orscFl6dSnElo0xmQHyRbWCaZOVffs3c9nJbvXxqL3JxOTIL0vGSNfOsg+TZfg/TCgYdcO36VXDTA68o4Kr7ggpAjOMY6N+qM0Tq3mY9WQ97WbXX3RJ2+QmxtCEmOjcfxx7eV1JOJVwkfev3kUhTzZcjSsbp0AKAdtj+iPagxbm6WHxpxzpzoPMVUZNUGoxKizkxFPY+uTo8mhGkqhp7z3AdzDdQKu4nT83rv5rbQ81TWjGviIrGk12FKgEG/g0OCHmFOwKSuqKa/WAMMxTyQQ0NzwdoMcNXl44uPy/wjm/bu4cwhBd25miR3YnICqudsaHJPdu7SVnODq1SvhEA6m9om7OUqPItyRx1g1Tld/1GjB6YRDO9sBUHU2j4D84AilEygpKVUfC38RlS4Wj58phYq67UMFf+LPnP2xAwQG6MrNHNcYRLAmqqAqIH1ipBIKHISjQklgJ5uljqFcFbIEjHECJ7vbu5M+yAdpumFXGNWnjeduTKhrmCXVSQkAxmDTNGMm2G2Jp/vmJ7TvI6vyMeCl2kFKgxpWgqH71WcbRh8sOQhQEio1cEQ5o1IDCEuOc5NYB/CBu2MhoaSJa6aUIRZwr1T572+83+ndu0/4iQwyKZ19DDrHD0Eqide2FP0OS/0tvFHbx2lslzdWNx336EVvJLfbB0CXCnEUHi0YSuDq7DXufSmk1tBmLQIxoT6HTR3InS4ysuQab1BfGoRtx0nr3KzdMGpyPoeeT3AUp3ezG0diAsrcNXYJ8RG672NUHernAMiOV2+FlzRO33HQMIdn/qOkUCCH0clUTTeOcjNffKenU/coDGnqbqUQ2pOUNOMpXsVHFRru3gDnGCvd+TYXZQ7LLeRwv+c67pZNGxUJx+CGMeeYA7vfu/edUTV0ok0wGtjCHKozY3BOYR+bSaW9eyfpxvvGvUCkqmoEBZMPP67h1O5SpxjdhcKDZQ6Qb7GARVH86Ln34kM1OF2ac6rKG53Eer3nzKB4hIGcQxAtpMpsby8XIe6DWq+bpS9HnsfS2NG9O2nUrFEZu1awUGw6ZafbaRjBA796P6uvWjUv2vAlxxRgsMHRrAoZOtV+xZs4wmXGcXCVPiHWoAoDojZXE17LTu9ebjo1eoyJow3WiUvQManKx+Zz9kC0b0nhIcb60KSf1JHTPDLd6nwIApyqTomnAW4E7jPCncg77TjY8XJWDRIVpNp7gfT1pesSkrX0vPSaenl/YEy5GxuWCsDJtEEMLjIlDX30mUK6y/Dyxq7uAKrinCjLiT4O90O86ISKHPkaasR2cSfZ3othmPV5OO0+DMMpjJ/ujHHAw0yDFDFg9imWxZJZDLdA4Nimk973ax/cJHlTHPNZGsBJ2Bv33bH32r0/yHQb3dh3rUawcLEmLnAXa2iWj0zmTDWjPsfBp7g3EO/mJ5+Wp24mOFHcEJJPLpvFqsjm/dp758B/bSoC+ojNRV0DH2XfoOR0dp8D+awoceDO0RQV6Rp8DlzlOYl43JvkfdcmV6OJGschjY9kUkwifea0A8a5g0aVBkNxaFJKGpTT9zbQbhFzr84RXfv+cB4hGKI/NuwDVlqdTnK3P/QEKjwZz8cKGlgcbh4A2cdfXbxdG6zOZI3QvbEbHzfwGYXm5LPmF+tCh/epc8qHLa5NvoOuQVHdTAOu3ryjEjEOWFAu3ty9O/K8gBrHmlJChSJNGoJnY5juSgRdjRi+dGHcrF3CrJtAQX3q8eDFPIT/UnH0spDdnT5ZQd9r2UvoMXqMjNFVzOe+hEbsbU8jjFNsi6CZNbbNmJUTcxaolZtbczY8Rr6+OD+wOdFadydY60hcvPvz/WpYrBTAOTNNvys1S81GCrx4EoNMHOLjPob0WSMlB3OOGqMOo9pIrphp3nf97fwEy3kjc2khK5vLhff1Q50WHO/ldj8nHgbZTPfQ9RgxfZ15khh0ckf+6LmQjfNCYaUv5RScPvaHEom4RaJDJXXH11Gj9j560R4aDu175cOd1dBZJnfsmSn1xqlJbfOA9GzJQ6WjGLDrNLTuJmsbcrBdeXVenwwqfqyU7ZNnDCIfNT4A/EYdUCXhd4g/C2icdtn9zr/hviNzinyStOKI2nrMonoO/vipbhXn+x3bMc97Fbs0EB0/GAuqdVbT1TgG2yGO1ehjms3JSD7SqtpxgEJonACkY+Rpn6B7bpKt8/XyMYqNtdZe8u42/o2BH2jg37DyR4hthUhrvZCkkjH9wYsLEr1to7fdDRBlqaeq5DEdg+He7tXv1143EIHcbXfd7+v91rKNuZNnyDbOgiGhjg0VKn1ogKOc6XafGuWj6uOxqh4n3AmyOAnbpXJ7vcOh3rjvuBP4BBFr8Nx1HIpuQfVBwA4OePw3x474gU388aLU0BRH4fHAmPFmo8bG9eBaAXnVWUF0tlMUPgqoDx/wOwkNPARgoln6rD9QzO1u433z/V7iCurYphzM8RhEITgyxiw6U0VNRjv37dwntNKOD5N9d7sZcAKryg5XN1c2+kz6FMdI765R6gXWnbPA63BOiKJnrq/r+XNyeN9+AS2egGDxLOCpOdY1RyLu2WmHvbXaW9F69yg907vhJIeJ+Q2vEuKds8yBFXptIwyq8do8XSE0sEMIWiyrdYTfsmuvC35qTA0zHPsRZHVWvxtr7V3N3XfyJjyHalQNHFHEeZQIdLunion3YpazNldrO935+RAqHdDdt4+Nl8FXkVfeZi8i2nt4J+w2e3PHcVY8Ns59o9hDaMAnLF7bcfYc3XwJffCROuoDjxOLsq1Ro4zRBU4WR7RBqo4wd1v/vFMbRd7dTa53RlojQx5zkogH/MfqyYxH9DexUxX+ePTufcQK5taVBx/JjSDOAuSzB21rYKgBH18H0cRgRoJDiSHeG/YrsXK6DGc5gyrZuo+ruUPSYW+7K6dRzqefIM/Gs0IQHociPviJTwN+kBbTTsc7IXLIjn3W1nUiHODqmP5+f/KJnniQfZbXGIAKR0/Gjx4HJ24viaubpI4JKpssz93vGwmvSSL5YQpj1l5sn105feLVxUipsg6UwaryrAbVJ4b9jO0fiYJJVAR+YpQPuTyOVy/suyCiahN1Ovrf/2t3937trXjYx1uOI2Y62T1nTaF+x2fCOe0yW70JOI62a6aqPkLVT5IKgZPtNo4an8gYBWSt175zf3P3g0nUQa37Wu+xt++bAbLs4THACp06wi0yQW9ICfP7V5HEE9of5mC0ySeShhDBGJG7i5v3C82YvBf2hpOqDHalqgRqe8f83h16Djz6k4XymGBxKCDcbqeKfIyrJVWNiJlzjOlWLleufE8/Ln4dG9wHMOLOUY5+tNDA+ffHhHU2YaKzZz2uWY95pfXdr+8Fr7Xu3va2K7rGnPNRJwkRq7tDb38PyngU9k4H6qBPIMKR/sTubGydxiPqs+B3ZU8Pp6oHSI4pjUHW3qvEXNIiujNUVeHQ46HnVz2HJvFN/VWim0COqL3WrmicxCco49iA9sIGgYzaw/sxG+NxWqRDVefk5zLv7jbL0twVtYo7lBfHQlcshrO3X8Dx+XCbOzMdu4pMvWp6oNjzPJKNw9fd9/Z79eu+Yx+FgY5i63hYdvPDfPXa28CYJ+S5eqMbZ1HMKihJIYRbrIyGoFvRoIaymcUN3ltsddl0UGSkmGlznkaY7Yk2wYoP9WW7C33EzQEMDxQzjeiq2YMNcTASn8qXZY58wjgRZ9wnZUj/Fmfd996jst1fFzaq9Sd9eY+/N4npMQiO8uXe9i3FRZoBGNWvoW1guC90O+Gs0YV9AgWPd+jeH79Xgut61qictb7IjslU9CkdqN7jfr9GEX1SvQ6RiP4kA2DvnCUK46TRkseXwph9pnP3dj4vJzAcpk93yyoYSXq7uwX1WbwS7NUx3TkFA0e77rbX8cvCpxQfdu63/8QkHue/GchIzRNwjHV7itcc1d7jyg/W8Otee9e66SUkZwytk45I1mAdFyDMsF1J5QACv+2OpQHhU26IOTAnSkKwV7vL7b17LT4u1kfQjW50x/t0oE7875ieuLYJnE3fPuGPAM+m5E96sOk1vMnhQMXMI4f/dD1CQ9DQ/s0OQsS+/esX//rWffO9oeOPB9Js+2MAiWPsRbfqAnVcRTjicXeqMAZP7gjMOG4h3vAxSIxxdJLHFnRgD7rdrBsc0Z39/d7osAimCkF2oxQYHb/X3r1Hcc0MYc4ak6VonG2YpXSaVfq6hg2ODl1n11ilBLe+rtYmupyk1J0x8HafENC4TiSRPlkxH21ikuNfY42ancqjaxvrvW77vY8IlT/GeP74Y3798YjX+iW87v29svHZvHlNXIsfidfJiRWYRraTg4Rfv2noJh1oyU/2KIz8JvftKj2m74lgsDOlUcCYf/54/vk1v8YjXpw7H+rtDBx2ioZ8/eZUhhKG8FgttzJ9XZKYtN1Q0HKA45K37m3jha7RYzyqVJvcccfMJnVdFY2QbOdI9hru5RDYrFscIKKZbvs21+CK1nvv+7369XLSrYpSMGTwYH/pbODsVbtXSn5+iSx7kJ4XYmRXTitp721RphogFXowL3hF7ry222EqAevIQ1k1ZjWVTgqiabWHeuXsNtAnt+KsshNEdI2UxUBFcmL3pAd4Xfgx1nMVVNjc605v7zigqOIpgnfUCHdnhvtVtM2x9xVfd/ivuy9qzElq+eWEmDiDQE0A4NS4p85EbPoNN7lzrDVUmcfB4+bJHTmU0pjaDtc+9mrVCQ9JupVULHwMoSBL2mRaOcuJ7e4+6pYQR1I2QCEz3nZv93YEYULhPlJudDwA9nEEBLshu4aOiP7g1TBC7HTlDs7CAYrM8VglZ32e6iOnO59prE8z39nl0fKKryP1aMXXc4yu5de/Uv8gvYAT2S5JfeyxAsehyIL22T48YtpZa+c0ScexdFoeYgzM0izhmOY/Shd2lopVheOpxblqPttrT9I1P7ziWUKdPqDDh5GPxCHyk51S+SRA50R1JWk6HAkPtSmTSjbbcVz0G8aC97Bx8tFI7I294s5ZZTEHj00KVOLexw73OXR6wc20jjsSPJmGPqv20jo7aXPczUdhaZ94gb0jpHct+O4V+xAdNXqPOSQq3Z1gdfe2UmOwgM+q1Vhnr9hUgz0HYptjMjher4/7rgDXnrO+HvQ9lmm7REystaA16uQJDmXkdz7MR+CDPoC8yMelKqCSaKBLIg8qpTmfP77+/K8/fs7HBfjF9Wv/Wr0NBLlz7+4b73EMXzi61G33vRRINcbIKOAk1m2CM9APriKtBDyI8nmyo1zXxLgavKRBs8YfX8/n82dYMIv3GHTGVSyJgEnzwZT3bwiVut9r3zoW79IgZEcIgV72Z2YOoCykba4k9xET8Y3hfbZkGa2scD5ronfkeLudk3urqoQIuoG9E2vBa7/3+icAtnvt9+pthmlbws9xahECqS7kxC6CNZF1LwxpjFINHSvRFHKfIWzOwcqJ0lrHnDo8xnoVXnDHcPWJ8StQqqqp8xC8j0nS2AgrmVUej1xeyNlBrzr++45OhnuFNccQ0dBuDF1X/8E1bGFuK+zNsHfWvSTNWSykhFSA3XCoxJmdStK9i+Vt0xO5hsb8A9nu3h2GCK7nU7pqfCf7MXw12l/3+ge4j2lxZgpz08Vl9rHoHnC7xvgNTx/QoHlCF9DhAtvOKJ1dqRtHTEXsjyT9YBVxnbyiw9ekfe+9V3sbGip94Ch33okolrZpwD7xgzYI+LOQN/+GmxXTZ7BtiOmjrT9eETUY+2xNIpufTViQ6jjYTRF2v/3e2MwVPaaa7sIjtbP3cWnzWNE/LTRwNuBA07sHjhggBzrE7hQzihxbHKj6FBkmaLEoVtC1Olaok+p34l8+W4cqZz8rSchqBsej267d7PDI2eKM0RwEOEuIvGNaxgkqTmXTCDv4RO0UFO4tMNW+3Vcla6zbx0OVZO10c+/0/kCoqgziSM5tAnLj5CD2ndxMaLK3DgGO49bx/k/MnYqxewekU4Vjh4r9ege5j1kWgF0nwVfoHhVFspHVHWUUxomXJiI1MlsR2LnGlZHkfb99NoLWZI06m+gKdt9fF7rre+99xykRnVeyf/4YnzictJu9PnsVCIDHJBdJoIMmi6mA1CXtR+W0Nz+vnz+//ng8nlNXY6Nwe+cAaKaZxjZMjqFRc5HK0kFkwFlZlEsfr3wou7O8x1wtttdZxechaDDPKj0eglj1syAgup6PmjULc6vbVgXWLI4LyABGu8GBULJ98vXPfIZ5aYxRGo6DTbZzHH5DHvAJv4NTh1XurRtAvzsMxoLQtVPHT+v2+533Xa8dGEWUWtU2gdeKN+ZyH8/1iX9llXm107jBtft0/2QESBoDc6q+SgDvbttFF3wVZ7EEcK3tZBel4nVV1Se2+7h25+Wv992TK7h3JynNx/WoUSSGjM+Meu+9yImMM7FfhKZuFDiuGqMQLrRoMcA1VeORB4hZuKfkEj3+HNkDVGONjezjiiXJURcHqipYr9d7L6XKeZIjHm4am9zFEeizPZMlk9mNJWqMIek5Hg2Fb8RGOisccMRCVfEnMwsbeHd+OUcDUiBP6JVUz8n2ITVEwP3ZNWB3dB+R9EUxCuCoc/Y6lqg55jjbCawBvE5Sc7wE1tlUlrj3sVCzTmps2r1Wev8Glo+RD0d8ht+YCxHls4LnmMwSQizDn/b6ZPd57zPxi4yH9vy8zQ3nNgNtCOiG+ugV/am2CdxZygDBs4YqozJdpmABJ9vYQAnoYHzct6ekUnXgoROPos+moiPh19nSd3gIqRjBNoqkZLixPoQwtr0+6Q9HEqqdElBDBvQZ9BCQu7ryXuZvUXJvfUJacvbDsBfuN28GBwVuHlDos6jRDUGUNI9q8zczfi5+297t/ZY3zqa6M6fCAdLN0xYAKKE/ywUqnyaQNs+Pso9mH78hqA890M5aewrHj45CkfPsHi9SbPv1DuEfY4SHOdhORG6kCnPwUbyGNIbh3XVjvbfHLM29k1eb8OMaj4tVSdDNtWWDHzc/4RM0AQrt/vV+iU9SvetgXLMKDqh5jefkKEm1++Xc5L5mjkR2tT+Kr7LqLEBdlbnuR3K79glj4u8wySFuJMd56X1cAr6P+U1oTj2EOR/Fa3wVcbf10LwgjU7jYIMliqPmDMXC/PVynzXlZ/n7TkKXJNUBEAXE6/Y+PQFNZBtZYU7aCsk9KYY7SvvuHBczReS5U07Wve+3/E7fxye7AgNR3fZwarXtHhr1HCchbWxe47q9d6NYJx40wjhOBlxz/vGs51NBRXvv1ciq8BJmbQ6nGjXWUVGM6ImaZEVhhrFx9fSXnwrZSLk9RsbgNS4Jqu5bu5ER7+0tcDAlwWpGk6JH9cdXHwKCOFVPctS8Zl2cHA43UXuqlXVXcA9ioZpL1hjjcY0JeXCgrt30zuuNDD1qFr+6wNylzDHnqK95jfF1M8Et19fX02eNM9ufPagP0raY/RzV+Y5vSVIpas8mjA6pyqjxkQ3Q0Nm1TqQDSdW9P9IrxlmKiB7UqMyJ5LMLN6GgcdaUoZIe1GFCXVAcwYSOmxc4oEovVgG93f2Zx7o7n8Wd/KxpQpA42x+YIv1R/YseQ6O9VV3cJaaT0GC3d4MGx0M4uV6qs6T4bILeMGLzvf1+s9/18V02OrQ8hoZkHWq3ShT7hBUXOMRmBFR95CBhM1zbIe3Y68NQEaNO1Aw+i7kc6YN9jAGxTmObEPvgw5iV/thWAZz3EG040AnCBtohojKOwKATRjWcEvrozN0+XViiFdLayT67C8lU9vKx83zmLyUOpcHqdndi2dp3YuWjLSKR0geVaaeR9mEpc2LJ8HFgIJ/o3UOmgyey83wnnLixInMCGkEIPGsTxif1EEm7Dewt9qOwemPv32t/x2ANTI1rFIE+q9pY1R7jfU1cjxNKPpAqZV44Oddtrj6+kzMSngg4fEIXRDu/vu8q7PvdZzmlQRQk44wYXrXe67Ve/5RcdTL8DsYNiDXrLId9f+ytfWhc4SQHntSE3m6gxLOIqLyYjbuFPHjCVPmc8/nHY45rSLXqJp9/fP23r8dT7rVU/tcowB7yc8wa3fGT9brTi25YT4M19OOL7M9q5/huvNbqjYxi1TjxG0z6LJXSoEqQU0e3uVbHa44LmBo2mdS+sd7YN7IJ3Umf8f1EpG/erXL20Kb2NcqxRUljjA6uwhhAUZ/cpROP9Xhc/zElZFW9b+59v+Lu5jVEb654sC4jPQZ+PD6pRtXqLSfXGJx2L0wx7saYugbnTKnQGEgwsmKcndY64lsWKI04HM4bqzVIiDwu6ceYjzGun7MGeff9i979WgCEioZKj2uMe+3S9Sg95hgY6NzKHvzayeQblSFOM2D0NeoR9ONR19fPq66y71Rdow2PQlqQq1Wn46qTc3VQ4h5mRVrKqONg1+gPqnLeISBNoRNCznWIEvu4LUDIrWYvGhUBM+QEwWscxWTOuH/e4HEEjIBixYtDRwccnQ8sxzvdJ6zzI3Ppj/LF+P1zkU9FEWgeMY3TyTnr04udOTHq03+fogkx3dlYb/5ij5nHheNv3ScpbNXZmPxeeb/UXZ8jTscEaDkNEmWwQ1Z4AgeImiHSLXf+DaqcmtbNfTQvEIMDyR/Fy/F6O/3R0SS/VzeecCw4OaVhngV9St/cLedYQW1zd3LWIBoOBggnbSOsnGwDzYziJ0Hh/NJUm/eOzW7uNAv6bAcNeRbowb2OwVWfzBqSMGATqfaJKc551hN2sLaPlPs0e6ZPiwCeSDGcO5eTEkR0+1SW/9ScgwBGcY6c3BiGB8CVz+5TdCyOXtwvZ2jMmsyigYnqUXlIhVr2QtKLQGc/Jv94wrven+aEJEosqoP0GXzYJ7LnKMjjM2s5Zrid1+u7O+tOQ44Kc+CB5vfbzjt8f69fy/e5XKooHKXjOTjsFFTq4zQ9m5hUojKYJjtOusgao0Xu3f9sxMjx3+lqPL4ePx7j6+f4WQPkXVTVnz+uec0fIGv8xTUAiDormwNzuGAsnkjq4vX887/++fOhfa/361d+IS/iNnaIQUyN0kAKpd3uuGqOWWM8ACV7G76xb3SGegr13jnC0/2ea+/DhoVE6PYssrTTSi5syJLHmMD4wsLu142rrTHJPcYaBX3yJ89wgTlUY8rDI2j13l697kw0tStttK4Tu43Yp14F0z24AXJCD41dht4u1MXrqjEmj2C/uyx3NWobMOgKpGbEOc+SkskkSxrzMX9yzPH4etY1pMQLh39N1TcQ9YBL08bl/hoTj8mRgmpcj+jqvPn6p3z90iDHcz4u1kdeqZ8NPK4x8aXwQQ/WTe3xAg0UuVO7CkK3Lu+a5u4iZvE9wCtXc4xKg52yx0zmh4vIZ2vbEeRCJ8yFn8J1xDPVC8V1LCfSZ/n2fZetT093ZCvMqNHpS8qoPv3tMSEeAYw/EigiZyUb8huKbR/a9rd2xEn0Uabwk9x9Bvod9Gm+IgwdKps83eEHVu6d++ZBNroYoJOzrdHNbu7NNGOkzgljHInmgUMP9J5PKALRFK4BB1vqo1E8pcGf0f63fPP0rLnG792dpLNPA36mXhU7+KSUmfdKfyojSV9MC9xct860UUKfHZNH9GwY2M0sT/AxfwdHDQ4BUSM1ArObImW9Xv39dsQx8cktJCAf9UYSb5yDi5+FXTJvxIkctqnfEXtAtrGPwO/3Iu1/37Pzmh41+aFbD8974nXOUHF8a/wsu0BVSkckqhNJ126fvKL+ZEisd2ixqGEuMUWzN3rOK2Ng3yt3KG3SvGru+TWIS/fbJ5VF5rZ6p1el0Ru9P5kERgbU23v5sz1m7QMUp2EarOCixGD37vdbbPf3IRvw+9kcdczMohoFdyhTmBVKc85ZAb3vAYzGIjCnr1k1qrffd96voKc49RjX84f059BV+Jqqxi/1jfnF+ef1+HOUs+//+c8kL3A38ea6kEEUTszkmM8//8uP//hf//zfJ73Wr/f8H+x+7+91b6Q1r1E1qYkJ1lCt9OCUqobOVmkm67X2YnoMPrOeoXxkEpnpR6GCbW54NFboSqiT7ff/MfV/v7btW3Yf1Frr/TvmXHvvc2/d6yq7CtsxSiFDRCBCeeK/RjyDZAkQ2CAnERBhJylsOZRNXFX31j3n7LXmGN/eGw99rGP24zlbe80155jfb//R2qdB2PZeT+Wh9uVc2o7vTUZoKTtjKYIKkurIWBKbV/nSIso0GOjrer2fXXysDg2Sq2L1avYlbuy2i3VpX4hhJ5DkCyt5t5rmdI+1GwU1UyxsYe8gVvsMd8xAlZ3pRdU2pcfjjXoE38Qo1Gtf2y/3Vg3Cb+CZT+ThTQYPaYuxyxJZS0l3xPPjkLSl+JJfAutslX3t7ysej/UF7CqUP+ALLoKKWllY3cxqsCvb6rrchSYZeJPbUjCAPkQmywuuiGDKBWHQVtFN+XVZ1fWpInDXZhdRe5dMJCiEi0Ee69rhQYH1kkJCEiadPkofQjTbLpfa3lUAoLHr95jI4XFUDvfjjvLzjbid927EyLe11nMOtw3vDVrdXmuIWJTurB+OYqHqau7rVt57/OtgFbv5yVfpdUsiMPZcyvZGw+RG1b4i6wgNdCNCH13nCffMFWZTcLNJPP84TTTjlnp3k8h2TYJ3eGC0IqIbVRx77BwWj/SWJATr+wftGPLCqMvRdzAYdleRQCZbXocfT6RQF/YLKYVZ4GVG+Tr9UQxPcAfWIqLsvL1GTXsCwp0BBl3oi+hPd8zwfsDRqcEwaMekCt4Vl1oRjyMG4N5GbcxoG9Or3IpDzDlv2pCNLjY5+qIcfJwNoApdATgTlxmtOrkbQCRw7T4p2y9dsi/mtEJmVMFuxTHVQzUB7jO6srr25etEX1XNap9VbazkA9SFSeDr8izkPflsQLPKgKXZ4NeA7de4cSdsYJIGMhQj7SNS7JXMzMQj8xDb33fvariZiyRz4ThU6bPqtVUvLq43fnv78qvHemotZJCqnWfvL8g3vj2ZC1C+fUl8XxdcVrUvapf7o2G8ff3yR7/+9psf3r788PZU62S293F+f328gI9ggCl9gVfxkYJiS+xKOgEEFM1XdZ/BHXAwJnovytkVtAJKH+IBnq96t7t9EXsdQZVYfWcch11Zgh9TA5UNOiIjr5VggAhyWUE7ckPc3o1BH10IsPHxUXDnKrijlZsfXZIe1Ovk+ZHXmW1nxCNC2hky7ouERNWH2/vaXafoJDsUnYHFcfSyqD04pCB3chFKoSWIVaCuvj7O983Le6PL4RUI7SZ4fmHPv7qO4/mSu4s4wWjoePxK2tg/AjuyKK5KVlXV3uelc2Inzuu9/A72I95WrHUUU0K/Xr17s91+bsN92dXou6+Pi6plU0HLVEoJYaG7nZHhXdrw1VedAAEVtkekdKGiBCI/GZSiFEzITjMIgZZmjGW39rhuRoM+xnujFe4C0J/1OPu2Zhp3BqBNDwS9DeuXBLfbtUSQBtvd6B54wDQHYjDEfQ0LYibFOeZPkLNG9O2PZxV+cRdRGWHF5q3v+JR1AK6CK3LmDQIZAaC8NZPxZmv0piCp9j162VUyo8MSrDbnQjKr9iYSprlr91VbFEb0M5yhu8CFwsN2/7QvilE1NfN2u7dip59P5PLbYe/+6IZDF2B7ZnVtwkumECG3zxdsRYQAQJyU95GQtvvcPf742Z2DEUF6YgQHe93VYAcUwQhLHYtr6QhEzCLe1rD476HdrYRCSJ7ifngpMd0C7mXrcJYBDF33Lq6LF+oqaAnes40hcc2lJwIXbjdGeO9q7oGvURnqxt7Rxes6Xh/e5XJce7+uW1J11dBUBkkJdA0ABIhPSzGrrDKS7Onc7lD3kZ6Reiw9HnocsTKPTDcq2TjkhW71FFber5/OfQkdFSLXGo1zHwLlDSzmot4UX3M9jgyFnFXv5wuPh8lA5rUuvIpApK5rowvqj6ruV3Uc337z6y9f/ujx9sPbryO/EDjrbOPH73/7/vrpcfRab7Ee5JF4C6xYNC4GvGGHPQYwcKu7ro5wEk/7i/Nx1SSyNrWIKGyi3N5nQVVd13UdCdGOLlSdTOtqvs7X63q7ynYfoSPW4gOwvYa5e+jx6/j6wMMrq9+v/b21kzSiFQW/v6BrKR7J7beOCL1Y0uu0XzovutBpHo7gI1JZkJfZQAPtCY+z3S0nc4Fe0cWM2f5FLDitoUKxF6FyFB+X3rVf3btzB+r1Ql9+qMCD6MaiQRlBHcASF6PRH7tOUoHjiDeTV//c7Op3g03Fytr1sX8UuPdr1/vH9dfGq49D64c2H/081lsc63xpk2Ve7b6KDYiKAAQhuKgKQdg1LEaKB4Jj6KaNjsfh9Pq4atNwRmihG/V5nGEe+CCdZIiFsFUUYYnZjd3X51IU7V2+ytto9949w/4Zc+tz7UYAvas1rrCZLw9V4FY0TFrIVHjyRPrehy2AEb8P+lqi+1aU45eS1zZQ1aDpaBL3eXqrDaTZN3nXPYIdUYN0z3x4jzZRe7voKfz/AxxHQ6lFbWCMXlCQMaJnumdSvyECrioSVdce0AtaUKpX3EuvGWxQPU9ZpHN1ZpGvIwzn64NwuFH79gr//NHe2JvXxdelkBGoq79vK+IRmNakdn+8770nOZB3VuB4iQm4ukYNP6MSDxWCdI9WcuO6qlxBMpkzrwmtdAYiJo6vd7M2upomg0MaMgzhLuaHF7F9UrOBUwyHuhWziR2BKArUGBKp2l3t4TrksvfulCIyF3obbbOpXZ9bhRzTHqt9XjhfHDfS7t7VE9w0ePdu7HbcP5hG8NO2ObOprsY+t4Jwyobu3dRoe5nPY315OEKZK0Stm1yfnba2P0WBbdQuo0ODgl4hNhX7OFB9rMhYR0tamZG4tclrxBK1uzdlXm1IK1fVa36h10c381dv3458RFBxmXt306/3/bd/9Yf//q9+/2+P2I9HDqFNiHEgBZ+T8KUVe5P7YrOTKD7zEJL7ST4iulCpvOVwU4pV13XVq14vMkw7A4PeUyMWbyYFcXb/eG06P7equUISHHYRzCOOL88fnm9fe+ncCV97v3xYwuNaF1il3VdvNxaFp/jaeMFwzuM0P2j7IvyQke5sd3Gz6qzzYre5pQIDbKuLrYzbvCwqrcgxG4w0BNysO0ngqjq7nb5qPZTBzDwOpfEocolEFsJVc1YRCy0jPoyeXNRRl4BVqN722NDY7gvnyx9Xfxivff546fd/xD8q7O8o+uvW+r7zuopdylW1F4MMqOd7B+cQG0CHC0IwSOwJY0gSoXauvLRUViMa3RMMM+NZBOPGxk3eIdDNZU3cfJ53Ph3wSeU1yuiqbfScJhrV3GfeTvlTGVgTmTZ10W0SMjQpQrNTvQEmtEIZyKycT2Zm5Pa8qfilxgcAD3/hkwZo0Y1J9AMhoqo3mq1hr03D0hlzvOJzm2nYe3JQb8Cqbl0rwHtjPB0DCF8tWnN0kWj02ANwv8L+TCJ1e049uvS5pES74Z2LKzMT6/BxXBE4cnVDqn3GdWI39sXzNdmmUZder3i9d4SC5dq7x8CpTEo8XVRNKm0gSQbc3vYYffHJ1VajSeW93vbooF/X7rqh6oDMW1U1Ws4eVEvjvFwldODms2rymfDLnIOQaHu8VEo26sCA9creo8iKm1A0QpsaCKXtqwhuzr0SWNlF0vJ83ru7dIX58HnCjd37Va7uat7eM+DzNEB/hvWNKytAITBgpF69U4FGV5fOczedYcfEkj2OtcTIXBHpDkimqBjfHZdiVU8804W+gdpudNGezPhWcn3LZxVasZZW9rysC8g2Xkw4woXb3DxvCc84kNXnVTZswQm/0QKuj/2drKv/6vd/+Ku/+cPf/PTzX9tXA6/drFcECw0/YtVnyIzlDqSxRiQR2e21mhj2vIJe4mpde28DG6+63r0/0Gd7uxyn+eVSXmCMJimkyX0h/DXRxxGRR+Qz1nFQCckf5xXMleKS9FiWde7BR0U9hqNE7U1cqF2iYsThAAsTpAfUEkc037q8Oo4W7br2xrl3V1Wfo7pMzgAhGSXHDQpDRjDDne14sMcnvg5jcG8pltTIt/UI6VBKz8zF8jZdoLLsO5Uycj4SUK66XEHTbFMI6ao+9yiJ0cbBlLuhRm8b5+t9r+NQXI0Cuh9zT1gphVKrd4Y/ff0tMXRLDsPjCYAV0s3dy3SBwfwBaMXZ5WaYUcTtHyrSKVMm46ijhD0W7nZ758frvYtEuLHrbF93Bz4UHkXwFzPJhFLERJNK2LvGinCP2DFFtIHJIpjV5YQxURqimONOP/JIHQDr05FEDkJ21nTgfUxPepaq4EJ1bZts0Ga5URWUc02mxYAOQHcPeaFuOuLMidqWWlqzURydONUEQw3uX4rV+emCRi/MyXe4I+Iw70t5do6+an9cJ5Nx+BG9Quvh9eAj+VC/anAL3Lt34aefeZUeT3DrfNf7993Fih5ygMK5mMuPQ8ag99XosEKIe3cu2NU0UeWmxcGBkZNba7KA8uwY5kUbNySdnIQ6na+Wwk2SQRWhiCSDE/hRmkVDT8fwGdc1qpqqhndVqGdVOVesOKntM2GaWxkmtzupcp0FJmPpIKvs3LXwaKx0bVZHbIfU7V2z75l+KzLX/JeMyMCAHz6R9BJQTe97CUOMNaD60iDimTziITJiPzKS8bkJNjbK6X5s7Bc+MvPyxb66TwQOrMmfaXuf7oPrGW87Xx/uzoxUqli7Noocm3iEQlyH9MgFxuXd24d3ht+C0xUyUGgJGVUv4Mf9008//c31/dyvjzWdPAx7ny9XK0va0Z0MUuioHbtsF0RhRCaqFGDsmGlNuc9OzD68G/HCbgmRXZMIyXkkAALd+2q2zFjS8fa4cq2tI9bzeOSKsYVnvPNCKqh2V/B8iKfWM+IZie4UkPH9vWm2VjQOMnrC9mqofbTa7kJmG+jyUakVYP5od/dGlb2Q4zgTiS72x3Smmi5KGaiesJs0ekU8rgi8JPGAr/0RimM9FQjxiEfkV4of9brg6lcqpTAUXsKMoXsJiSCqY7fdE9zAyyybcgZD2Mj4vtN8MLyrvn98P/IAp6tWEsfBSwY25GgE0AFrD+pURCngAoJso+xPBbUoY2VqLhOA3aplLHezsWzFILSGT68MUCz05pB4O3dXlYFdk/7JcUmRZKRSMaXX7Wz8nMYSGFl22QGK+hTPjGpshjwTjHNn9ZCQnAHeqUVToTdtSs3BnIySw3c2cxtgDNtXAviq17mrW5PCNNIOmMEGQEm6Q3Z6l4gq9O6bg39retiTEYNbgajwMGyXLI3dtltEET2pi6I6YlbdateIfaApUr33rs2VOiacMRzZOau1ZEQfcB8LHVf2+bHf331e+HgxzOvlfYGcTwC7QdVTWDgsnlfPVpuYkkqfxIQ7FuPyIKOnV9HndxTwLC2ocbXf92d3W0LbVZhrddcI+wUiqPnM779NtDeqdYdqTyzJbZvSLFqNAZQDgWZ1gRDTbnC1C0QEQsVBFKDd7I60pJjx7ONL19qvDxSxiti4ogMs0jdCuRUiIvRk4LEcrOEnYWKakGiKHcr7Ubj7ju7e90Cw9Ol7jBVo1rm7LxiXG5FFNioAWz9HdOYGrwgPvyqCKyaN8JAecaz8Wk9cB5fAhdr9QqmvWsm2c/1wPH/17Ydvb29urPeKA3G1rqZxdMd2Z2qSpl/F1/Xzz++/q3P3xb4jRaYa7+qmdpfDdcGv8NvxzUILvdO9Ax3hiEc6R47ee3tf5tOsVXElu6/qcxKF8+cOl1BYWE+slcoZFrInps8IxZHxdrgvtfPL89uCEdWyLSxLvOqkfrpcXVdjRyx6EzhCGP8s47XHcQKqZZrHPlG2uAi5a5/lEGgxHlxbIRbIXRRyXJpTMBhuodBChpjy+F0VdJiIcDv2U88rWA2ZycctcF46HA8+CIHrIRP4/vrJ/dPj+U1hBq3DdWJXogE151Toj4FwzNnR81RuAlr76XVtc6LbVK/XmTlQBz4zg0sJbphW4GDs3E3bWxX22JHZ2NXVygFzbdqwgkmuXOxwhzZjLcRa12Yj25WvOZNH4zb4j2Kju5BEpbl7EtA+uSsKTSxRJoN2u2uit4nZY90+GJPqHo+RP0s1VncPjpCzuGRi9nHMuAFVN3bP3eMLtekKjo55YuUHh8JIYjTqGNsremffGsZwtdmTTSEw5BjIUve+DLKKtQf2pZuboLB7+4QhZbvAEpFRyshgMnZrA62Bi4LRmRUR1ybBCFWZdAQp9uVix4OPZ+SDuZBECph5fu2Phcex0izxLVZFv1/1urBfLV6ExrT7i5TH8Lk3XzRZmz20YN63JWUCWnK3iKv6Uzc2GsJJn+A9Q4MVGvL9NCNTgM/JN91oE1UzWFPEqDSpkXG2qw3EsUYRw8BnOpM/w067piCoqio1GKYbs7z8lNKMgoF3VEjV3Wn4GpClEt0VBxuKFbWbq/VgdvS4K5rNXkGSa/WKTS5XexJ1OUAhEcrQRPA1FR4GDnr6Tbp5iaxeH7t27X1dtWtv7632RX0n8pFxHHh7hlVH1DHaUdOpfHt8/SGOty+KRCuXe3Ui5ZB4NZK4+tzbjCPzeD5+iCOlCup55MoFBPrR1yO0v+YLkRcjeJ3X+3n+tM93D6bJuKozbLfcNKotsuol1MfHC10Rz9ruyuCcgBSxNKNXMHWeZJdDK+uwy35tQEFey833ZvrLs5+PyEeM0+38uPTpEMv1XMqqYkhwrF56xl3y79f1au9drhtyeUZgHU9CUfsIaVfmqQVEt9V2dFTx2qzyjEebmhwBXv18PEbWzqtdjQ4UoQZIOdgTnIoOdyQjQkpImXmeC+YWFpiAroyI9N5oPiPLFrXiOPxIquCzr1e/yk1gV/3hp99n/rxSb+uPQmsOF9ZHc0tQY2JUd53uk1XItce22RkUQm6LEREtNHa4EeeOy/0NmOlVLiMTjFU4r27o3mM1qnHVQP67CUbCwaDTsgBEbisfRCPwyGNdXcRmqi3A4wgQvYxJ//FlXJmBrW4bDiEoRCDSmcgF2F2NYG/66gknvK2SfevM6/bX3wNzGgML7wED8275AZCDAZnq/J78jNJ80jIx06iJ3HR/ihVtN2ossrP35T3kvkdCfUvzbpW+Cc06pNuzVSZMIjKMQU+OFu7avTMc43RdXgl6BzpJu3ZNNF7FYbK4GXkHkChJ3WKex5HNfjwcB45gjlOg758s+HR3QxnxhQ9kme/f92TNrHWPhhSq9oSEgm1c1ykgCUciszOG3+1bdg7sPTLS0fijquezlEjMoImEeXuORjalW1ow6FGJgE13jHqS4nAL+3MpIvWNhXRNI4XPude5YV+rIbPcvJuE+ctwzSKcIlOIbNJd7PbHx9ntfsxQbIQPDMEB63LX2rlO4VS1h2+U0WudSoYec0Shfe1ylRloAcsOGhHzbN2FPeierA2gUIfCcb2fu3bt6t5dO2010HtuIIe7GgtirIc8nY8X9Q2PXz+fjy/urMq88L1+LNQjl45VtV/7p/YHKoBDfj1Sz7Wey6A385FINplObcP1WuEg3vePh/axEFjf38/2PqurO0d9/8tctDYVcvcO9w7/RIlK6Jl6m8HV4hwWNGvNOgWjj422eUQsnlIB34iink8+Dqwl2ru7A2UbfWes9ibcXVzxgeuZccR6UxYs+tzXx/XeG8lcx5HHETGBoJ28tlmrQB0b7+c46GGLpWUC/Tk9o1m74qpeh1R57dy77D1ulJg5/+COkRmPFoQHQ053XBUoQXgcdaRFRRPWnbgd0+CYB7zYhXV5f+Cn2lf4IWbmgTp3vYBeRRxvoefkFmjrrLq8rQJP9Im6NpwoigV0vejNFMxEhiJQwXrqex3RbrLDz86vrohxvpu0cjpl9+lPba5oAklM1CKZco6RPAhxdcuYVjJiPWp2atZwAjhwZ1lhTy/+zEg/SO0ZVFxSrIdDjtRaI0nkvvBx9WQ63AbQdlVVu+8Zz718AxC6jZ1SzGExjuWZFXQ76OEmz6dN4lY9EhM04EkKNdGTGn5fpT2JH7MTsCb/DJPBxBlyNtizMpgkqe7uFu85z/QE3reMx66y6IAS66FH5kymDwXhXZMz5S7UnttLmb0xQ79utN0ZgViMWkuhWEsw6tyj/2T35TBisHNrRV/e1R8nceHeGssUCU9vCHjoLSEBBe2JnBpTMQatDHb7nF/Sv1i6xnHqm4ZiBCHhU3jPvnsgpCL1SeEBlnRjEIBuxAxbxnDLW1kEeCIFunl3R0BvdEePf1p+pHkTOG/hVBth0U4hJaAtFljln376eFxxPJShiH4+cfkR5VwbYLVfZ/u1WauMqTnWUuTcPkHQ1+7QrqGKy9LosgnMh9Ci4URPVtGnLsizKyrjjku5U+Z7TBvj2ZCGAwMdicfQTiKfej7j+Vj74vey99kfP3p9iXWsyAqf/dPZZ7fSGRd9/X43qk32rp/P+rEVcdjXa/sFv1R+9MGFyHme3eALRNSRpJAaICnG1icXLKHB9yaEjGiQiAfQEVha7lUuq5uESHIizYN4a4UOmXBTF6xcPtKjWaDZa3V3gWIAbZSLoTP004GvogMdfJYrkwAa+HF/AM83fnnb66FDB11XR+9VzSSU5eDVA1X2vCQoH5DYl8dxD+2rXqsX4jJLWafDx1IlB7m1rCQi4+DN/6NcUep4BIr30ZOmovZESsQkACbUQNXFE65sJN0JGkfFrscdnNrqQO1tflfj0BFS1K4u1gmfRpN+LgfRYWGfPm1HPBPHgQqmFA3tiAQWt3xZ6/B7YD/wdiAaPNXqpkz4cfkE6GCrAmqURgZHIVJOI7qEmuz3hRTgaMoGZYs9AsDBzNyhxUgYGZoh+/j2KHZkZ048qYZfOKTx2+TZXVXVt7G+CnWLoz0qxbaIngoe4FgMRlZ3q6xutcOUmzd65a7gRnbnkUvT5nW1USK7b+oJDSBHjcl5CgllK4oDzbm18e5Cd1ZZMWPrMV3fuz/bJYTIdCzlOiIiKVE3bgVqmOw9W5RArKLss1jjrxrq5hAkR0J+80Bm2NKmK9tocfF4HFn7YnRhI1olTn1v2l75CY+xkV7hyKZadOSa+rvd12V0DuGgP9Fxn5JzR95h1DP5uoU+d8rzBI/P9ahbogSAlgir9tiGXeXmBK0xIoIMzK1X9sa9W5mVPHuzSQVSMBzzuVDzAbOCTSTd7a4ImYLQjb1dvcnQ4QyEEohMX9HYXS98O4xHv1+QzSiuM9dIYe+u7VbOgr4haNORMIPgJk7iMnrGfpmtyZIE7Z4UHs+xZ4s1QolPbRSDK6jjEW8rHov5ViusN64HlrrZ1/VR19W9P67XH30bIcSJq67abja/x/br/W9++v11fdvB6/v5B4FxqFDRHIvgVfu1I0Pdfih+9GYyG0JlNGlrMp/GCYJXNc+9aKceGUb1Jo9o7Sb2aMhYooPZAtSAWikwbUWvDIHVZ2mZnai10gHXRu0MtWIQzuCsAmfpUcFeZOK6UkA/tg8u2m1WwmK23oq7Y4eg68nM51rJF/cy2i/neKihqQ444XKbLLJgfbzwCqCwd8NJBhWwC4gBUnBZi5I4t3Wk3KCHowBaQF/AJlfiCKgFz+5G3OioauMgwTB2RCXzcjzcQ9YXLw4iDbWYqX3hjOpVbCgex+PAYjRxcX+sg7tAHIzlPLQYbIh7FENOxUgankLaqRJqA63Y4zBDpn2pEHiEE4CxedsURa5JgzVl86a/s3WH83Sr5eScn/qE3bYlGRkBkDHBf4DCN/oV90xjHN5AUwNyutyYwqALI0PEfVRbs3O1bE/pNn3+iN9HoLKry3eXNua/lcFfYoxwF+nVqB6q8gxo7wnPeKB01/CCyiwQDAR9x4EYBddot5ttW61BggO3vBQtea16HnjqyGSmxY5wVxsKV5O7mmghpB7GDKuSlmbqcIdIZCqD7SluAarae6Ma0SoLrO/vu9sbe7R0teF9d2QZvKrEkZAxY5K1K+QgMqdV4eg7u9GXDVYv0opB/OwM5irKqKjC1U3EgESkmE1IYL4YN0TOhCJmpjUVemN8Wlu3ljhTEVqAe5avw77tyWOpamCmzqNLRNvYG7DamEmpKnyOb6xDctEuwm7vzQg/8ObKNQN/ROuVqlwRyVzoqYQfjtjgZcS+1Jc4iVpijzwn55FTDFDH4+HFrBkyGamhO9/sObdrvjq4NVNSjKZLsZJfj8eX9fjVU8dyHft4FIMZIk/IULdfxjbw8juR7cuUNDI+n40/vH6nj/fDL+alyFR8S/dZf7Ov0w3mERziYoZPXw0/6c5rziMSLYodgV2enIs66+zuhFeuI1a2ei35TXp0BGh6gUl1CmAJwUgwSCLYtALccU1YVdBRXV1uF8kUg8SsB4yO3pvBzBVYo6S+ZhqaiEN5roPKdNt9dRnascU4AqIjGRASr6u8xwNOboJn2btR1yZKWGme1dcerWkeOX4VDbtwtMcCxAxlCEsJIrEBDF/ZnMC5pyDZER3qmCrTXcJCMNjuthWF1sP0weXENqoWsbhCWbhgqK/mhniGjjy+NLX4ZT2WnrTf4/Whd/ZJtBlH52GCD/YhldSwxzYhLK0EOa3lAbwcCx0GUq/oQt4lp6jWGuWC0ZLQpKvv4rRnxTgNkM1kGsuCWGIYRjcpcPI6GDLMdQfvgUOqnSTie306pekAZIZRO6MV3ko0Eujx+t+i5DkvppO3Z0R79/2uq/sWjHfjXvXdf2x3dTV3e1dXNTzBXhhML+mM/mSx1kjZ8hbRa37AIL/aqO5rt0ElYurGUFUZleqV9Vwj1cU6aiVCbblL0aHU/qjeNgx1j1AcyGFJ8VOmCqSmS0SOH4uzWRCaXTbC9q6dKQYjlJl4H+CLDe/mRj1oVACdy0EqHcmcalN3u9XtkGiULNUKY2kyjAiugxkOhrvOE136HHy31Y2ZlYkMWx3IpGTluJoSzd2sUzXasvLKsJL5FFneBKXWTDcmJxwMQdERPbrqiO4WTBdr+u1g7QHEZSTbp1Gj2bT72ghFHyvi2YWh+oxAaZY1wyBcRz+Ohrq6Puo69zOdQ/had1/W9AWATpE9sz1H97BxfEdC0rwNgVeEezB0Pc9wSLHSR+BxxLEex+P49nZ8eWY+ouNa0UqqVydCV65T2ZE7YxFNN3v6I3dVCFWvH9//oPz5icqSiG6CRb6HejGBHS5c73y1jcq9jMIWX2P8MzDcgAwIOsvRMFyFDRjbQj6CwSAPMoJyB6g7xlhJFUOoZjKCqKO5tB1L11HXD+5r796NNgsMIshYsdaCNMnp2ZXsg16aHIm9q5NpqkM8hH016qXrZNPXF/gRireV1K7rUH09j/elV/e5ty7RPrHp7YkgwFyxCexUUgux+GmgIErdADdz6ZHNlTyUSgcckCMTAbKmTq3hyaFVwbnHSFjjYxej8RDKIuONUsTyZHVWzCDSDi0D7bpc38w9nD68ZRzPI9eRYHztR+Nt+4N9wggcI1ST0gRZujEdCog6igx0oVUMswlskr3ukMAYtHvB8G1IbI5vByG3PDlvoYkKSI09yaODxZ2TCYpzAip/OVJ5K5Rx07oKn74VEFQwbs2y2MT+5BGCbe9dYo5jEZ5iaB650UX3bWWZ3eksFdwDamzckPrxsBreqF2uvsNfcGMrQRIjyZ65Ky1Bs/49rscbFURjX97tnpvIqnYDucUuY8LSzOh8IjByWXREHpw7o9pBQL3iEMo+P15ut6gQQ9hVCFa7axOISIWmcWFy5fQxFJkpfI/at0BlOpP5iVpKTfFon/fEqWaS0SoXu2efjVa1B9Jz74wJxkjaCEm7q1rMdTjTqaruvdMDJYBg72vfcHoNEh4hSVDuCCwxKSbP4ns3W4AMS+vIdRwKlaqrSTli/BMaoAIjIyuEDK3DbpTdG7XVnBRzso1GbZcILdBSRdy4+739ehluCgzXhgvuri3aESUw0xFh7ZLtWKGIEkQOnp5DQJp2xjVyK3T7E5s7f2YDoySgTHpl93ZvzXQ6Ipb0zAHBx1vGt4yvGXkcKw6wHR3WWbjQT+PXq/XFcD2yHyFD+6p9de0LbtF14f1sqnrXSuZeNr48ceLx09l0PzMY2fvl/UFs70aZ8vgQKYQtMkgFSjzLGiPVZJ0bwogMt3GFnkmsRgUYJYYiQxZyVnWW07XIzseLae2qfWVxvwMfbE5e91p6MCB11O5GR0DplkqOu0ab0NLWk6R97b37OjIFSM+11qLIQK6Xzg/tL6981j4ZBRbtFnvJO1NdC9tAL00qLZcyIgVe9sf45LfRyvE5crwowCiN56EkcgUU7OLk4TJ2dovhSPZVUImYqhcZCEcojpExaoVb3RMMOivAglSMHX5suYPrEevImK6krO3wdYzdnm4TLc/BTYBD6b4pKrdzMgCvqcLFskpQ540GdAFFtD8xfg4EgRkYEnRTEUNaA4wwAM5kljMznZH7FMH38pPgnQcC0nUrMMfcQIGZcx4PRwaismVr5uaXZmAM3TFsEyAg6pf96pzbmG/gujm36ipBGcHQrdwow6ZGvSnwc4mq26+K8fDEJIsC0fnw883HwWCPeeW66nN8/TnTnuxlmxLyc1jLX1yJOyI9MRVshkPHccQVbuRG7wHRqvZw5l21XVUUIwQ3EgjE0cfxEMPO0D4vwDr3hp2Zu7rLu9nyl69zy+ncFS/7ElpNVjFuwl+43HChB/8wBEfIY4JP9inubYIRDnYEImKFWYg0Ay4YvTekIdsmKcmxKjPBjkAeDjphN5b6NalRQVFa+nLoedhER19lIPKWN92iGZGhXKHIuzfogivRTEHBlTO6ktBVCIVUdFR4oC/Vfl27eyYetn2+3FvzzERSxFpaiwPDAkEWESRuy/GNPh6Z5cXrqK3zmm2xCvVLXxgpiRlaGfdTUT3UycxMMVOpWBHHigcxH+RBPgEotiMks9KRjCWtQxS5bvWVEd3YuxtcVRPv0buQGtlDgs3+shq9qX5LwY/r5dd5Xt+rYQEuxuzUb07c6J0gIcLXCLCmfZogggIRSEb47kNow4tMLSrM8TjXBVwCHEcvhEFBx+XWxKfUhiev9xa8GqdYRqOqUIw+kLgnc2ChMg7mA/HB11UdRCCrxv4WR2qTj35kPHbuLnovXbGujq4TV14m6vJjv2/2tlorV0Qe8sooLdP14r6QjVHFat2yDlFAkjkd9Xy0Ea0lEagSIGT3mFcINCz4UdGwfK8DU9GHkl4lhUw0EHCZaj/MSm2kUalckRkRqRYMLiei2WS7WM0iwe17C05aE8g6gWGVTSkdEFhig9zNiTnyraxLuIa12Pw80zmdKcgEB3KHGUZ6WI/jL2XATWMzDAtJglRw1nGd4Zo6WhHMCeWbHZjdpG7/dQKWzTa6GXmj0Sc/02vgn2OX/AzvNEyQcQ9qKDdKhJ0rVo5T0MFYVDTcnwXXzbH/FFCOgCMw4ggm16G3h9cCqdrYCSZZ9zZJk6Nk/Ada2ERP4Lqtp4JrXxcyIsIRzAhlBIEDVXjsK3YV1M2Jn2wXPjd41btCGYykoFC+PVd7tqMbRJ24rT9N3kMHHumRb27w/cPnR+9zZuqTtMpu7su3SQsw4vkIsQUdK9jryqBKOvPGPZBEynAAkiofON8HXIxoZRCKiMj0Wo61y8gFaY+PSUgAkiPYTgoZuTKpmz63lohxPkB3wZwKKhsrpWtWPsKyuGY6EMycBViDl4MKRMSuinvQN6h8725gIrPvIy5DfmRFkDiOOpaKPCJWGKvhVORQ14fQKV/oqlNedW33B/sU55aQMxVkBiIj43g+JM2V79ruihxSzlIC84sCXbh269hEZudgmh3dCTykM/MVGZFvqsDHRy/XSRcBdoGlKLbqaqc4Qa/d0R2FZL+t4xGrX6R1tc666ThlbGPFwPpIMl4jNWBIHZgS755hnhd5jKlyawchZ8xFoJhBIB0QytProKOFPNBWOrHaz3p8xHNvm8j2Gc2u6qaV0L2ooTKWUgkeDnZge2OSQvIZj1e9KFRK4dg8LgY3g8+guUrZ9eXLdnE39gdZ1kNme3edX3BtQcWlzMehFUIlv8NPH49L3gI3wYMUcbQfO7QU0tJ47NRiaIUzgpu1Y6IXq3GpQvDWZeyEDa52gg5EcDUcN5f6Pmak2HAYEeGMm6fiCJIqdoMl0Gihuoud2zQadDCqL4500aMVvJLdbJHhhFvSFMBrIiHwaRwHrx73Zor2TC8LNl0zl5dAhREambc2PfxZ2siG5ZG25eM4bpVgOFevg1V9nUYv8UEHqmx8uA7BmlngKFI8RusJXx791JhJg2aEaBDV0RPUiQQoJtR7t9GNITlhxtCzxYWxB95y525ObhY+QSpqE/bwsxjIRUWsQ2sNwUzcm4s5llmPASjG4Xnbo+Y+hIzL8zXU6oLV0+tQuQ6JFWYDj4ryxe7uA6SyJo89biwuIcMmI47jeOD5BoUyA9E6v9s+K6B21Ud5t5+L64n1Fod57Z2J7+wLU6kPemyWR5K8t9uCaHZEZDwCIT1UjroisPm6xmEUQZaIsFZiV/vQPgEjwpqFMiFpBVNGNDgBv4Re4umeToZSKn0cuVLgtut2PY0hqvsIm1DF3eEGRpULJY8khggfefB5MIP27SeWoASpkNxr163mRLciMFvNx0yQ8DrhXU2MBeGIhwk2jPGMSBm442WqkSji8rXNffc7VwmEyBEhZ1DhJa/UY7Htc/MAO7AWMmNJR6NFh5qq4vnqIWwmzKMhGVo8Dl4P5RExvUPggj7QLSByrOGNasdq9Plez4PKC8Wr1I0jghZeuD56vwrNfS3gUgzCiJ9LXoZ8yfu6w9JjlllQCBlx7kqex/n6mh8LjAXkVkdyIstLioUsdjtWt+GyqGKTiJaSSOnNhVTXPnml29ynztjRYGodjAOpdWgxkKrwlAxlW8iF6n3NZj+D/eY+TjU6ZpvIeOSiohfPeF2B1VanBolQVR27Gr0ZVKYiGewFqY9eHJcuFt1Rome/hQg9Qw9OZZItBpyjDkOv6oqOpplFdhQ3h1hxl52UA5ZrNpCYUYhgGAUSzZmNGyhUkOXeblON9tUGN9reDex2Fme5VXD7QjfIYtLBjUpegEbfoAj8MnJWILFSSku9t/aJ/qjuKNMDcbxZixZav0BaDXgo3cWCK5q0rrwrpnx7exiy/Dj6kYYsqi7vTUPagSvKrVgNFbqnP8D9D8/OsIfJNO8ZO8JKBtLgdu+dNpIZSmlsTy67Bi9AAFzJlZ8S9pn6z3s2pye79q5yu7s+ySEEZYlHEC4FvZvsVDwWNuxTCDNrOd2QCLLLNnU3GS1YyohAd9UAFW0Wo3MdbWTV25ejos/XZVwc5F/P0vWQI5khKrwOruNcxzPTiuvxpazXx6qL8tW+uqq7+rHW21Nv3/j2jXK/f3e62P6uG5YwKeCK6U7mt0Ok85HPdTxzKQhX9z63+eLgmtpb0QoqpBI+c47dpmdcpkxl4Eh/CmTc7Sq7a3e3x/aVoFciMiI0rgY2pSpd9wDYXCaELAXtZAYA3a41aykfi3ngeDiXKAO6I/8w/up29blZ5RqbOhRLMfgvx5WMhXXRTaJz9SMjQm0XZxJ1074G9bPbQzEVdF1a7wieS35/R8Qw6ye/MhcVUjDYXB6IJuZjXzOOPwQy4RjEm7p9de/nYy1O/rUER+aR+VxRKOpDOxdCKBIrrai1bkFu06/dP/V+JmxdzffL7vjy6N2sQnl9fOzXz2XheF6ZXisYhtzwtW+cFYCUNoGOFY9Y816xFQ2T/io+uIy8ArbFTjFClqKVpS2ofLFPy0xqppsQ4umH7B1pr+gtXBssj1w6Mx8r1pEr5nqcmcze3JVWKyh6P3c1vMEOd9bWRTg0fXAsZsJ4Au9wb2WhF+ju7ndda1deh0jIzHuV8MY+wye5xzW/pSrYmw7iKTwylggeI7SmvXWOJwSGrt7ohtzVXbubjYaJWhan/94lrhKIavHmfG8U7W72xPpMxEtVQFyxBfhi7+Hw7XIjG3uaANZLpdo0rTXaNIFVfaXTS/MQMubdZK4coDJox4699YErLpzugmvsZEPic/AUDgQoDZtr5uTIRrAxrksjbeev/uhgB+A8eGSMXNDd+9ouunI3qzvdBkcldc9VZj1ajeZ1ust35oEUh3I4aMS5zyrN7vPImdrk53oLt/SGyBmqzrjQJF1dI/IgUF27V3XvMmsHVNC+Q6gwfWe7ONV84ICCB1XRiAwWpyw3wjX5H4iIuaEUSUzqiNqIOBRT7JHA44gjkLGu1buvptvxYHiEDDtHdWThOPh8PB5v0mGRK7Ytx4Pq68Mn60o9jufzgbc3f/2qL2+jrMC5ser6gfq44lTukJKZWOQQNETnisdzfeF6HAuR2KheOt/T+9W1s05fJsEn77GVMnOIqjMYD+m5dIw3Lcucm5Whtq/uG9uXUTGgfVbquq5OgezCBVoRXLHEsBdgRrApj1m3e4ooPiKeD60njjVzkzuMewy3UMP7evnoSQesqgLmEJi54qq+ZruoiQC7N8DN3ifYvEWJAoJy196xGX00jMp4ai/qQ3GsOwpmRUYI5qMELDMEZ9PbADNI8dlmxs7A3fP68oXt7jVCm/BRasHhjuIj1vU4XvVCX81ZBZ/Ux5E1Nm/Ke7/YbfQFvE4IvIzz8r58fby+ri/Ver/2Tz9VmenlLUfPdSoOjAOzzycE6sGBvgRtFsQ08Gz8tuMHH0sHQidiYwVXzg4GpmQtNUAfxYWu3k1bCXKZE6bsjUcrOkG5Y9O1OqGIIx/5yLdUKKK6eXWTzox2QKHFI3ePwKRdJ4b9115bK9dk2ZuoDPu4BFUruK3o6+lVkbFK/Wn2CIFocVk57g0LITbLlaXoOmipMexUqh0D6S1ykimw+8J1ee9NNQRXwiB3v+hi5UZJBcQs/nvYGCMtvtDtarhN291qdIpUyo1tnLh20R2+I486EBfpjSgdoEKplFT3XF0FoiBG6JjN8cGI9RAXwdJEux/QVlV524Gx57MpB3kUFLgtMOTM5j3DGLKHAgXSzN/88EOXyI51zB4WYNW5964tnKt8mbuZYCooTdkNwq7uWlXqXd0bHB595orRKJs4K0YwH8pILcc91ZqgKsFhsCeS8VMvI7o9Nv9usMvHuUciv91B8Np9bk9lQVHI9glZcqBAhqFANSvhq5PR9tVoZmHflih+UgsoExFxHJlHHA8887H4IKu/LNcVGddeu69bq5Lj+lTvJMII0gqsQ48n15A6LgV37quStfBaW4qPi89DX5/+8taxunekuo88rira4ax6NjP0WHpkRIrHxLTwbeVbrMWFjkpvcEWcfLHr3VZnw2Y1QtRzSWFcyMcxeqwVsYJPTYwtEdH263J1h4ByyhN5MwrWFkamftC9eijsEXNNMIDHIQ6mUnuq+zYgpbBCxzpCWnkT+EGRUXJa5HbD2YVzG+61q9pcdybSWFEih550GyRu6s4EKjY4wQcA53LYrD2jIPa1Nhlf8Hxlv7u2mVbSYFRPvhdRjQ832EIaDPXiueoRDs0emy4Y3tV5Ni7y2ODHr7h0COEF2npoiddVu2pv90hspYtRyXCjulCGLpC7l7d2GVZdfBk/4dXX7t0N56EVGVoBiJdiZQjZESxX3jhPwUE9hJWAcx7i/oHrh8KX3nltIuI4XrEW19ISJ4+WAnPnBWytqKp6bRc5xj1WRgMPxuoCL3d2i4VUPcyIFGMZKRFcCqSm/4o7ZIUJpMNH9N6vchewN+He2x1UhtAFst6isz1w6CTMzHbLdqIA1PDZm1h2NprcRqB3zODEVHWjd8e+zhRkdnSz45iMFrVZG+Xvu67emwjy4RGaw81NtNTr4XXUsOAdVsu92V1FsoSN3n0VrlntAwf1GF34aV7uy7QHjYBNJwxrBkRmUhFCKvq2ltjGah8bCwxCRonoDoJOsmxVw3tHXYZveYNFkQWvKIZ8sNXaLfNTOaSmtRkjjoGJ/PblcVtJte7AA5jOq/Yu93FrALjGsr7ZbowaF253qypU1oVJUY1QhhXBSBhvtQoXbSnJSFCYHCjKXYHmaYFLMQ4sZrtZV2I1bx7Wtl2NyvOWadjVu85rVzWpqHbvAHyd18e5YQURs4e42ozR3+SFSzx39D21P0ZKvQLPlRnMpcdzfXvkkW/IFbp9rG/Hce09i1kM69ExAD0gQTmKgQg9V2SajCv3ebxfxS545+tRjye6nEfGgbUs9rXrUSVFALX3o9G96MjMt2c+3uI41hQOQgSPJ9dhlvEBo4HjaJ2MlHC8es/KF6GVSqxyzPT/09En8ggcCIGV3pfXgauza1U1pSCHTMc7n8VH+hHMPFppWerJ8lgxM18qDR1G3ECJQSdKhyI4eqf5kxr1IS3KRtnvnpjnWr1AQWTkMgMGNJ8ZRwuqPs7QiGh6wrcIoLBtBCgiYmRgOipW4vrC821/AV0RFTC782JfLl/0PlqcXHOZDB/ZjKiUogQMqXtXb/bla289Frjruzpn+W8gdGwKCsYmdyZdX5ofuMOf7jxKuh0MsdnNCcIMWuyr+uptcOXjsfTMiCMi9W2Jj861oC5c7XI3DdPdFCPAPOTk0oqPK0sjWBQHGKuD66FDsVJKCmSLSQW5fUWo6tEuCsF0YItlqaA9KwxcqDkHP/Habe2a+1pG4Hl6t9hNNNmOCR43UtyKi2LYCFXcc2OSLZfpSETVRToiikE0vG+W9Hi+EY4yrD0cqsv0dSuEwgK76VfTF1GsuF30HYtQASXurvKumeACRcuiR5KbGcc6vuX6Ii3+AvBqszt59dqyuU9eV9TlY21RdOZbCOEpEBXl7muULwHTna6yA05mYkaCWCAKh1FxO05wbRtNq9DhHWMAdLu6zt6F7VaX9gmzLMcdngEUDTWFIBMxGickx+2ASaFA5WMdGo7NuPPH6eGMjKpCGo5JBsfsSuvTlMQEAl3drc0lX81TiDDJQ4zMgcScN9E9HmRgklvpoCVGFdQKiI9hQQySZNSd9+in232pcfBtpPXgxq7KfaEMyxt2oao+3pHqbbn3EuHAinLVFkbycDk2cxPiyn4+1/NQrl5HKvh45Ne3t+dxhJYFuJO5DIY3JgnuhmipE5+zmYgmHczw5Ae3tXPxiKieFpbrga+7r3JmPJetriq+tr/EqT5iAd3NtuhYK7+95TOfiii0XaDCISzZ9s6mik52H4gO4Iy+rqgdoy2l+EzlI46DR65Ah2eG5WeZzYvA4fJQ38/d5Y6DQ3AGSDUiQrme0tDN9mSTAqOvyuCTIRlik7Nc52haxWDMIxYjRQtmUOI42xMdhYYQuze6BeZUmAGtJoAwDmLezRoiv3ey9zivZ/VhVqoMdwZEtoilxBsW9GWAOnsyDlEGKq/KK+LaWWUXe8Rh1VocuqJXWMQnuKfbWU2zXv1OmB+xcESElwWC2SswHPU6D57F5XXZJ7xLJB01gkTTH1N9D0ZpdL6BFfGW+S3W87G+5vHlsdYj8AYuVvldP732a6NHPBvD4zVVDup5OnvR+rmoziPekA8QB2JpicO3s262kxlQM+zODnM1KO6IJQglOSK7EJfUO10XQHmBAgSrr8wmuwdUhtMsGg7MfyRE9ApuUomaTJVoxMnbbdNkQ245ui2WxEJupL2FbcQQOUyr6vYj4tLWhpoow8UEgUZsdDOB6MhGYB3gIygJ0ZvXk2DYCYsXKbaWo48vXF8e+Vx6i1gQel/X+dEsaEdc2GqYeYIbfTK4JpWKKxTtc9XFbaidv6QMld3s1T7JSjAR9+gITUOtIo2pwjbczSg2Tr9Q1ecWrip2R3PkkexehsBW1oTZa3UE6YUVJFNACukIwJpsCnSW8slHiSDHkHqPHSbOA8OfQTJC2eLmrLWnQ44R97UOkdGV1/DnKo3H5saNPHjUjOZLGTucDSplmg6WGB1rKZNa4zxxleaRGVykWM3oLYb4bIFsZ+txRqO3xU2ZPq+dkWc+ruuqzk8w71jF09W1vcvXrusiybX4ONbxxOPJyIOJx6HHkaEcl9S0DjCjFYzWbeNKICWLHZTAVERm5xSrQcNb2hNsWqm9g6F9bLQXIxjg/uCLcPLM2PHEQtPqwVOnHvl4MnvFzDvcRquBSwb8KHmP1/tI8qHHma/vV9eZAOPIdRzrONYzjkcvOalsls9urgq39/hoh7jZRxXaRDR7UKRQI45Q5GLicHkfNoe2rAniuvF+W14C5A4L4Xs87KZmtVIse4VHy6NoOpraiYvilXk16Oak7QIbJhDQsNA0GV/czaGhdXcSCmN1nChKbskIdxAP9XAcECmD2SiqertPq5un4dKru09XCwA36rDjSsGKM7kP8XX1q+vF3jDtal0Nka+oVYcvA0CxmVAE0gxLC8/iBxbQOrfQjmvoO1WNCgJmF85JFxAj1/qW+tVzfXl7/Op4Ph6H39ZxKJon9s3SwKsBd45wSmZcPD5qAUtL0vvlOiuPS+FHHswVJFC873SobyhPu9qlvj2BkMWitTALsCK3V8Ot6iPGG04HiSavO88APNP21t6stoMkmDMpU5DZXVQXiQ51eNL5DE/+KSrAQToWRYcIRldhCJANbwMa7oadGC2KoGajB1C7IzN2HiQjnlAwl/Q4mE1v0m9Pm+SZqLAT3e3orPUW6/mMr1hfEEvgro9eP/dVXUS/OtwduzfjA/098crIZKwuaRUQm2ZVAorR75lbV2lzQ1sXMUgmu6rRoxxhoxXNPvusCy5AaBEFs8av79CiiGgFFtcE1IPSPXfuXEQEEhxAd3CkfmJYVoxaP4/jazRO9KWyzRnNcLSeN3pqlMopClWOpO2sHhMEw6Qd2XAlfTo3cDF69FbiCRIb8GXIBUmodKJ9UThyxXrO+ml4OU1sqkt2oQtNocWHgiHediN3E9GtS4o3RsFftMF+58f34zxrd5vqZFhBR3lfVb1xXRdggpmHFtfBUGekQhkKLCEwsOGmJhGmMWO0hh0IaMKNVpOUR1PPEoPsqFCnut0BhbMeGbCWVkBjUerON0OqK6Nyr+ZRDekyGVyRoXlZymnX2g1m9eW+GC1stXs3d/HxClesL9vXJQJ55HHEemitiONw0GgVD7Bb0TT6gISR0aNxxGWYW9a+EW/RnCVmBDvcY5YRit6rDAWY1Y18uOkJsaU1t8PoTYdY3Q2oTV8dRAeCaDtOtqWm+zZU+xZJVZtgIRssDF2ke9dFGUiu8MRRQuyjYzByoBdigDxpMbMjg8F5pAqr/Ww2WWhsXo0+qnfMuLcC9VgdCvZmXe1L60NJ3PRT2+fuTSS7d42TsehHC7McSR1akYd7R9Vx9fnYaEQ4IiBexYva59m+ytm7TtZHMEPPYz2O9e3x9vZ8y5VHrEMJ97L2q6o2GwVDwRucoi+twxURCSFWYO2rEV/+9B/+57/68j/ydX18/13r5f2zP35/3tvIamMSktu+l0UD+CDTuACjO8aWMuHUuDX2Kg+Eq0lry8X2xkVLEkoY+8/E7/oxLNBhKY9RBmOERMM7Ltxne8mboKUzbFMdwWty2uAxf2AVA1EKFGi4dYUNZsThFT46klykKiS36ECkso9DlEbU6G77MnPL6tR+i+Sxht4SgSuyXcRupd1uaasZ7SjwUU62tcGWp8E1eyZZDUFAqvux5Ukyq81dtaPo2eYL0GJEIL0Oo9FFUZHT0ghCUgohK/C4h5VyzDqdjtCgorTACHBSqadvEjjfhhFT55df/UlcfGudqLqhyQY5DvRW3aguQcHupoc7gm2YAcu+cO9P8HQP6z4gk8kmuMzqNoiuQ5ZAHgwkkbG0mEscqyFFdO2rOuzLvGYSVahFRiDYj340Yne5tuCGIj/Lhiru+vGqr9d1sa7eMaHQoUa/uqsu79rXaYwbfymbEQOmBzHnGSWg0dzuj+rqDtztIxQhFFCsQITN15a4u5Q8a0Vr0WF6k90AsGgRVIYOCgOpF80nvd+i0amIFGyXSYRG5glGk8ESokbA09GdcJxd7JfkeDTrUF35+Lbb+8ZOrJUruNIO7aR5tWgnRhZLE9SedKm+CMnRaKpWjQl5mEIP4D9k6IZNFzsjPJBJrGg6zq2mFKAnFMWAP0P2+rZkUVxWeXuTJLfYpHew+15M7aHTdlPWZHQB3i3D8bLjYsqZHM2kEu4gCj2NPIV0UEhSwwkjAZbCCRYmIGIEY3313o02dhdkQfl0HqKNOuv1Efvn6IM8WderXxtX43iZ273U896xwP7SnesZa+mBCMOr937X7j5ucIdoqo1ztX9e2P7AO+N1ST/b5Uiu0EE9ko8H8mCmsIFaQkd0fOGbKCjHaaByBt6yV0Vxpq/Bt69fvvz5X/7T3/2z/9c/be71dvzJ3/3NP/xf/rnevrz2T9f3v05tcx6BNq4py7Abd9qgagrosTTAMIS2XGxA6GNsi4QvoLFzYHNyAznhaehhwgqtYVnaZm+waXfAIDaqTfdQsQbnyKkPbG3d1z6nwnIL96bSNqOAVgdlp5FjqpnQv+AVXG5xM0OKFSVZlotlbl3ADge70Y3+g/bZ8eiC6wPnd/TP1y7UjLbVPrFf6qIveuOWetxDBaGja88LbFDhFJFyG0FEw70ObiwIQUdgHRNkGWQQn7IowquZoppNRXjlFEKAkFbQlBaQxA6z4nDkQNZv3jEAIyBKk6mb3374hyh18zGopdvxOsnFM1SsoA05CBSGbGN0C06275A3z2z4utdqE/sEDFurfKGIhiQIFQvyk/sNUMh5mAdVjE1fk+BHusCJvJhkbhBkPy1Q233dzqmygnLCAaLwtl29T5415I3xs7q9u+rj7NeuF81JsuBYpJrFlos3u3LyK3D2dTZePoudiEVLZCp4p8R2V1/n9g1g3LDk0iOcucHsk97CgtYAkUOffF7TW9xgtW4RiFHiAtJsZpFpRWcmnDSBCh9QVhE39APc1VuBw+BRsgQ8hya3NGil0D0t+RgLl8d7kshpcLUIR+u+xFfzPrpjPBMOmAY7sKOpShgOlOkyej4AWANnGpYLarqwMuBuiXtH9GK0xgDXw93o2/lm7B5VoxuV1sUEpeb99gZnohUIpgSv1twR2Y7oiSnRtK9AKsa2MEKMG0QiATH0bh+Myr6qq2OkYDGeIWzBOHRl9hbOiJZUZ52N06C8RFg7eJLLPIL95Jf1eJIVMnZFH0e3b3BGgy1uonI7u6ueDryOvvpL19l64ojMyrxCj0hGAE7Gg4ngevDqZuirHgFuQVfDF2iZz1IG/Dz6hz/+v/xf/+K/+qf/7evj43Vdf/TlcfTr7/7T/8ef/yf/8X/6v/7PH1+//P7Hv7BfJMwC9HQ3OODXGYGBCIzDZyK1FCi6WoLZOElTIoRdAK5BO3QB+XIFthhXcB7waNvVYbWrNSoV2OGr3RvRtuls+658CcKOQlT2+OSMnNlG0oMgvmeCMttEV5hqqUvbuRJeLtAJBUGvue9pnNyS0iodzLXt99fv413OB0y33e/X/vm6Tu+LkrDghi/O3sfVhFrjwQOCPhQ0tNW6ZSuDVp1Ajg5si+wgWCFl6HguZFi1FKagCoBYzeLqGF3JGmgMFaTFRzDV1SEwPe8AQLslewIVgJv3qGDMX8uvz//otg31BtrI+1zFuLM0eYbmhNXIvo0+sAUZ+05NLho0NoabY4JhSNxjZ91GwQs3yNN0wikHBUUxJleAtuZYQNtZ+Mzcu1N1ByGHRBw1KJnrBkjZi5NBj4L3PYA1uMe4HFdXvy5WVdk3bsWQXN39AjyrQVsm5HK/dpd726exxITHF1ewsIHu7evqD78wVQzQ4lIEEm+NjjREL+CNyiCXTKtbbVcxurrpm4uZ3BPLMfhlZIaiRcrPXRBOKVtyYQOFKlzNts9gy0d7tWe4InQrdnSFHwbED/oAe1C1KDsIq2vtnhyUZewAEUN3s5v2iRZx9DyIDhVYxGSuFOvqahFPsYM7sO1l212yuxYmTX3cCCIDyia0e7WLPUElCz7IGl5wdXfB4chguOMwogzqWJnpmQXe/2aV0UPUQPOYbFuKM14GAWyMzt5UeLy3JLjhblNlVg/HSRLdRRNxQKe93o4fPnJdnU/36+VtUKFKdxQeUiYp68g4DqzVMeJIX6ijcQf4cqztsa3Y1VUnatf26+x9PU/01GARx/PxYMaImyCFnupIH5Xd5Ir8vAhxoLw5KTCD+njgJzz/1b/6N/n2jC9vPyi/fnvLL8/3n6/ffRz/m//tP/mHf/c3//g//eP9/H3VO4QFnESj2ABwqYebWA15W+q+wjqMhhm71OO3RxwjWDfGPjJW8D0TlDDUo2kDWIX2JUab261o0tjVL/rCDrDp1czGfJk5WVVwWIGy5miZsTLmgpjw6IZDylIb6mu8oiwJ2sOBq+BK6VFazOPElz/8Yf3uL3/+/u//5vjVb59ff83++PZbPd5OXj/viAKSvaQ+HoiRSIeS7tW2mp8tLxijN8w5U4/ONf3tnZoVHmYtYTuoJgHm0KEiQw8xEBOlUwSbAWMBzYSzGZh6BJIFyYyGTWNYYaAMu6h5na5J25pNoRhkGLnefjUCGw8+D+g7ZYugb1kNuSHC8cl8JEhiKA0DKmLPEnb8u5y9zGCNGiQnWDNjFmfEnSinxqBBAFjFOxCstUerDnDGfCYbkml0q+nw+GawAQU4k7vGTaIsMFpmNVtgtLr7xX7c8cMXEEbgppD7W6lVgO2AIdqus7XbZG04CRlSc9iKdV37dVWd3VGEmXDojIiYpbTBfnSXvMd7v9jBmTZ0dOv0dqALrhr4B3UjOxGSPRuqMLn1sMWvnTGfT622w1TJqEMtMIisEaOVXMV8LX6iTus5NmVMtYfGbkPVcJdJMe7KqW8aetnGGzsmXwE1t3jdXmjSlbsKGzbCtWDk9p0/1bYa9AS2UlDSlBMxyDzD86BA6mCHAKLEcrOMgA5S6BZkN8kY+A/vPidseRf3qEhsilwNAq0Bj1Z3PRCqALdHvBkIhlnsfpuqYQOIEON2edvAg30Or3T7ar9e+KPr+tiNdlFECyUaIgNH5COUGRFaRtox9sHek/l4Vx8NNnbXm/uq7b21t0uNhBuypAOpFSPUHUjs4Z1dNhGz4kLJ6F53zAhuhFsUP47X+96bv/6zP7uu/fOPf/vrza+//Y1++5t/+I/+we/+zb/5v/0f/ru/9/e//Y///I/3+oP5EhhYFNmWQdTJDXcB2nAnjC0XanLxEkJEzCZuYjfQBbehjk3Z3OTEx08+l4seGrvWhoRLhJV9wwstszALWpI8mpAms6kJuoU5RicrtOP2M/V8GU1CaUQlYqagg4uSCgQyOt9/5n/3F3/9z/+Lf/6X/+rf/uH18TzyiHo+jt/88Ov/+f/kH/1H/4s/e/vts64NRpEiFhIHx5ndEUM/yfEpUZ9RUoCSjEbLC04QEA3Lkhm4BfmgBuYmpB1BM9Sx5HVP6l3kAjhrnNGJN3GBa0ScM1rkJPMNYQw1EAYTVqITwDC4SFBFgc6IBwecagMDk+SaOYs5HrnJAdGdd8dp2UzpRpERHtLiLbBsgJ4iHd2sAWK4MGAMa3QoIAsDrYbatjPYRoI9AzjfYRMZhnDJjcg5jGE1ZF/DxYHprnGxg6To2qRZ4Tu3Cc10bxg3QmUocahPkdjN5TSAG431QJ2jlgH0eQkZHaDtXfvV+IqudtlNHfQxOyAgp5WctGMMll4BE1Wk7XwwMHsjGiDcApEgiXJs3m/OpKJRDkBBRNvCJoxePQQ3yGGSuNg7XGbc2wRIuOMWQRpz58aky6kLU4IN9+XuWFDgHrQKy+ySwIo2HRs8x+/YO7zhDaugkVQMxKxa5LYhS7MwncqYtzRvY54uhQzR4t1DWzVpaUUTW855ACdkh1wE+PmWNeiWy3cgA4QeKA9oeBdkd5RbHgjDuLbnItNkeGO4wPP7N+kawJ1rQJk0L8L2WXVtsttIRgHb7EIIypF/wZptzb0FLKJunhOqTPfMwVy9J9bKrX1P+AZTWuEOCKRMuT07zQa8m70DAFcz0HI3pstti1QfXMX+2z/87bff/FaK6/39x9/9rn766f3f/eUPX3749id/cvzwJ1X8V//y5z/7R79+/PZaSSGtuoOGW0R5bfdut0G3mkG4o4HJ1NKE1xCy5qjhqLzuTSqH5T2yGCNHiElIqSaAVgS6gRJdAgmOFfFzNjSMcrZMwIyB4s3ggX0r4emUmyoyoBkaEwqLExIq86/+/c//4r/5H/6Lf/Yv//J/+Cs+vnz5+u23f+/vPX74+uMf/jaW3f6X/+1/85v/+I+//v1/wBEMRIR1x3ZPqhGXLLKFLobvVJAkMOBUQrb6tnTcYMeYWHPEFO8AmhgN2lg0jRirIADCFmp0xPAQf0odY3IaAV1zyBYkBq7gGdmbuotwDP97Tug0HMhGd/3iaZoBN24g8axOeu5KFOcxpUGVwz1w3jkSNyesnLK3bog2wSLKXu0AMds1dE7CuwAo3AHUXAyb5aks5zTmSHLKRPcwe3s8tBi34ljTAaAQTU7qa4NSGkMyYIEEnejh6tqeLCaA6OBs0qcMGo6tTcXICYAm1r1fnGNYoN1eC8s96kATvpOoeyqHnEimAXjaRSQcMNEGen4Nq+jVNZ7pO9zsU3Xi+ZLfmpNfeBkht7AfjmY0/v9Ibuj72fddWhyDgqaB+ZU/e6S7xev5jATPJFo4BbhVwDUQHRawBd1xuu2ylxBQfB6qMoypqGKcbSNO5J2DiOlXMfocAuSDPd/0GZ9O/h1xY65tBmV3szAZx2RDnGRFdsFAxf1LzFdk7mMS99MafdXUJN1NEzEQDHDOofkuBjSwcNNJYPLeZCWuEvrWoufwhNwuByjpXlDNh2QV7jygwgyXjDDq5u8WuosyNMnp6LK5h3PfcfejmMKsgRtRCwyBY4agGzzXdNWGMFrolCls2oA6+Hx7rONh6PX9A8Z1nv39D/ujf/z5p+vjR4p/9+//2a/+9E//q3/2//5P/qd/+vf+9OvXP/7q1BWxARXf7I2rXDX7LAjstAsyFTEhlTbvHXuMlA85TifKvMEu2yYr7ifN9xqPcHvRMMqcRa7m5vU4kwVOOzfzp7nwcZeUniQpYpKEiJJSDo94hUk5uPzSv/t3//6//i//xf/z//4X78WO+Pt//j97//G7In79m18r6/Dz2x/9uj++//xvf8fq48tvN0DfDhzKHJsUII8mZuIkoiC60fM9pTXKAyc5eRNNwSLa7qaAVjdaHffikBiR9xixZyQmzdd7Nnlz0ijzVimlTca9BZ0umLP6gGcpdT/y9//8D7To7JpRzDQIw3Jpg2vq755K3CYGgA8QutenJohuo8i5pAiGiT1nF8YqNp3BBNTPi6hmEWhvWcaa8KSxmIs3Mmb+BLXd8yAYZG/ch7PHOUffrxC3rmdK51NT+N4bUoO0rkEYN4o92ulr3j/Ocd22ai5L7CGw2m7w8iwfEAZUdNtspj9/ZmBobTbuKNQLox5x3JngBOaju2WCpmm10NOZ3xXMXMG4dVN0z/Pt+223sEH5MY3Y9jyCzbnHgMaN6fr85QepNP0Ic84WQp+50MIEz073+CxIcHTTk73kNJexp7FrnERwTDEmGADYDRWkuRZhfd4j8yRebCECDYBgD+NiKlViVCCD5wbdY7qZrwrQtKC4LUveUAuPMR1yCH53hGrP1QDAuNhCR3GDbRyAQASCbRjTiWlMN5A1r2YqxBk2AlgicQ2d//7C3w/v7CMG2tQbkwtrQXv0+qP7QLcxk8mZkdJzJxiwm20BvVFxr4oME0YPVttX0e7FMoAeJtIsCm5jTPe9NDJ8hXSpGPn12zdLX3797fXz70Ffr1PP7P1x/ng68//7F+8///jxD/9X/9lf/e7ffv93f/mP/rM//+HP/t7b46uz3VduXeL2bN3mairY0/3q7rQ5hqzPwyBgYSyON63JYsOsnhlqwyyp5iPHXY+ZBZBO2nJdQ/oEPhuvu5qfCg3ICbG4FbNw9B0TIKYp3gyt/Ov//q/+z//7/9N//S/+5eu13371q8WGa//NX6k7gB9//OuMYB784be/+9ufvi39+u/8aTx+Czvspkymp6yBobhrI8mekE1WSm637xQBC7M5wkyYG2xTGCb+VHrjvI27ByXvOgPk50G8PvmOJAzmIFQ93y8URytsk+uXSOTZ1AUuscllGENCIEdtPd95Axpr6PgJ5TIm2lVGT+yBYaHRstkd4AVe1v318hRNPWNB2s1BsEGIGPAx72DNhtzsO7EZ1d2cuYhcveYuEtxK9/68XbJ7iBMqpHkS1JSp86aYo1i2N3n1FDWQSTYMqMQZKI80szmET+LEOCDHL97dmPdxzsVNyIi6D6z56rdN1prtswggXUXQ8zqoNo0dMIHJrae2JdS8Gph0Rf8yCu8GNaz7QY4SNfo9m/fElmzXxF01xoFdnz2rumOcX80JQb+rwfk3R55m9y1Z+/yA2Scl40CNV/6+0zmNzezTe6zSpq7APJzpplEEGGhAvIhoCm46Jh+GYWOm603t2fEbggu8oGV8lIM1aSj3RcT5F6dwhuDdbWJPv7lxjltuvlrG9lzt1LREghE2XuQHediCeuoM3N8o2XJMZSBOUp9tNlT3VBW0pWiL0gRohZtcAqxuchrbgMDmLRRATRcHFNxoWuqZ1KLdUWg2YSFAm0i3jPpFBn5HIc9sjGrWouEcuNpsvDyjZTcKmGi8TRrff3b111/9+vnt20Hrh19fH6/6/nOzn28P0L729Trr+N3v/81ffHR9+Tt/8m/+/fc//un/8w/+8T/Ov/NntPu5YT+c0AUAjjsozctoTj4iFHDzmlnynFiYytI5kHS7NJPd8UbaB3UCm46OwMzqeiJLZMgOzhpm8NmOO+A2BJF3v07MqTbvlIZBkWRLFs7f/+Gf/x//2T/53/2TXfiTP/nj8/3sPvf3H3ldAX/99k3t1/efK4+3P/nNt1//nX/9r//1b46v3/74H+h4874wg3Ny5Gy65yV3lmgAa2rjqdLQDdZMp9yT2vr/Y+rPem3LsvQw7PvGmGvtffrbxo0+IyOyq5ZVrGInWiRFioRLjSHKhp/cPPnB/h82bEGAW8APhmEIEk3AEGCSYCOxK4uiKBYpFousLquyKjOyiYzudueebu+15hifH8bcN1UvVRXdPWfvteYc42sTQzhcd7mPyOB6EwRaAXZDzIrXp0D9kVXwMFbFGlYMcCmAZpWHbqUoHdMkmAX4gC1BZdR/M7M+9oYiR4wlcaeLWShuHWK2uByyZIx6VJPQ6VD2ys8gCRS/WcjFaqgxGSi+VYJ64TlMls9xLOsVKFH3vBFJqstjHAKJVCcEtMBqZJ1MxELliHnHRAElYxSFBRAS6DGWSCiRRmZQ6ERmUlpLXKqVyYUEbaOkQp2F96VAVL1XIUZohcAUHElSWcpRpEvsjkwYh6dwElaiVy404IBJrqi51RAScniaUkKAqJyB10O3eDhzYDmilA5jOHN8QLBUGotiqc+t5karFPYR1VIkZka9IsoDEF/bBALYq00Ir/v5IFgOFjlGgsZckSypJrCaNcFUkD+NlYsNcVwaAqIy5jh+jfpMhWLjCrWrB1QBI7NASUmONAwsihiVokmLw4fjAlTNN3Wzjw2s/viA3WUG4VIH1qGFq4OdDajjyolen6pUHsCww1LCdLaqJpPBgUAFKrBxfH2qd7ZMf6XoBkktQCbCxidXSG090QSQWR70BlHqYy5BiX7HDZRczTyL/EmByVFP3K20ZhYE5WSlhrTwhikyfd+jwedYN5vZt0fL2vd3N2UHB7MJy+2r5Yc/0tHJ0/n+pm1evfryan/33k/9/BtvfjWnUp9Pxb6sRNJcQxhTLTKAEZqEQnMpVXRcffUCney0SHl1lJfEBpxTUyKtMFCsZXpSoo6/Iv1Y5LjLRsFcmNXHqPrKMJIU5GykqMltvdt//Fu/9zf/xn/x8Y8+f3R+cn+2uPyS+90xkxnwNLqttwYvdgzNbW5f/9qHb9lyfu88yxxUVIJYBv6gBRDpE7L0H0mbSLiqz2iBlc680ArkYAYcmWLQ6s4H3A/j8RCIGw5TO70emUE0FIBqYF3a4ahqapoS1Y8BBtKqgkugrMtIuXoWFlAWfyGrtslFIuMgbo8RClJvpJUCaWkawp8k0rqNFlUDjGCyN5iE9D1I5FbZajIhpEKNJHHHZlQbSSSohW4lvE4fUEK6FtoEOLVHvQYMIkxNlBBkk2axQxqlvRgjPCXRZYFhlgw4S23PGgxkzDSOAw6EMV8PzqUgLVs2UHbpuUB8QGlpIt1TYZCxq3xq6FQILiYyS/ADRAEgh5+5sPD6aXvx4pn1k5UjoMbm5GFqRgrWAOZPUB2OuwAdcKjWV8tSTSgHOFYWg5HFSyoO16IVRkwvrJR1EhNNFchrQYqwJLMlNRU5hsKDjVTDIUmTcA44H6BLPl5OsDRpgI9CXbx+pGqFEMlMr9C7GkWgWiMKblthw6yCMSkJVKqVbxK0xAzVHFKrKBCF4arcUKEOOmTQmhbmRjhSxIp6LrmCtJCwiGAcVGBZD65jbQTA1StmvJuwEKpC0cHa1P+ILLsvVQ+PAGBKhGWnOehKoIIUsIByuDCl4gBVR7EaY8FCdnUaoQawwlXABiK1MzNhykCBbHWwmJZlf3Vza5qO3KZ5q2V/Mm+y3fSlXb/a+cy2nem8unzVr3Ynp8fzul/X947efefK7Xf/xW+sH7x69LWv8+yiFtgoq7zkaYI6Nbo6kVG9cUC1xlfdfaCCwQbxhZIw1/Fe0qWDKKHu/RotrUhBFnOmNIf8wBrRy1It9xxzygwrLqQLk1kjnn78w7/51/7O7377O77ZvvvkDd68jBeXHrmhGeTlGlf0BR1Bt7OLs+2Ds3303c3l6dsPjs9Od/DVDEqvFsfKvaAZEANOscNkYCYtDQibWEd2vRzmjiRCpAzEJFHe3Qi09JJqiHSAowlaNLpGRG+Hp+ASkYOGVQ1eZsjVCVqLbBBEL8pCmRnKgNCZBfh1VhsxwGgV8utpG2GteJuiNGrM8HAwaRNQnAUpeH0A4yopJUMRwDLMEME0B1E5WGl16BbjVkvL682SUzmkDvLDbjTYBiKqjXvEG0RjU53T9R5bGoxq4zCBE60ixUmKk6BB66fV20KCWIlJ5oLx4MNEyYQAZG/uB07j9UlUhH6CcHlBXwSYVmFKBCjT2K3qeXdkkItxqlsCY8CjxklJRgrdrCK2o5oEOdrDWZZnYxdXO/wZBDEo5spGLII762oUOxCwVvtclVhRhKLo0Ncz7hj9aVAjZOwAaQWdlpWArmaYc6RdW92bxQbUNYGSHNf0MdRGLFQY9YmputltrDjEgCZ4YDI8rcBnBtCJOTlOa0BQquw/0VnPP2xYpCFDAL2irMSElhKrGUr3wdHpoT2xSbTMumXDXt96BzJLQ5ATYuFRpTqWsDd0aAt5jQHj30CdWQkFIXCjlNCZJmTJlkdxMG9obUw3ClAD2EQx3wnsNV6G2nZqbysUsgA2QL1aczEEoTEWL+UAoyt7BVQ/Oj45Oz/79MdfPpZRtpk3R/fO2O8atLjvdnf9bhdGNwvuzcSXOJ8388XJ8Qcf3synv/Ht33nzkx987Y/96dNHjwIKNM8YDDOqHNclsyqfJwCzVK97v+ABIKVeYjqhHBvODHmYE0oc5HBiQ5YqJfF6rUIzCiR9Ug0jJtlKGtCk7ibAAYcdN9/d3P69/+If/Orf+69u1/7g0YOJanf7OaOTUmbv7ubelNrt7qxtw1qbtpvNiU3bnvSNf/Az32jzdtaobk64s2xvtbxhskEAVpFozSgGrG425pjC8KwU4q4EKtaujnk4aYaCUq2WWNTbiKbhy0A9yYNWQx4+vbFRSpbDMJxCffOSYjTBiFRotAitoFMpOLKhYsSaljp1ajdCtjGQWsU/9koKLBIWGWDAJsKgXvLIw+u7UQU9EnUF1SV+YPuK2iKtUBqf0qNGQyYgK40VRB4cc7BqpiqKkdkIgWsdULICekri340jFzOZHKRsGovSHfYP0jMNWMyhnDKDaAP/YsGtQgkFUKh+yITDwwvQxKxi1xJ1qgT4dYCzxGmy+vK6s0GJGjtQfSJOBFs52Wh9SixkGqyARzBktFTSTJaH0b7uNUMiw4ika8Bzg4KHJZRAg5KlSi/L/WERMKvmBrJyFb2W6EHbjirHoiRlRTHKJkpUGF1JqJsnbC51JgargbE7FfRSoCjchOIYa9NNBHMoMIAQDaPDTIIX408DSlvNBk7jikdtPS56gbUVdgU4VHt9gEl2snk2VFedgAxSVsbKwU3Vo1Z+wmCR6okwkAFMCShgnoBLMq7gVINUMmvNq5RbqY8mZSFJZox9KX1k44xpfVjSKhV2nBsGKGFpEjgjxTSpVAwdTNQFUyf4gLUHP68C4lQzi403hRTOWjuap+Xu+ubq8tS3x23psW5OtzBz362x3q1L7vbT3FazJfpposdna1/fRL7zs7/4ib762fc+fvG3/uYv/aU//+ArX933qCAOEWGeACumeyg1B+tY8VMrpoZIluYEQjlsCw4wr8GkLNyEj43WjQrAVWCzGcs8ZPVUh5sgE2ce1Gu0IMy9Rf7Wr/13f+tv/73f//LVg3sPHjCPt7OefnrU+/72VV/3Cs3u7m3d92XZp9KPmrfttLnH8wd+ei/a9s2ze29//VthZpHN0EuwopRbEbocutYhk2gFwZZMCKLcqILJObC5sW/We4ExkRBkRZ1njT84IN8DEkQcTvUcfB6G6X/wezWJaCnkr2apYUQRgCZGSS+hSUOHn2atSKUkbQAdliXZIZaa82pPF2h17mO12i0gZMkWYIP062SnjzKFuvSFxpEZB3KBefEndYnRZOzlcFGKNBKpNhZnhDGr6w3oLFF0ApxqsB6+8vGgT0Ialvq80411m1rRvRNAYAIqVq8ElLLXe6WZpQnVmVLH4YHio6XmoeWhUBg3OPBqbVJBdsMQLLPS4OBQK6KMqLqKA3kylKCTylAjA82HCIwSHMFyEFjWlS4W2mOwvSXrMkg/IPCoR6ZVYiAKnx+N3IGinjRWnDp+amS0oUgs2wHoBL2a3+uhTBAK1ic9JAwmI3KqCythUJE/HSx306Ci0icVwww6kmZ0g5zZxyN2wKQqXsIkWBednIZSyQxtQ8nQK/Mk6/Pi6rDEpHQ2kO5ywIQO6wC85FRj521g6rC0GGsCCxUlytDkptnUaxll4bxDqW4F2dHqyzdVwZUE84PUofbSSLrUbDxNOJCMMCaspcg6oFniMxi83uph/EGWDQVqSBe6xlg3+N5a3ZDhVtPPEA0yG0Dzu/16s9v1ddf3dzdTu913X/Ic5tameXt+z+bdcnN3syw7gzry5dV1kmsXNK2cpgcPvvHHf+Hp9z/+jX/yj3+O+cZH3+y9I00YekRoaJo80Ij0XAuWERvMyYZUMmu8KkKaIMvNRh/QAaFRXU3RrciMuuEoWhtum5Jb2WsU3OCEjqb5+urmr/yn/+l/849/7fjRG998+/GUa6yhu9t1f3v16jmkWPtkLXpc7S8nn8zbPJ9uzi9WCRen04PzR29cfPLDH62XX2w4iaUuTWf5XljChagt1FrLGCjkmPrEoeskhrqdXme0EQMJHOOODWh9TN1W12GO/X1ssanOgFCJ9INKqzVYkhhQwhrgygpcd+Va5/rQlMlhjSjHYxFRptbCxgNaZes5DjaE4ICl0SCxEHWXDIoKDuUYtFaym81Kr6P38ASgRAmAsq5iZT3yqMu/UGNLYxJxOO7ro+51ZUCucS8JnKVOLO4N4zfLQ+1zGED0/AkGVnZcEa30SRxAD0CYBY1JH5KDwiggIpOvT/bSkUoY7q2KtAAOKprxuAu2uoZ6rjjuZBERqWZQLQ/OSuI2MgCbRnhvKQ2KGsb4LpgQrKZUoNWcSwLopfgy0tAEpY0XvP5or0W9KEca2EAVhJyl/kvBupkVB8BxQjTSma/TRQymgndBmcI8yVkF9Gio4dBacT1EEQAFpabJoDrCzHJEZsnBodocYJdjAqgDCSfbjzeHk2iCU93MgUJ3DJgK3y/U8jDNlloV0BFKvaOVluNrQlG5aeMPtQEgACqUGAaDaEpzM6QbQuaQkWby5MhpHd8SohRtZRdMbOr1NXWAyk1dPxzU2mZcmtFZXXAyycSOmlzgyDkFVsr4IFpSTKsYSzUxGAY2WFhRCAf3VZ3zBQvSaZysPb+8enn5CmZ3uzv5Zr2922ileluXI2/H0/Zosz2a/eUrresOsrlNy7Lsl77PuNldXTy4WD5/651v/ezLafrd3/h1b/OTr351DZkyah5XGVmZZGXKzAdWiSMbYKoHgHXsYIAYxVhVhU4pr0x0jRdl5pA5l5OtAaIPlwTYZAaVjHo7bz/79Iv/6//p//zpZ1++9/5XHz+61+9ueLe//uLz3N20yVKg0GZHaFk7hU1rZ/fut83xzhs37fzRA1rru/V4cm6c86b3QWLxcJXW11aYiIE1kYhlvkUBw8OXQUyH4Tz1k39bQDGlqncm0WtlhHrCJRNCPh59yIdKDzGMDpXhBRMcSaIpRfaaKQpD4hABTvJCMJIci8bYjdWs5Oc1klINRdbVOFea3ML7OX792r2BsAxpE6XjVMoHAGdEWWbA0uC6QwPTJAGXZeVM1xc/3FswjQW2JJElY2+lWxDDsMIABWVED6oaOQ9+j/GwJ2aDcSSQ1l8i6Olk/aF16hWOYqqoCgyFXuVDrkAxaUVrS+OmwBDgqRWPCQPZQRk9FKYEJsi8uDmnGAbANqx1G2GYhqVNTlEH8ghFydPzwJnWeSQaNFXC9VDuM2msCXoa38rA7QvYLRBDzSwLtTWwATKVFnsxEG6Ha5w0jFXAUAIAGkWQvViFxIaaDFEC0cMfaJhKmV4KKA0dk0U1J9ZXOgBwDQ4Wg11xwKUEATlTsrkObpW5s6bUUiPUzzOWtA6DGZkbSUQnHKpedzFdakC+BskO6EEnOmlCbYTr8A+Ps55D/lRpdzWnVvRd/SREcgJgasr61p0H9I5gKqziyYYKcjuu/frF3cUop3nhugZIk1iG1oBILJQDU4q0oG0TzsyqxyGA+uHGg25jFUvnsLm5rJnZPNs8r8tiBiGix4vrm2stx5k+T5uNn87b483WT3V952PvjFyX3cvd7e7VFe/W7XT0vX/5L9/8xjcePn7rt3/tn03ujz78+rqsFR1XKhdgAIxe+/ig1DPoVhpOmYhQ/aioejgNQkkgLQ6zX4HpRBbeIogVvjpuhbFLEqBN89H3f/DD/+h/+78P2Udf/1ns9v3L576/24H7u5t2e5mtlVUoU83a9t6xze3Ct86m3tm2sY/b22V39dLn6Ytv/+5P/5u/GPPcMwbeOfJwMK4xUEhHwMwLuiaYNIxfZyzvMCsMw0hlVZXXMDBMQiq3AJFW8u/yrJsCqkkXCXiO7Itx6JZZKlGQQs2rZag8KL5Kflt0d31cA7orCiehNiHFFuOa1XpwZuJA4tXRGUgnUiNty6tJxxg2EIMEV4OigNEYmqkUjKUTDxIVnWikYKqDu95tClxJ1hc85HXwhIaciF5OppJnpjbgaljJKUgNmkqs6ZRQmJhERcLXRCRADc50kcp1BJLChChajpIzwGlcbEzKwQahGmAMFLPcZcWhCq2+v4YGSnKhUl9o2WsyrOsKtd5mgPKsa3kSKQZQGhljmpXYomJUKcNUp3WhPXX9E4JzSJVUChbIC8jrZJ0dKa8HVqLb0GGoZMWsxAZUboYfQkIxbg2UJ6+SEGAQhkTXrPiJVqJML708bcpx7LnEtGBJ+grmMldhRLnRuBkghKFuzAYLowEty5qtCuVtKO9EKTRoYoz0AhIDK/RiqfGayMKYXCqyliy7xMSca9HM4Y/yfE1P1RI29I91QTaDQ1FCjgPohaEbqj9uoE9gmdcsx/xaqRgVh1mQBYpy8hF6wzYAPdAGXDZJs1jqS0KboZHzVoMYEzSRzuwD70aDRK/7+XVA9Onp+aNHb3z87W/f3tw+ODn37XT1xS1ub9ZpWm1/s7EnZ3myaaenR/PUlmV/eX0Nok3Tui77UJ+Pn37+/Oxs99ny229+9NH7H3z4W7/6//s3H7wxXdzP7DVBUGqS6rCqj2OMq97qDk9riWBtTmM19QP01gFk0VIDoDGYYI1qGA3Qw1E2rrWaabCZtl9+9vQ//t/9x7nO7737juXKibSjq89/PEVsKFGMzshps8HckLaxtvFN9tSEkG52u5tl8eWz06989Xsff4/Pvvjgo29JDq5JmsqmznFDj9wWE1E3KEvxA6ACvUHVVIHSe5ZsiaVFxlDieYJNTGqFplLzImPo04VyPylVbJyy0ikAMDGpVodBhQm0MYEPLZ8fFoyxp9ZABiPVUgBa1wQvtQsMmKouBQdsGEZkFodfPJnqIWNF7KqoqtLLJOgIi1UUzEzlblNZUq0unwqyGbCGRKGCXn7CAQpFHKBGQS/wo4wB9biQBs2qY50hwtnKbcE6T1XXgNfHIGS9/RDFPVmp0iZ2uVt6ptVuJjTKLKvPy4DGUYwlWsmD6scc1mHComq2RKGD3QpwFoApuTo0HFuyOqxS6DWXmcjeICHlbdCuGJcV2YYPlzl+KSv9z4BxDodOlGsMNimyFHUwCl7CfpiBqxmBRpDYDCqsPD91BRZSwAJGhCzpS2N2uNGgogPkjDL1OFguVB6S43A4H9ugocxIG+wqiaxWugOYAK/cbxu6gNK75ZjZnYCbZVknKE+mEcaGBBKoZNR6EspI1aQDRjUyOkq6jtXNgeotg2dSDUOwF1a7US39ZlCiwvKsfGBDRYtDcQGHGb5kjYEklRjyvYTq1h0Wt8ONUJqydDaN4dBGTbwGQsPB2DcNmqebdwEqL2jBASbapqYEqj6nelUbxv47z35+fupmfbd7/vJlteeK1oWrpS9ofXn69v3Tk9MLiJ065+ndbhcRzdvxvfMl16ubu11fHvT++fXlkyf/djs9/fV/8Lf/3P/kf3Yn68X+ltYIgCr1iAlymBJYiTQx5vk6H8f6XPK++pRWwIYPFYvVKWXzYeQwYXjxDRWIuG22u7n9v/wf/qPzi/P7F28sn/6YVF926Pv7Jyc3Tz+xu9skSGw325PjY3PfLct2mtVzv/ZXS98Ju5Tadntvs797efn5J28dbc8fPw4K8FZ6HQocYuMavgNlDWUd2AAPmAmpTHIRGrIy0rIw+hxkkcS0PBgABZZTaKiAUSSECIwCvJKzH4Y8r2ViaexSO6CREisIaeQYEEVagRXdfEgAG1omtnRrJdsow9uB5RVUIhPJDXBjgbp5gLRLx+QDNzYQNpR+hgL5ie4wsFWqYxVJFY92QGuVJVoHYU5CMSisrN0sx6ssHkzygqFD1QPpsF5jJiqmt6w0SLkPzAdGrESY5iSAvVHUFMwaIU0CvSxEQLcalidUkjURcCOa6jTnSOADW2Lct84OuGCQDzAnY/BAqkQClmvywIEkQTrHM1OHULGq5eWUgQ4m01WgMDUMNCQHoVGBnQEa0AvTLxUPBGodUk7nCMjSYO5ecwY1cRmKVcxhvvBl+FrNKwNHKBeqyJR1moiWQ34eUgq9CGGqpBRrPQpDVWuugYZ54XWoHhtkDeQgVGnhvmokDufI6BCG4YDBeoSShrU0YxXNcYA1SwYQhYUBgSGftMqeI/tQrrEJ0MEZl0jLkfWB8lTLJdf4ayKAZhml9ZzEFbIol/QIa+5KsBhCS2IVUGo6KycYdEiQclC0GGt7qUdpkKWC1o2L2JAutSLx5RIszVBw3NDSH15puFm+xhAM89TefP89mO/X1aTmbNt5ub252+824M26cu6fX948WO30/Pzo6KR7Oz06ubq7vb65it3+5e7zo4vzgO1Wu7h3/w9++7fe/+mf+vVf/Qd/5I995+yr31h7Z1elhuR4SDV8jRgzWR5st/V5Wplbiz4eTx1ISL6i8GK0mv5Kw2VmGs5flvpfls1am//v/7f/493N7oOvvXd7eRW7G93eAgHD7u52WddQP563m3l7ttlytgyRc+/96ra/XPO6A5s2za1LW5/2r65ivT1/+8HR+XHSPYsHJXhIKkYdoEbmJHVTaRlKHTRaqgSo0mXlUB6cKJZDL1GpXM4xclhGRTjVTKlB+SiFoDVlGzB6CaNUDNg0/FLQ8OLUqGEsDZnozCCpIkNVK6wqNQBsR8CK0soqbMzC4mGrtfHNeY12Y4Gp2Sstq25doGWWRAEiaDFBpkM9rmEtwzqzoEj3EVwzUZ2sF7nXhFq1rPW7lIpkbHtZJ5soB9wGITgVWl5jMQ+w1GtEyXOF6h8DAYPXBkszIT053hyXwIqWg5lhUgDodWmJIDqxUQQImLECgQiOrSgMqRILkkUfD+8ZeTjCa/XJMbYIRILAMEjINENIW92KlXVU3BsN6MYum6zAddpwVZYCBkYKuXDA7YOwG2M4jPIK3GP22jTr38v6G2Gy8lITSplRpXrMWrTqUxXLBL4QAptUjvvB3Ve057j6qbqQDDHY06RYWDwwTG18rekyiyw/S5qKWUFZmgc7zITXoqTIGulSqIcJYek5tIT1DpLlbKv92pil18BAl8BMr9waCC0qbDerz5RZPXD1JqayGPcURv1ORUQH8zCHovJENHRWY2YvYpsoqVylYZXVHK2uNB7kkEC4AZwPTAMLqiAJkjVRWv0m9UtBPsIKYIas5CIXJuH89GSzPU7IidOj09ytsb0FLZd95Lrk/PJOsbwEdX7vQfNNxnqyOXJyt+yOj7YnF/eeffl026araX50cuKb7R/9s3/mN/7R3/2zb747TZuOkXNDRRmYa9Poh9Duao3wOv3EMI5Z/+CSF0H5ZFpkyOwFLdaRwPT6vOFluQDlpqM2/ZX/5D/77/7xP/3lP/1v7frSuyJzeXV5dn42z5vd1dW02vnR/eNGkjNd4i771fXudr/e7nnDtoNj1wWbzo62m6PLl8+Wyxdv/OwHbZqD7F79TvLyN+BAi2qEgRdsGqond6DpeZjfB4tZkkVohay++0EFHrQ+tenWf6RGyoFT0RFlKS/Rbw4QG6wYa9KkFuOzFVMYr3OijZdN8iq/QYXQVYgs2kIDqwgsE0h6IblgCR4BMca8wMou8QNE0saoTlDW6JlJLkaTkQzSEb2UUkLlvSeyiQ52SzizCrCEMYxpINRBT1hYGjFBSchsGiJyRAXLE+VEomFSrjXxI8v+0L2YQRSPaGklJCzBXAXDBwqRwCiHH0F0TMitiNjS/SNBETWPC1wBMxdAaACi9fPIZYAahtIddbSPaFaOvAhmBQnIf7IhmUrrQoIsm2iBnA25Gkh4zeHJKFp/hFWNPyWz+MAMAMZW4aQFvRSPJZrcB9dYU3WBzK3OIByENhUr7UqwklIOAMIwcRCDZ6+ChcxhTmEZQIr0rXO2rusc2ESJmlWMGsdrAKKuxBz/EagifetkLunia5FpISRFsB+cPhAqh0QtS5+DTohp6ZTMOoQJqNBdQkwGVdld3dJACwWMaWmZoktE3XCehRorBZX4PQ/67oSBaD0BdkKQayB+dceHgGo1hkgGkbJWBjMbE10xIFRtwnVWMF8D1lQ3s8o5haHSp8rUzzTlLCYtaS4A+ubP/tTjJ2/evHzx+NHF5mQ72YPNycnt5WU8f+b7virm7fZqd53PnmvpR5tjOaXcbjbz9gitLVd3D95+6zp1Zjb78c0XL9762ldffPw7f/jf/t0P/ge/EjDPQPZUdLZynBStXY6kVrIEgCOrlEEVxFxMiSodq1gio1Upcf2iSbJSTTtJEHRvtP/Pf/ZX/5P/x//rj/zsL0zuNy93vLvbwuLoaH/z8njz6OToyKdpcjfFfDT16DdXy2evXkVgTb9R23O/dnqb70Lu1rWu63J2evaLf+Yv8ug8stdOmrSeeh3UkVAVzKEUdsrMWrgr1EWVxlrqgKIFs3QEQiJJtgoIFVAlRwOeGpxyXR8LJMhi/AVySDdKslE6sixhbkqEKy2HxmOkGwAEo0rIkqACSI7EsdbqAcKQvhM0Zp3sNjYNMtXN+jhK6CmzkoLKCxMFAvQyasKMWTyUgyACZjGyMyayJZJyGlXemRKrsL7eSuvwWrhlcwL0sLK2U7KGrJykBBplZC8ud8yx5glCNvLLava0dJSHvEp/O9FKpA1i5JnQCAcKAciBlQwUKYdHxtuQZ9VeLMka4MnVcjB9I2PSu6F8RlHHGFTnbCmDIMpzHatqERQ1g2MrJZDOSNLR0uCo+w/l/hQO4XlZxiVV0CcQqKqrtBpDIRJOG5y15EQeeCpJLpUJkJBD9ZMlWH+zwkujFJRl6VCU3aFm2xx3Wi1DxUsPxfxIZy+gEjwsQHpN0teaURvOBlxhaZiqFdkGUVrzD3EQ6tejbwgd2jiGKjhbqQ9sDINQvVsRA6aqczKR7Mwo+k2JqHggzehUi7FXWx9OdECqvq+uklTWMwEPuHEdoNaA1w1odUijspjp5Q0ekwi9JO+Ddq05g4faYojsgz0TVWMhBNqIw8uiWwq3kAxEbYoapyf2GW++9/Z73/r609/81+8c0S/atft5XtzeO8933lpeXS9Xl5vU85tXWhbfP9uc7LfH8/HJicGn7fF+Nq7LNvn+Vz/YPHl0+eLq0ePHN/t456f+yBe//2unbz46+eCPNE7r2td1ga2YZk4AbZIKOS8ZWJ1itcYMqWw56UyCGzIqhT2AEojU11USbyLX6C4ZuLS/+v/+K3/9//ufv/3Wmx9+42devbpVX2zdbfqec5Mdt9vbmvVp7GveXd9e7u9evbq9S65t6uISPZCwDY7m4/fe7eYvr661v3v33tnjt99JgwVUhlspR7CPRk4fxoNTyJKNeYx1BbtU9LgBQ8hakgWEVxmOFKU9KYGeKJU+hkLxiARQ7RRFktfsCykrDxgpwHLA/VG2D0tLGBElTysD0hiPOIz/MDJCaPWXSEXFbSOdCEfIJLQBqGFb3GBRZKTyJzKCTroSWVs+pi5MICuTzEnOktwIrSWNK69SlfcdkijqsnaIRlLBYTI8eAYM0DI0zsZ6pc2crANLsJboRIDFnZWivhCVCrRqRS/XMEYhQTQ/nE4oHI2SDfl3FlvNkoSDlVpdiaMGg+bK96u53r3OyGJcy4ZbJoFp3MEa77XXY1NkHXEQeaSmRIH8ycr6q4g8q/1jkKhlv2d5ed0FegXdl6P0kK9vRkBTMkiA0+HnhKQy80AN5ICzYclOcljvmCTcJHiy/ISFETdySmTdkSXqf00KIqdaOQ8+gJpP4kDhJAiww2pnrBYdqHSXIkqgbs5kyQqhpdyOtSYIxRxUnJmUrjHd9iH5pTRiUeuVSVPWmsOhz0hlpgI6sPooNmwtYglrBTmm6otSwgI+oBaaqSqLxgY5SBOTyQbiNM6ygsJpNYJBKfRSB2Whz6OIIoW0VGaVS9JYZEkr6wkQTFalFes9x1pnIbJ1dcNCeMrRQaL7yWb+hZ/9qf/mu79/0vLekZ42Xe0THc55d3Zve3bv2ff/cDq/8PWO0W1ua192d+ZNWvrm7GQzT8vl9bMf/vBk3Z0dnX3+5dP7yvtH/eKo7T//zsr50dvf6vv+6vmLNfbH5xf333hiQDvgoCXWrS++w8yy8hh8fIOFMrUK0SuIIUq1pxS0p+/vluXubjv5stv/jb/2N//23/ib26PN+1/56PryOdneeu/tV19OUtrNTfO2v3rRiCRuA7fr3d26u96v+1iE7W20ruzKqW3a9mhz//z4ePPkwcXnn356Kbz30Ydnb7yZkQNAAqB0MFDXPQ0se0RpV8qMXZQqx5RtAKwsIUUrWJ1KnkTFHZXh1YAo7V8ZiVL1TEtF/xROIsBCXA1MeSCRyayNevxTQA1mLJsOkoekGsGCWM1dciYKPWadeFnHkQxKeh+ArZJYZAk6Y+DfZVtMRlMxh5XvIWCq4ciwQS6wWmHquWxFlZttqeFFRJ0iFKpUqCoKmpQbolsFFqN2BQMoq9XPyxEE5zhJ65arAAc1FApVakWijORWdHOd1DYB6XBlfQyUVeBJIfKUNmRJdInq5JWBaaxCVFGihdX8WlAK4GiAVLVCWcNrg0rPV66zgJXOopdN0Wgj+l2ZhGEa24AXTB6smsSBLGe1TxfsWlJSwFW1llZewDG0jnSOOo0PD4cIjigY/vceGoxViQUHoAzxg8/EuG+BVnNMhZBpbONhcGZJQmOoJlSyrRpXB+A6krJHapsnEuolZUyA8BFqRkMJwRjGNNnIjD6IwwaDRdQkS65EdfpJtkJUBQ4nqKgA/B6NrLZ6iMFIIioOeOCp9aSPB15ljRCayhZOEa34ZFkEOLpT1AGQI6Y32VkegnEtEFk0dIxlixIYYwYbYSyRCQuSoYQS0aujyzCxXJ4a/WoKFFCjoTmxVFquaaY8fPhymCm0Ln/sl3/h1//rv391c3VP5288OY3P95d91/e4fnl90ub5wcMPTt5rzV988eN4eXl3s+ux9w0dbLO3k/s8OdvvV3zx/OSD7WLri/16dD6d3ruvmxd6+vFvffJpYopXV9Z0ezpfbP/YfO+NgCAF1WjNPACGHJJxigHGjvYAchS4Qd2YISVyyJXhZt/7zd/U3e0XL57/i9/9+Df/1e/QNudnp9YcjUeTScu7X3njma3T9Xzz6RfNDfvdsi652faQbBNm6d57zvfuTWfnm+2m71c654Y3TjZzv9kqvvL+45/7c3+GmyNFh0oyMJaneg4KoPRxpNJeQ0w2puXaV4c8CJAKTrIGwgqq94PX1IyDSK8Jxw/oek33DpaYhgNzH0/3aD04SDAK1nM7BDMQkqUIU+3lG+Qow5XKGGzDxDSUS550g0qd3Q56QlLl7fGsCD8ciLM6PlBYYRjSGMBKpqGVaAbaYGBVkkxMcwxKdtCIXp/jEKO1AE1sFKQNKaRkognpdti4AbEhNVVBaKk/x0qCEsmVWUlOHeQ0ziwdTt1LIxC4nqrDupSqfFdyxJ6jwygYTENkbk4shuG1Sa8ruphwlwSHGKTxIDIBq5e1FGOBklQKGCrCCtTwEvQnVSECPAhahBQcZS0ae4VJlja6OekV0jahTOKE6g6UWDQLcghk5ZIlV2I1tuo8P5Q9DTg9rVrCg1VaVdJklEHOSyBLzCrTmQ1fa5ZCdJz8jlKYl6qSh2MeGlPMkOqWAS2KVpathBceEsOwXqIDcFRMFVt8YLCqy6kIpRins9CHwkddg6ENIeh1RpcFvMKQ+Vo1lOOwH/LfusIL2RRcSFMfJO244zoJBV+PMERCUXhd2lqZ26xQflVhTVKluFA5+EqfNdZmGtU5Iu3HWTlYHI67B+q0muDq6ih+F2XTAlYk5Qg9fPzwT//Kr/z6P/67d5YPday8fn55ffX0Fsvy+fXV8fHxk7PTi7Pje2+88WIlUrf7O+3WWQmqnR/HyUmQZv7O2+/27ebT5y+eft7fff/Rix9+5+6H3/30+d3185u+xDT5V9+7f7ndnvzyX7jdx8vLF/vPf5zPn4N+cn5v3YeQXTGfnLbz8+3J0dF2s4rr3U5Skrburi8vp83x6dnZfHxsTp/aZ59//qt//T8/s9wzr3ft6Oh4v+wfnp5b29zucoaaH3356fOYNvMM5Lqsy3q37HZX5h6b493V9Xz+YFn7yfaE9y7s+GhS3DISOtrOmti3vj1aP3zz8Ve++Y0lWVFvrKw5UpZIOtwOqRF+IFDrAS5bgY1nKg2M4fJkMWr1XVFpVGRN8wDMOYZ35SGVThrqrLJyMKFspAMd9UCbRtDHcDLKWLxLAl1y1ng87Ck5CuYOyYOQhAb4YmTCh9pNrbbmIdLQNBr6kPQgibQ2qDDotSQNdhjJSU5DDVIDLAUsLKqwdGnoNdANLR1dmAjSV0NCU03TB4ta/WcPGbm14wPSZDSzOGT11WVRw3X9YRrELwU4B0/llfsAmyoRomhLo6sGDEOKlmYl6coJgFmvIzURZo6cMJBrd3WMCuoSi5YY3wf1peJGFqCZKpp7sgpUKzx2QM81RBKUcxKDYDV9Icw8pKYsgeBUjjeDDydc8RpKWcA0tJ2FTAxGiwOIUYNch+dRNp5paCrIwhgHWVQp65EUvSEGJ4EDYE4lAWapqbxivyCgCFg6McAWCarm38MYguIqwcwVVr6nGoMr6k0Aaz2DSRKVGkdhCXgTIJhV96SRZVM6h/VA0Ir4iRID8IzD7C+AHYSQGlreUqla6REMqot9OBURRcBInQW41rxeNHXWND1JnQwiUkKsIIVIGTXXEQ1WJW6WMjZqfq82M8vShWpE9FBckUF1AtCxYMICGx5PjMbSSh9XDiOLGZBh1L7z53/xF5/+8A8en+DsaNO27714mTcvfrRm3i2767urV5dPT+fp8b1H90/Pbo+Pbbt99eyFI1+9uj2fLs/vnd1/57G3k9/70dOPvvXR5uT+0x/83vre169u/Tu//YdfvLiZp/k6MgK+v+3aLJsHR2999OPf/97v/f2//fST77+4uZ27nZ+d+KZJnDen8/3HR288uXdyEvS7y2cPL44z49XV0y8vX17d7O9vz97/6tc+/KVfeOur7/+jv/bXLn/4XZ4fv3H/4qe/+ugPHu9/8w8Xgz08PeHRNvf99nq33fPqsx+/uPyyue/XfrPmwqOZG2LC5mI6und2wru15xL97lUs67LbHV+cHJ360e767tXebuPnf/lPzWcXayw8GInLuTBqLZnSUHUfGJXyYw8TU1hQ6Birbz1HhBpGcwnBDlgF/0lk5RiPVIYY6NoBdrMYwgKqAsZ5YFDK69/q1R2tv2NEaoOjKcKm0INKRC0RZOE+lUgKwNBZpmrWQCDnOsJ9NVALqkndsNKM8EQd8klFQ9G7nc4aAovKLKQDLOE2WG+iVQSghamy+w+AnFevliUkH6JLr2oFGyaa2idKkJ7VxTvS8kqcoAGIOhEcaR7VKrDKZqXjkFV1MEqVPINDzIIYfw9iljUtyhoe5bhEN/PMhhQRJbJjcsQW5+uIY4jdNEEVEZ+ldQE8sfeBvTuJhBdPA1r9CgDAkY1e4yWGAtYSKu5FlSJpQ9JagJ5QJ2KBAUWmbEPBsksqgTTLFI1+cDOX/YGmpiEotGoTZDlkB7AAYTqY1wwZcIgNQ7UqYs60SpTgkC1DNEYqF9gccihy7Erjf2e2cd4r6rFVsYm1DGQlmyvkr+8G1QZVA65QvWIl/1K9B2p6DakNxq6+3ZAoBNOTJWUqxUuOMLHRlD22yorGLuQNh3AF08C+kCqNXLmxksZMswVo0qQMVqIa+nhjYZWFm+xEN0yZhgxQjLHsa4RJL2Sxiw5YajnIDdKqathmoKFTTI0doUhWNyZgvV+cHP/ML/wbv/NP/+t772yfXBw9vPfy6aPbT+/WNs2R+9ve79b1+vb7u5OzadocHW3N235Zt9tpv/b1eheP4cfHj99879Pv/fDh4wf94vE//1cfn6j9+Iu7691uxu707OLVeutHJ7vbLz75rX/04p/8/S9/8OnzTz/r0pO3Lz77/OWPb67u5bSdj64uv7hn/frq5eXurp1uNifz87tmhiQenbbjOZ9/+fm//I0vLve3f+ev/51//s//yeNt9tDdbo2XTz+6f/blw+2yLOcPjpbbfn17icgff+878fTzrvRNu7zZpdCOjnubN+abzXT58vnt7m7f10VI+Xx6D5S33PXdZ6/MNvs/8qd+4cM/9m9EjGjzmv9YGvNah2r9gliYN5QSgZ69gcUnDQ6UAhBDDThOMZBCMsNqiRyjUDlkSmoYRa9kyRxhw4Q4RAkCaYdqBhQjWdOSstMIRglsINoQnjUplRx828D9JDSi6M9CelWTiA2ZHFqCaSVUxkCirexTdSpXsqqzbDqaBoY56OA6SR04CHuLyRtnuZXn2AyHrEtSB06GZFZm1kCdSjtqSNSSXlv/0MO2WqKtfpE6p9NQRUIFuGSrtEjREmFIoEkWTBvwcPky7WCdzUEDlh6ljoawrBOhkkmwek3tskRWkk6Khg6BinFD53g5c0ydUxyCzEISvIbTUcqUC+HpsAE1ZVh6ltDKDvBe0HoJjZK07JnDNwSFaRggJUGNeC3oKKCp1RLJwvkqMaPgDZiN5HKUmcjKjjGE88NrSJSp2JFjdYMornCrWxoBlbxPJWbwul4Lxy59fHGVJqm3PIDeBSsfNDAjmWgM8FKFg1fPLZXDFIoFbEov/jKHyCDraRl7jKEgnoq1o1MhKuBQXezliK6dGqWYL0m2hu1OKuA7KydyOEYEiZUjdtAT19UMJ9AID9ZGYOOmzgRctfhIVWZCxdBEl/+OlS0cUhMyUGuPW1apFatqZ2TxFjYoWNXTIwygxdo/+ObXn3/xme4uT4+mj96/eHl7dbP0q6bls1sqk/0a8fHN5dl0erp0Zd9MGwbund17fPFktuP97W3cXp8/euNmXb54fnPz+dMH805Hvt7Yy+vbq93+4v7p3atXp0d+dPX0SXROV3avPX21s9vl/TcvvnhxfXY8u3Tb+4bXnvu9C7G/fZnt+Hgzz2f37rvH49Ojrz084snmX3z8B//iN3//4RubzQ7Hs9879pX7Jyenv/DRw9//dF0jb66v9vv9NE1H7z7ZNV199uXd1d3ctuuyGqfr2/1uuVHG1XK311q689bOYonTk82981NZrrc333znnb/47/5lNlfvUjHwHE8wcEj/wdj+iqmRJFS3kVniUPI+TnLISVOSVitflFCSphFOMMRDGFM/phFIUM85CW6qdtfchHrnDpLImnms5qeCITAc1KinERyEDoDOCokl66LIaLWbGMwAwoIKA3+CVFcOHIo+ztFxYV4ntaFBDYqaZkBJYZWtYYeFYqR/DuiEdeCpsAxjFQuaIQs6bRr1yq9D0UQifmKCqL7eSjURqhYWCTnYpF5arBFCS4uCpODCihS5KmcNDYcMqw0EwphJdbIlPMuBq1JxjzeRCNIHmCsKmUZFOR87icNPlcW3JwDsDQ3REiuRwjYpysEEVxNEB/e1EGbM9afU53dopBN7naaiCjbBGFhZd27UJxkyZh9XfVRmncpuARtKK2j4iCkMDGec1/VlTOW0Y2V/MnMEqNUN5qpFUim1Q8g0lTNGeeM470brbDKH1qBUigGsxf/W0CJNJTEb4jMLqaalGAmOEUVUIQPodbpThgzV04xJmsrRqsEG9BKRESmUrXwt0QLHeU9VtO9AuIskyFEaw44RvlYXfhuubgiKAnlSIvuYqWhgKiQFbKof1Sq2d6RqFFh60MhDQ/OXKfYyEwhZCAwzg5UMb6xZo75sJpiSJcgqsseaSbOpOrit1jHelngj08Rm+a2f//lPf/tfbU+Oj09v3nz08NNPr5aTk+Xs4f76eeaOwKrlet05p2VdyeWU89X3f/TZjz85Oz87/ujDu+v92w8u2tlJbni1nZ/94JP7ptYsoKtdzpc3Oj3NF1e3dvvOO4+WB/d+4+PvvbiNrzxh3FwfIWK5M/lbp5vb/W47owkt5421eW5LtPtr3nt48vzyhbdmS7691V/66XdTy+7yds7V9eJ0e3HRLOfjz491Oh2dvHP+/Mvnt0+/XJ/fXD6/2S2Spqu+XvW7uNwtoz40V0Sv+cmObDqSkUze7NqW26PtX/iVv3x6dm9ZV8DIqIwj1PdXb1vR4LUdqoxy6ECFXUUgDRPTzfDafZGqCt4+aK2ERjnvARquKh65ZLJOm0wmpDcbX28FI9c+aHVoY/CBXuHDFfZFVT+MkcxMjDBAJstCOHRKFEXvrmatPKboZjWS4JDWFjBa5sGOk2ONUbFqddyUusCUPCBHQxouSxCeA3UlpzIoASP+pI75A/1cn7OnmjKN6ygGqVe9MmGGWoDI0lwfRsZhd+4lldFoykgAzKZR+1DIWheGH7hEncIkDJGCkOPf5sqoHxrSairalGLAApqShLLqCKN+SogNyhUaoqMKTiDroQuhjw+PyiqfqxgygGNeqN8nDKoq1tqkRuphAlyKAC5ugEZT5fHUDFeaPCK9VOJA2ZTrPhVRXFyFw5QTghU9hYzR5ViEJ8eXbTmpsI6yFB2AtazWgoLuEGCXVVRprTuUEr0XMiitxZ5oaKdKVbIWuS6mrBta1rBcq+hIlq6yMIOiYgIKx5cHGSgYUEOAgaGPHc82DgheeUAhDDco0lgpemROwkr2YShXF2EZFVUkZvGaAHg41ocuovZWlEA00lIsUX8SycM0ALVaYQrVDQ19HDOJLrTMAPqYoLCWlRV1GZROd0xFLCXeMPwXcA8TvSMcsPSEzKh0mSlIdGu+xsXZmX/961dffO/kYn786PjJWw9u+jrfPzdqf/1K6kvciHl8fh53url+Hp4tbbf6q2eXb77x4vE7T9qmGXR8tHn81pNPfvz55ZdfnF/M2w0URvWXL1/Fsn356u7b33t6tJ0/eHjxwZtHL1+8PLl3fHd7t96u89FxpkVlhcV6+mBad+tmg6m1advZ71quk22Pm50+efTpzfeXvm63mohH9y/efeft6ej4+Ss8un9xNPEmuzK/+zvfvnr24m5/Z2YCFy091yQ7tC+pB9sktmnb5jP1PD7C6ZOzmOKDtx/+W//+//jtD7+xLMtYaYvoGvJ29iwdy6BQy4Uw1vOsPpZyIGbQaWrIkEVFEY/ZHCJ6ibOhqFR3+4leoQTZB05raN9SIIykKQs9GGK0muDMBt6bKNdxA1dpEQPear41WRIH634N0h2W1prTWPQwCVkjDtoHtPoISlaXsoqBLwiCLFmyxr+JwbDhEMJUjliQxEaZh9MYoirwqN7MOiRAwqYMsZx+laLJGCKkEjqoJQB1Zp3tVbZQvN8I0pJKrFrY90hTM9aupCEYzurdgUywtdypUmGjXkyIxERo0BMLuFFOUDOrXDiIqAYfgGBIhrAKi6izPuulHZnsnUCiVe7+a/ABaBjZIxBCXAgEoJwsodEctIoQkjHpoDMyUVlpwp3UIYCHGExqKcoNQD0xLNt9/W4Aq699EK8+ZF2o769Kjdcx2w8f/lwKeZb73poswNXEjCI8oOzVSUSMctHECoCl8ZAzPUtAUjrClLBUOeJPEkhKxQ6KLN9jkcdCxcfV1GI5HPym0WhkIxWkmF728b6NpP7ijepyMqZMSXbanGNjgRCHAZ9Z4hwZyjELr2LaWt8MUXYWqtOYKvtIKClm2Zokhxw1f0lClLxBY4Kp8KmFJGDKLnJcrkXcoVNmgxFfrb4jzhrHvKSWygPdakJ98BiBydBInUBGnx8+wtXlG5vNdnPSeLK/uv183V/lyTrPWNbpuin2mm3C0Wm/iAhm7tabvfjs8upd5u2ybojHZ/fO1ti/++jq6gf9bneyscur/eU+evgu5p3m06PNspnurq+3046Ui8ebo13vZ+fT1YpNGmI9u/CzY99tlFi05vPrjLvGk5luy/7uKx+8HX3/9MffO9u24+n4yYPzB/dO4vh0fXF3fnQxmUx69vKL291uiX1HLH1PWmstEoEcLmLb3H/wpGcSmzVy3ti9i/v3z++/8/7FX/qLf/7dD3/qbu2AQrkXSZsK16hqDLIDkTkd4oxqoc0o0me8WAzBTVlZGNkOpOqwpNRpDi9llyFQqom6eociDdKIvRKYxKSsYF1BYUObOZAOlLNfdVzU448qPEBWzh1VrJ4oJNBMYFZHW7PRgYVNnTEDWvUZEgtCYgW30uQjd9EmDPC/rMb1UjmRsFkyWoEzrbrEvNQJYxKyynUqc1eGJ9ZK+zS3HBRB8XjOA9Yvgujl8xwuoPpRzRR1eAywbMw1ApS04Q2sFG2ZowPsmgYkXEgu0itcZ9AqtVPzYPLHRmX51iTI1A+dsKh3kCqI1piVi8vqW8iKNWcayt5V3LKosAOlPTyK9ScOwWsCPTlBVFqw07uh1aNW33ch5nVzScUCCWKigWImjYjDfx6AVGll+AldyOLxZTlchaqhpZ54MLvQwZaqdWw4sCGgd7CLPQUqC3IoaPIg/q0VV9Iw1JKZNAwsvUDk4TlNgBZSABNrkStyskiCkpiOWbUIzEbV/713tvEbVtnhmJLqo15AEK3Yo0IngTTrI02e3TBnTFL1ljQNtGekc8AgukJQrY9lqJzV6xi2GI8La4MFeo7RxpXGXOEAQrEczOjEuGUrh6ITMwxEFpJZqZD15AMgJqAJ+1Jz0ChN6Akri0oMsaxtytlZXxtJDFekkrPZk7c//P4f/ubuNnLtH374tozkc7Yl7pYFlsttsrWji772k+lovb27vdnRsLtbb1/cPNwcZVt3tx3085P16Xp7c7s7Pz46Ndszru92bHh871TabZv66XaR5qZnz17uF54db/b7nLbz1fXtVx6cb1vs7u7mTXObbm5D0qt1d592cmzPvri9fH45NZxttlivHj863R7PxxenV+30ennJo+vrWz1/fvXpD7+/7G/2y90OvdmMEu/5PIkO3/gW8/bkweN52ry6vcNy9+D++f17Fx+++fDf+w/+8oO33l6WPaHqBy3YQ6VKBwbxkrIUXo871SqCUlINwEE1jmbLgVHANUo2UTQYUcFHtLrcIdEzYZkqlTaHzA1kaGIZfSrhTgEEVbZ2HgS6nRTgUc25OXB2DQamZuuabCBllEvTTGgF59eSXPqcMj9BGCbFckuiSM5KIibLZSKmoW6TWePqKr3NVIXUGPgykE50GylgRUSIDM4rK7uqMKq6nVgYQgdAr+LjVQCxlUitKvNnVka2xmo07qUS5ADWBgjMTM5CMEAFrWNoiQpXPYzxBCrnpgby+n81oyZ5gBYQSniKxHCWYqDbwsi9K2paImWGUoIXqdpplmwSh+hvnEr1ywoFugy+MgyQdUNQDnkM1rPXfx/kQNhqNi+n2NhpALlY/2RLgViHAqVOyZGIlKAQOcIN61hRpcgtkhWfWS6TMVgwk9XUgZGVIsGj7pbCWQpcKuiRtFEtptfEi1d+0oGBzMOmFTAKTRQ5VPmFkNQQJBXKUh9y/V0vHetou61gfYxXR2wjleawUYINkqzC+mvTKUarvHR1qotoUkCUXHmAdcppRrMR1FO+pnqYozLXZMX3twHEysCVjIqKk4aypeY6K3sUoLK/gSqNROmIakOjSCMahqW/0L+DdaV+bwxmZRi8qz+NlEwpdwjbeXr/qz/zvd//9tkbbbo4W22+ubtb9uu6nTkx73zfY3t2HLZJ2ebeg2797ubZ1fPPv/zevTPp6GTi1nvcrJ/+iCvW6BDPjpg9O+mpyXS0bVz3Tx48fnG9t4YGvLzp1iaHn5wev9ztvvji2YOLU/R+fnp6uWC7afOWiVju+pW98rCN23TcuseDew9Pzo6Ot5uZ67Mvv1hurmKnPa7Y+eabb8dufXV9czFdYJ6X5W5Rbo/ORF9ha+jxk8cRnbPfP5sn37z9+OTdJxd/7i/+hSdvvbWPSEMObYDmAkrGRseGPChaKGg1eZ3ctCFWRHZSsE4C2FpWLrRb5QsNr2klNudQmdthBa3zqUbxIYvST+LmpIRZSTZAoCbhwnISqM5L0yGxUegmkK2nHeIzU4t4CIBAKY1BqFXNchKlJCg7k5U+GiDo+fpqQFTV6mC0qtW76FaLMmTVG2+co040M1kt10ClWQmo6khUSMnihGwSDNi7aYjRqltX05CelxuEIYNE0KVOryIeGDyRtNVkGHUdMaTZxHAIotgoAT5KoFjFp6aSOI84Yq/iQHJO654FRvBwSRa76GCY+RAdUpQsiyc8FAdbJwysKKWQFWnoTZ7oHAkIUKZBNGZFahayIrD4bYGcAEDWxi8x0RKjz9pGMB9gsNSwzRYBKJAKqA/belGRhBSFHUuv0fYcz6JUQ2RUtkyFa4FUcChmhlSDVUteYIhGLwsAoB9uEXBY/IMDM1rJgw51ZDRyEC7p4IzsYw4ZqVn1AhAo7AMARMqqJqw+ZxuJbyxFQM2/IxShrt4sPtYK9CyJEalWVwyxlG6zboJCNsg2FhHy4M5Nr7qA+nnKWzvWZYca0Asdq9MfhyC6msGlQloDNvzIwiYjWbxxqfiHHriNLaSGHZWsa4Is02BpZoAloxmpSVWWTTFMFqKQbeQjjcj4NXvbTm9+8BV9/2Ne+Dz5ut9/O757+ez2aDNru1WPVPfNdPzwwWYzXbxx7/r5l7HuO3EXat4sI+/u7pbsgdF+67adp/X2zoT7R/Nm066FVy+fbdvpq5c3b90/PfZlZ5u7dW3X1xfNp5M5KWX2/T475BOiRej45ChjvXiw7bEz8MGDBycbnp4dT41Hm+mHf/D7u5fhbTE7Xna6/eL5xtvb73+w7no27zf0VT4ddcV2amfbrTspbCdrzS2Wx2fb/+F/8B/ef/srS18dOpSeVdR0hfLUCVQyayOUzi4Y6CVCLx+Sofi8wvYmolBTiCyZMw+Twdigy3qXw60BCKrA2dpwSziYB5aLQCWyCDVLDNauZhoJ7dBbOdY1yAFrTSUyJEUf4hXaYQRCSq18sYzi9Cukty4ZO9hYatcIid1YwTZV6shkG8tyDos/VGhEtyQjZQG1iv+tyfCw4xTQW/gpZJYIG6dC/CQKxzxLWMcK0cPQn9X0mvIBHddNYIZOszRjroWCpdwOy0ydDkCvwZaYkNsKfyBXMxBNQ8HCukPlskN9QIlEbSjTYXAZEmOVGfOghalV7chry4FEmDOsRoNWTZh1szdAaWpDJTpSAToH4F7gXy1gRU3XctGIcetVJhnrozigNrVZSDXbjrpUZRAc7H/N2qr1KGlAjjp2pWhKtMysFHWx05Lph6yeAQcm/YBDEPWdoIE2VkCL0ufV12ZjxZIMsM6BPNQZuAizMCEd6saAd9ChYBpYuWheiyzSalo9fKFVjpJEMI1seaBFdNijWXWUAtiqSMgoDIlnnbD1NvkwChXfXoc3wYLdyUrKYxdtcKZAki4OPdEY0+iBNMR4WkGpQz4kQ0OgWVk4FmHMJJymkVNSXgdZdVtaJc7KZGR6JshUZbmh3FVFEWVl2dQfSgtUDqoSYMb5xZl95YPv/f7vPDw//qM/943bm93H8UWsu+bb7P1uv5xcnHuzs9OT06ONadlf3cybeRF3+5xsh/Vmv1tJa9Nmd3dzOh1NxnkzSzgOfO29t+/y7tPPnr263V/KXr68fuNiS8jSr272K3Bze/fw0WwNd71fX1+vR/e/vNltZ7vd7+4ftSnjfObx6UlgRtzZRDcGeXm1fvH5Vc+7vrY76TZw9sbDbderFzdPv3y1Vgbtut9sZiO3zWk42R5PbT4592/+9Nd+5d/5D+8/fONuXQNiVqzvCK7AQadbSV6sKdBpUkNAkbCkmcmRkNshqRupdnAQZslSpLF/SxhNTJlgh08AxqlWe0BBvQXQ0cY2jLJHHSasrCzJAueJkSYyTmcJoB8CGSsGSzVklQ8DMh+asy40ZBoEqsMJJTNfe6+GGEEhhrkhDSGgV+872K2IoAFXF2Ylwqv8LxsRQi/kCm59UIJJJOVeyX011rni0OhUf359GFEhMZAl603TUKAcmq81OoXdJLHBqiHkGCFCXlKZJiKqbl0wjPRCS5qUBhKtslqJBKcRoDIMscERcTOY31ZHR32thKkJSLpllpTKmHCnvIJAoQlMuiHNjcSkMd/VZVahDg000CBTplVZh7L4uJJ3lKoRGElkXlvewZuA18qWAc6XbNcOXGDB3Mth5yNksh0ppJU7NBWm7jaO/qEGRLcx9VeQTg7/sKFlxaQTchqJtUxwwByCtBiNcoIqa4Qfwjms/fdogAnYFGKuEQVW4hOOB3AYqZIlrsdAX4atQa+DT4URH1CIU689q9ZtpAmdI6yxV3VO6ccVKNFXksisGYmHyCiitAd1KUFimGMwSCXvCbG4mULrSvy/lGds7HZ18ytYWSrYgYc8ysyQ0ZqrsSoEFLKUJqoq2BqKJK006RFa3Xo3ZwpVvQaYkQc7HCm2EJVOHGREenD/QXztp7/48Q/Ozo7+yM996+TBw+/9/vcunz7b7xaa7fZ3627HtR9fnL/z8I2n8bn15erZ54h7J+12ofbpAo63x624qEZku0utmPZPP33vvfvv/sy7v//51f3giy9ePTzeXl71Hzy/njezu6bj48vd8uDMfDPNPGu0dx7e2++uafbl8xe706Ptdo5cG1cYxGnd39pRPHt27bTr/XK134V4erR9ctZeLtn3m5Pz43S72y+TNwP6st9a356dbI9P59OTn/3pr/37/6Nfmabj290CpaLH4aGJCiIFeyIiiqd00q1SAS1FyplZrFRgNpAMJyGmoZtancYDFCzmu9bs4X4ARnmLjeQraBweGmisMqpsGlnlqQSDpdQSMWJonYdiGsJhQrR6/erw92GUERmZjRU2QmMgVVJgBNiEVEkoaIGgspZTZBFsHmMurHe+gwwDq6s0baQ7JUgXvZZaIUdKVDmPhGpLGEfamE9KXmLilCNqbfmJNpCOMT+hDfuLjZrNsQPYsGkOl4iXt1Ovp6mCkgACYcU0sxqhkTTVp2mUmdePUeUd1dHAoNeIxyHHJK1ztCSzXFUgLOEgcg4m0EmjvDIta4sf5Z9wG6zgpIEUlW/e+VoVGYL7OIKDGcYSGgocdJAjW2VqeXqiyypTsx94Ao0DDipjEyCi118RpoJMahbUiBWIElEPFp5wjvIhjnCyQiH94BTrReN7ecCs1LJ1xDcgHC5UJ1wv2/Q4dunFZqC+98olG7toPfhGQWolMaJBigqDGCQ50thRtGEpRitDvm4vsUxMgwYoqrfMWIxQABUxVjdHZMVtpohW5RKBCQiiv46IggpDraNYCWZ2y1FPa+XIZVmujEiq4yfy+ApvB7JKMjPqZQZSqVyz7jx6TV9Cgl0yr608g1ozS4DgIXMFrKXIEswy4Ua6l0+qJdVUyqkB6yVlpJl36uGTx2f3L55++fQPfvzZ+b2zx48ubl5d96Qy3Pzi3vnZ8dHzq6sLaGpGYbe//cPvfHE8R9tMZ2fn52+9GbdXG6Q7Ef2ocYn44cvlG99871a35x7vP25fvtjtjM++uN6ezScnTuTbTy6e79ddmtE3m7Nnr1627TK3kx3azfUtDLMrdp2t7df1+P7WkPcePmqnm7e+/sYn/+z7y+qW3B7NDx6dr9fr7upuDW6PXPSj46Pd7d31q1cX984uHt0/v39x8uDiT/7JP/5Hf/mXJC3rnaTIiOwAV1g73NDKosWVUpLzQFxtckpSYAWAcayJrDFyoBh1SJecrxrkgRLF1+A4GnhYEeJDvQyCI/L3YLcYk3md+/WEwoEku0hhPsCSNXiofgKrjISC2iHLslh2Vi6ohKj6BIdGy1XtojH0mvUyKw7zvikrO03lYyQFTgwIPYeNMDWaQwl1DrmPKUMKkw/ZfVmzWA0iBRfgIFAum9+wlZTQrS5HwuRItvqrKqbPdNDjl/gARR5XfI0EoYFOrkVniGwcPaVJeQEqbMBUdTtmWerZSvcbIImUmurtrDkIdI45rq5qkMLkEKFsTHBz2JmcRamU7BqkCVGQd9Hdh5B6gqPCtdRSdgg670M9lX1obpGsgCqUk8DrEy4NOyRyrTgBxtg8gNeDvAsDcTKUqroCJIblItkpwmyoCsXDs0uOHjuKfpDMo0ovD1d1WXXqs665w4Awywp+oRVMJCt9JofPs54UDV50nISyqFN1QA7oWd6EGpdJSFUwPKJleoIxMBCAioPgNFOG7CicFVQAUGeGVoSyJKtJ2kSaNWNzY5rCTNA00PMhNe4ETSvR6bO4ISZj84qZz15hvomooWdc34gCgCK7uAiA5kQvBG5SHQQ0N2aKEzkL9OKmq5ZElKoNtZnmgsCME9HMjGzuDqYZzQ6pnOV7J4lG0qzoaGacTNPRu++u3v7gO9/d3e727ezFy+v9sidtY26eWvrnz59b39Nd0/HR/XnW7urll/3m5vH9+/Pxhtd3cm5OT82207q+utn/4ccv/+jPnu2D908vrq/i/pHU7XjT3ni8/dEnzz5/fulT0z7n04fb02lzPa37Owu7d3KCZb26veHF/PTFi+U6jPLtgycnD+89vHcXd++9+9Y/+6cf79dU2un5ecBfvLq67bkmc0mp392+sskev/nw/OH9x28/vnf/3i/98i9961vfWpa9lAkuWZkUZMIsg/DSf2QaVOLXqZQPTvkYL8JSQ8ZmrOTeAuXElsMvXVC3SclsoGB9HPCDKpdogrlhHJ4YGggVp1bsXQ1+2RkJMOTGBoPYh7GDZr4aO+WJCYNEr8JFU8kjghXaUYrNrKVbRG+rm6sEmSyJSwdkZq+bFmoGZv241JhIcjEizaHGYTJEqpLUNZb1kd0PBUW3OqatLDFJIwtzsXQbIxhNqqlWleJFjYit4ZkcI4lXLCONE3Ml22FWaT8hn1H3rdGZAKMbLCcvoSQRbCvMgA3Tgaw+pRrPDlKUBGyIaLXCIU6DNqgwucFgyKwNC4ONTK06+Q6YeV05AkKMzIMtsWC6GqTp0Fr6qsy1Qm4yeqGBylFrxrpC1VXioOwcAwaBcUjWRSlQh0RgWB8ictnwKzeQVJYgwAvVIX3kfRrB5hVZORZOs6GmFg8qSslpUa2qQSEP8e6ZB5XIJDWMZ1DGPRiiVRyfRvarVWYxaZkC9xgYdynAECIzJKSmkReLTNJSkeuaMoV4K7l01GOtzJ8qL81UhkYKwujMM2Zfcx/YKZVYYRunTTZPbdNs8oSZu1mFesNAtYwERXNkkk05GSfabN6IyUkocxWEoBRMc2SJakwlYhmMtYspD0cj67eZDocH6PX1NRqt4BZFYoEINoEup4FGY6sSXqPRHOV5GMsulCWqE8CytBKtPFm0TJjyG28/efzw/htvv/Odj3/89NmL3eWd1r7uX02T6f759YvLzz/+znZ7/PDJm5N2l8+fnyXuHXGrRbH6lvPxcTs73W62OR3f3c1/8Nknf2K+uH/Pzx48wfbe5uT27PJyt7ve+uZqv50bd7c4OTqBWc9lS50/fHKzX2PZG9vdLn/46eXt3av3Hhxtrb979uHZ2x+1++fHud/+4U1sTuXTbp+ff3ljfrd5cP7wyaNEu9rt7273830/Pjt6+OjsyZuPPvzoq1//+tcv7l3c7vaDiim7ODAdkMMhbaS8JnSaVRyFWyOVZUk6zJcs/K1mRzbRoDCUy2cc1YTI0EjnjupQLB6shjkha/Mu0RctS45QJXFgEJ1Cmg/MUUBWlWx3GLApdgpsNCvZSh3IUhTZZeyhKjxOyBAtu8fK3LVGs0q7NNbUugHSKs/MOlHh6IM4eB2DaZgqU4t0UL3S7tJhvSZMIs2Yk6sfdoihbjbmOBQdZjT6AJ9LwEm2VL32i9CNlnQvLQRZfluSdphMaNOokx7q8dJDHOYmHzJteqGfcwmlS2lHT+ZUKrph29EKRFXM1sBfFYuSqUZhzakRmpBVdkUnZqlbJbZbxT8NzENCwebMyq0tlK0pQ+ojTLfaMQAgoKRHPV3CSL8dCqqR+mI20odbGoEFGiKo6rtJGgnrAH3oFjGBNbOMsZsmIuBAemaJWL3qES0CNBnMnMMbZZJBzpEzUaKocTnUlwCF3JBJJHyEjEIULUqrh0AG0IIJrKbhEUIAmiCsjIFHehIFJ1fSac9kj4zsxsnMnY1QZE90BiLXwD4zlftdj1gyJFl6duXS99HXJCfmxqybp7AmlKZAmnODzdTmqU2t+eTWjJM7SVoB1uVySY6hBFSZ+41lD65uwQxIygVrslOtRiNTdirNJoEZpXoUzRob0cwnqB3wLJGiu+C08bQmVgzXSqM3N9IwRqJCY2tKg4+ykhx7VBEkBfRBSHQbfMim8ikSDzabs298+NV333r+6ubpy5c319dX+13c3fYebYmbb7779OUlY11f3jbeHG3D7m63ky/L8s7Pf/Ph++8+y+nVKxydPd7ue148+Fv/9Lf/zDeP3+O8u9tPG7797r3vfu9q0vL2xeYHn7wMHG+P/XS7nWxa7e759avT463FerPuTk4aqMm3/bZPp5vtw6/wjQ+nx495/eyX/sT0Lz/+8b/+je+hHcfNy3fffff03uPJoWm6me5N8/G82T568ui9d9587923ji8uljWudndVEtbgBNtBmJFNJF2l7U5RDWZO8ymoiosRhxChVFCkhqZEhDJTrGMXcCKAFSXnE6DyrmeaHzItDioaIMXXyroS5dT0xDoWyjItVkhhLb5pk9RSNqIcMSWhTGaNvUMEnBC1gCkyF7BPsZr6lEvLldq1FqpculKFpMEw6paSmvCa6UWvhRlIg0umgIYSzxGSIpPkzEnW6gRWoyV7ZxektMo9JGpmN7bJmxfOQUCjPqmw4IY2AzJ2oUy0NTOLpOGAeKh8VANXV6EqOGjHC4RXyZZmIYFpxFUijRNZGa+lGE3CsvQiiTJSSpZZn0ZJH1aQFepy8AcZIWfITJrKPUxUcIKnpRQKKRfVRa8eErBkdoVGmL5Vb4HVo+Vwr+SHyhxLozWAQh9XPuygZ2dmdSfWtGHErpEyV32Kw/BZZmLUtGiVflJVrcpmIXgETUGaNy/pz1gGil1gR4kjYWIfuUZysEEZWjVkIYgsn05JPnpB6uJCmdIjV5FVP4dY1uyRbHkrUT4TcMqymTXjjGgiqR1yRdBkSqaZT06uSCEbWerKE8TalzvkbfRYOwEGIvs+l7u+pMfxnNZ85nGyuZrLQLR53m42m2bN29zmNk2bZs1ohga6IGYXMpuy1KNmNqJSV3OrkNEo8xqyykUz+qrK5l7B0vBkrXG0qXEivbkZNm4UJjMezChhEGwCSXSjVXIGVAM4na2YW+K1vWDATzQP9uoPyqSGVZBEkeENI8W+pEGdbim3eHyyfXy6/ejtB04s4t0aV5dXTz/98c2X80dPTl5dPv98fXp2pn61arI1Yr44ff+D9++/+5V7MX/6wn/45RVy2T5460cvnv9guX53c9Q4W15uNv7BVx5ffnl5vmm3C15emySiGzeWenT/wjxje/7yR5em5f7p6fWr3emD6ezexeb43nz06Ds/fOZ99/js8f/mf/2/+oe/9hu/9o9+czr95vsfvb+xswgdnZ3ee/z2PG9Oz05Ptptmtipvd7s1ootUbKVMuTVUwEbBDwDLzJ+l9FUbSC5YAQkGBCKzYJeJZjCa1lSklsxEbhLebFybQ4QWmYoMKh2W5nWBBMDRGJsWytG0kKZMlqOCqDQqjbFyQEBoQclZSm4zi1SNiZU7I2hFBjgJAFruU3tkR9zN2k+5GBdTZ/Zmu5dGdBnMYaMPo9EANgOoLoRgOYL2VP2pUB9/R0hk9h4ZUmvesHFrZhua00CYWc9YURYtGE2JEDcb0cuVO+Dy4hcySCcbAPPiPWtarO9Cbg2kMZWJAtZNxfIdqimgarVwO3Q51aU5ZG6ASQ1N452qGxpZPlsbFpBJ2aWEzJTITBDlAh+OzHFTJSGtkGUgBw2ZMNKCTCEziQBImQzuGkoMwWBt1DlFj0gh0Z1utjWb4T4Qv0yCAUwiycaxWFGMVE9VSEWJuDcFW8SUZGNRebQc+xTN6Oa0yrNQGqUlxeYgjT7O/YHjl7g1kSkpkJbRh2uKkQLQU2siMvdKhjKy3PCrDJC72MwJUpmKyC5syCmZiOzLGtGi9AS2ihZq7mnNp7YxGb06BswzA1YbmUlONyInA6LJhSk310xx33zKrVv2FSbYceokbWrr2da2tmk+h7dJvrGZvm3TvJkntGkSm5mMVsU4ICmLiBgaz6xVcGRYlIJZUK7oKURkRs9YFWS2yRhEAA5M1ibWpUoc8JbJargpzT/kJM2LVy+DuXIaiQsk6cxitiVQXvE/XvJVUZWkYWJxFUbCRW6IYBKOkXLG+jcTRQUDh+ZSzzRg6za36ejexdz8k93Nbn1xajcxXT2lFuc6Y93Hm19995PnV7/x2//MeHL+5lsn26PY30buWrMffHJ5vN5ObffgfF6e9c00PX54/8XV3cl29/b7X/nyyy+brwY9fHQeESRevnqRfff4jUfM5cnjczra6b3PX77af/t3uh9vbMN29MHD+7/y5/7sqy+vv/Izv/jBt36+B3rvgNST0XtkZKwRSdU2uqXor2O4mIflpXTRUlWV4yBeSBIOa6CIFVDV3krjyzEOCZKGHmAxEPU808FEBDyBzmgwpbx6VVWMSQ3rJQ8MGdJcarSRCl4/UzUZiGBo9O5YWmaJD3IovREj0mpQslY1z7k03WQsjF3rdxsthpVc63lpd5efmdTpmCa2jduEgroP0sxI9QrZU3eF3JIWiMxb5C7pvXPNvkoubX2zmTacjnzqU5saSUXva/R9KixH44Pgsy2a5x5rWOW405BmHrnG6AM1TjPMzVq5lMB0OEvfJbA6Y+lJNbhZyZPqjcwSMIgKKtmorBLcVCo7GXXElTvdjAYnQTdHy8GVBrFQyoQyTKERsqjMBLwrEz2grBZTdeRIm3LfNJ/sAPWUP4msXEOvoxlZ35fIjFyRS+/7oJLzkWv2NDYW5leEIq0U/+5Z9/qIj+OgMWdjOQ/SCu6r4d0aKkqw7FGim1nd0LXQiykjPEVWHqdRCtRq0VMRAkIKLbCRyTwMGYqIJXG3rpFrlxSq1saiaI+MTZMbg0GuJGefnIX1x5QJrFS4WtSmWWn6wIRumJqZGUk1cPVM8w28teZuZfAEmGgpFzTPvqyzAa1WQAeUqyKBuWkzNfrsdNIN3mxu1loDjLApekRmZhy6kstxy0yEGKEFCXESurqIAE2ZUZRtD1nQ3LZbQyA73QBnWWDKpgg7fFWNbAaakeYwOQP0Uvmqfl+g9kQMOhADtnEIzYpHHu7sIYSsw6v+RHrpjJycUNGGIw+w5N2G7GCtwcqU0Wkacr2cGu/fO+1f/eiH+ys8/3SOOGKEG3Ky09aOT798pVe95XLz6ru/Nz96lKaIdpVHT0/f+vXPnr6zxf0TW/b6w+9+8uTJ7fGD+468e/WMJh2dY+vnbBmcj+cXl8+fPL44OXaqXRwdd+R8cvbFs6vp3s3m2Pt2vvzyy29/8p33vvr43/33/rw/+OarV9dYVhd6REb0UgabUXDYPOVMrlUlqdHwXOqjRE6lLIdYH9NQ3rFBHOkOBc1SVTw39lAjGALrj4mhWoGNwGXQMwBL9ZoR5USz2tdLXwUA4arV2ZHpcnopSsqqFmnJsCIUjS41UjBVDR9SiRQ6h2ua0cmEOrB63k39DrFaXzx35Oro1FqRuO3qi+8I2dtkbePtCH6K0SZEsiOQYgaVEVpcZVNpwSXiDn0JskNrRmrtwGQnR9N2mrcn7bhPk02TqefSdxE9AsDIeEfOzv1mNp/IEnPR6QCX7MreILd58om+wTQbvZFkks3YyEZZahFXh/tmk5xJC/VYd+u69EyanCisPsZaE1Lk6HiQWZAwb/BmtNaae5uaw2eyZUb0NXpEZGqJEICInuhAR0iwzMxcQh3Der+mAoL5tk2z5QbWUNct6Rl0Sk4n0SpPxat5PZe+LvvlZpd3mTlPx433nEewqQ5BKRlpUlqTzYqCpy2jVkYOMAquJOWlpSnrVDOkIiAwnI1sE1Nuxla6F6TmzKG2pwcBRWZEKqyHap/JSvq1Q314UQAdfbXITNfieefJEORogIGtYdOw9Y55A2+WLPWeuyU84Ut0BFqGJTq9arlAm8wnV5s4Ob1NkxDD/WFONHOQtICs0WkpmGRnx5uInkkCdf4LyhLIExNFc4o1mlvxXZaSZfQ1Y99j1F+nMkoxnCEq+5rZlYKtqVbllp29ig6EZJPZBM5OeSXkIGAOTCO6s/pkMJgSlLhARqtK6bpeKxInajMbdKgEEqUaS2mQPXXykJUsPmIYZIXhFNUHtypyoQGtkv5eG22EMexDo790OBtRq+IkPjq7WN/56A+f/mBXuPAM0Lbz6Xc/fvYHP7y5udo1ZO6X8yfP3/vKu3a8efzgLF7drGcnHz+9uvzXd9/68P4bX/36558/teuXS8pnLTsdH+HV3eWbTx634808twenZ27dTcdn57vrq5MHD3/45eX9d9/kxu5215cf/15ePv/g3fevT+ZHP/XuJ5evrm/3wzegivUxo9wsUcAmjESPyttWVkinEmqFoRoIK4u/ja6xqhNG0llzMi0pfDDRXwABAABJREFUIauetuh8WOVZKdoIIoFUXCjBVjIlB4G0mcWdDCgtA1mWgDj49w7jPKFRRuEErMBdDOymAlvGLzG+eyotg9iZdoyYY2+5l1bXolio1VkVlkibEg3y9vSLb5tB0ya3R9icmnmJXCyZbooeQvSmfhe4m2yezdVsb0vPvSQXiXXlKEVarO1tM7fNbjo+2pxMbTJlje5LZFIjhz1ljXObm0Sb2BqNE9nZ17yL6I65tSMztza5b9y8AW7unOizm0ck8la2n3g8z6fNZzfrkbt12S83PTsd8zS5N8ozeuay5pqIDPS+CtlMZpP75O7e3Ns8t7aZT4586zZnqK93PdY1+6qlcLhcdkIHIiITCO0z1tq1OEq2aaR8Vk7rtGU73bJRCC2dnSHCgKZiIhSKyAxl3/e7/XJzu78JxaadRNxpOd3OWzNHsmPZ951lgze0qWHjCSAil56RClmdCBQ8NXl1hLqbvGYB5ioy2WhN1kyTEarocreJoeIvGZ4ZVI0GTBpWYY3S7U4GRCmX5JOgnrSOpn1MEY6IzowGipM75uZHzrlkKNstMPVIqJsTNAV7XyrBjfI1sKy94EszeLNmMiaJ5m2yqcxbAsDucHIzdLAE6sQ231gt40KVPiacTKaKRpKU0fOgh0UiTcpI7SO1rhFZzaWeTET5vIjSjzJQ1eYFadHVikqVlFQzcxJeP5QbC1Fk6ZGkSrwoRqagVZizOlZaDrdihyU5miCHVo3KAdTWMBqHiM9mQ0Y9InYGrjxEwYmRU3iImoBq20IOCFqqn6qX06IEubVJCkeT3bt37/jhW0+PfndnWnY503LNL17uPrm8un71au09c++Xl7q7+eDDt2+vX+13t/dON9qcf3J9+bv/5HvvnM2PHmyev9wh9fgr2+fXV3vDg/OjLz971sF3H5++8fj+q9u7+6d8cH76vbv1x1/e3IYfZ7y4en757OrX/u4/Jrfnxz/46Z/58BvP9/e/9YuhRsJgZOsmqiB0m8Copu0yl6QCNIOTJZglkaJXCDkKBmfLEToxVNxWCq7Ca5gakSxEFJzmosFWUMqucABppFWIhbtLyLF2HbYuoI1JyLykNoe/ByggJtwwzBH0geOQQKA0uwoJgfDs07I3La4by51rNYQygGCuyHUIds1WMunKqVtrT++ewptWtnWDu+NZEX1NGtRrU5aAVdqvotrk8+xBrVblIU5MrXrBWb6UXNd+560dnZ7M26n5pJax9L50ZNBaaJ+9MwHbkLNvspmM7lMzi7yN2K+Rs7UJE6ctNq2xTWwNhmY035bxKlN5A8C2J21zurHNxMlW3q3X1+tVMNynzXw6+WzSmj3X3ao7ZSB7X1dB1tzneYIZXXMzs6nNR/PZ2s6cjbn2db/EujKUqVh79MzFoB4hMrFm9q4FwlYT6bAJbm5gWmoz55HHfk9aRsca6pF7RFo2kd09oSV2va/IzFyW2GlZXJNNvWffzXss26m1O8WSt2vvLp8wWZu7bSASS8+l55oY8ldD0iZghrk1b/LojHrc6uaHweecNtYmmqU1mZFcAEuXes2ZnYrYR4YllKtypTSRjU42mzbWprptM3qE1u20X+56OAKeFXM0092I2TC3yebJfdPaVAeN0AOZjT5tiu3O7B050YeoyIIcvq0xo4E5KmlhMDOWoiQJ2VRwA8rSTWUghMw0UYqkam9eK5e7F7PcB6lTRpY6pOu/EqQOAKIVPi7JNXoXu+X4kUrgVaq5SjUibLI648cJWst3lmOgZM51Ahz+gZK5l6h/QCNhRaWNGhOzRI2GdV5nxYNVSh7GcTBkMsObruy0PipxdIh9ksSg2jBMALBEAlbuDaufm6QxYKenxz/9s7+Ucfft/X+l68+azx9fL7/3w6sXV88iE5zBbef5b//w2eTrk5/62ovntw/OTl4u/cHDR9fz9g+//PLp8/7q5frmw5PN5c3xydFKfucHL49h77/75LPPXp2cnKbi4sOvPH3+8nqx84cPN77xib62v/Ff/vrvfPf2f/E//fP/8B/+vR/t1vb4nT/+cxvrtfoX4gEQywgiVKqMECZAByOSGZ3GzBVqKNqJw3RNEWgaTBtVAogyFQ1JaRghzMMprW7NUpP6CqUY4kSYjxDmogx/4n0RSwubVvDX8FjUp6th74BAk1JVGDdkdcyUMhOBhMJjaVg8dxY7aj/p1mMPrCYRCgJEOomW8BAjGbbtbbv6pt0uffG9Oae+GPZ3ER3VINiF8CHEImBB9h53Ei3obNYmcVY3dxkRzMTaI9aF616xxtTQTJxT0WMBktJdtCVjRYcQZns6KRnprRkCwULczXPaaL3TgjCs5qNlQbpND6BHZ67NLI8mm48mns62yVh3603PvbV21M5cpHXRllhjvY7YIe+QndlSqfTIXWlFeZdd4dNm2Zws3Drm0Bq5ICNNYbBOxNK1IBk2+uKEVRFCkx9NmmAZMiXg1mON9YZmPgIFYs1dxIKknKKLvvYlclEGmEg5zHyjtuHUhFjjLhnTPhG6xW6fN3MacrY2ZZsMHpadob5GZlYgLzRza2z0rU1TN8JGKk+oMxanoR1N61Fr3qbmNsOnMlQZrOjT0lv1fleycAgVTpOgO83NJvc2F4DpvnGlhcEZfRcdJnOfSr8EYZWt1hrnIzVTk5FIZYXopSyhSCFobEsFolKeVGotH1hwzgp9gcY9hYwBexphlUZRW3cI7NlDS/aINI5gMUlp2ZURHZmQu3IhWZ8QaCTcLDUhyqNmGOkTgwlFOsEKQxr6LDazKDEQiSF1Jfla7lWjGMeoXqgKS3c3sN5yxZcOtswl5d1a6ROtISs7J+tUSJEoXD6H+5hFo5RNhEVEkCl69szq3B21AzrAAYkiIJkc6lgOA4QNHZsIqM1+fu/i53753+77/P6Lv/PpZ1c/eh7vvfnwev/qdncNm2kbGNVOfvvTy+nhs/uPz6L5/Xc/aljffvTmjzA9u3x+mXj241fvPdxun+2PTlceNRzNnz9/dXp0vHux+/Cjt2w+Pnu0PX3jLdncT897O/l7f+fXfuOHN/3owf/zr/715fb5q92b+3/w3/L+/V/6U3/ydl+tCewRLC8utA7vW0oyupcEsbQMZezsEiGviDgf+xrRB1LmBlHKpBT+WlYGEiMyT0AVLJYMCcP5bLXnGZgVRF6iizIq51ikqDqzFQqwUaMNJ0akaC1oOQlrcbyZGcroVEIL426OW9cutWPsUivUDRJc7iRCCDjVkr6iLTbtuaWdANsWpQHsbSUzdmuig82CGTLMDc2b0WWioxq8XVMrTBcTyEI+XSMcWWzMlPoO3IrMNapto0NKxuqJrKTbrmUIlPbgbnEaMbFpanujW8wkO+hMdWQPQOo9EZFpAbKpaR++v+m425sHO0XHRFAe6InmzK51l7kiOmHSpvJlUkgFgAx19ETMO2nte1wxoeziOhnpJt94Euveh2Ge3SLUMbxIFugLRLHspzGUEDB3oxOWWju79yRsqQdx5INnSTkntsm33jY+b5zepZZgphLZe8QO67KTVotZ66yZ05GRx9GU3LH3DJAZ6z5v4W1Dm1ajZZ8mmLDsQ71HRMRku2W6a9PxvLRp6ta2h9eeUybI1Zi9954J+uQwN6BBtMl84+2IvpE1Q6M3miF7YlWkj8rBRnMVd9zR2WSTsYUbYAqg2FoJ8kxWnDYE5BRUo7lNZga1RDBLA2JJMgXkmmlQM2Ov2GdR0cVuFIFERq7Ro2dm1NEMo1OWrKZ1aNRuQ3DKKgvOhq0QcKRUYZr0w0Hn49qpUG/AKjSAnIiUFpHyzYh8KH2XMHqBK6uqhFljWy84XWCng5pEjUg+GYOCMw0ymkZlT63dNa4fZJWsNKGEgJJE2/Bj1HVXCHH9uDVRDl38MEiWO2YoJ+qjMQAxzL8UaXZ+fv6tn/8Ty9Pn3/3kv/zFD8+fdV761//gd37Xj+8rG4Tj402/3f/Bdz796c35/ffOp3l7c3vbl9yc3I/Mp5efrzF/9gofvLH1eW6mTbN2dMT5ZBWe7pfHm7M337l39eoGNm2fvPN73/nRP/8Xv33z/EvkepcBLD/79Q//nf/l//zXfvVXv/m1j47uP+yRKUGKVLOByAF83V9bY4VGpoVMmKxqAaK0iRgFdWNwxkFfjlQIUSWldeyDBnWwq1zVMPOSqUzDrze+VVPdlEQejDIZtd5F5WzXWlV2/wKXqsZztLQzJVMfgkFoyWDvxgVaN1pMC4sGk4dtHA6aRroqu7XOKdn2nFObVRvY3GANSWImrIN3nCL3Cu09zbIqKM3r8/FWU3aDGRC9tpBsaBRSMu80B7tTZmGAGMlCtRjRC2k3OCVV1ApCocJAUUWANTk4KUuhAa1K0BSJHkoJ6qloMnoTzZKmSdyHKiRndA6vFkCuuWP0te8jIoAJ8EC3+P8z9e+9lmXZlR82xpxr7X0e996IyEexqtgkm6T6KbXboqSW/AKklmxLMGDYAmzoCxj2d2sbaLctNCAZEiRTstR6sMluNsWuYlWx3pWZkfG895yz15pz+I+5b1KFAqoqKzPixnmsveaYY/xGcUC4UdpCAaIZgsBIIEzlwxnKMhJtNxHAUotRICKzSH+UI2fE1FCANGGmuXp3mk+aMXSZuiWzyT2d5mmk+1L+HDYSlLu3pR86V9DNQAxIQ3Nq1kp0jNE46c1PvvQke3ant+Nc0njNbYiSOg69HeDN2BotKHma1oYp3RKhsWkQfSkOYgcFG5kXjc5GlY2PbAfvvVuTQ1Dz7t7NF3Bxa+XKAGTuXR2tG8baM80Ic5ojojP3O6dPeEq27/JIMjJT5V1VRyYd3BUXQLKOdFBOS8qkhBVVIAQXE0pNslYHyDFSdf/KZ/UGjn0Urz4ah9F6cHpWmqz89gyj1edUTu1UzzKCQtxHbk8WFbgqcnfxt67LWLAXKwJwyDPjL5SSUmeqaGX/TkfllrBbW5wMqlihsXPZ9q85dwAHynRfG4b9hN5JJuXIqNu4zZ1tYpX9TbIV9xS2n+E7FhAEKERtJxRMtiIZAzuSBHS6Mz79znf+xr/zf/jpl6+Xx5/+8le3Vy8/Od8/XEWYIfLpcsnt+vh4uf/hj1+cFvv8W2tft+0i4WnbrC1p+bTpyzeX6xYP5/V+gZ+sH7Qez3705suvffc3sb69bhGhf/IHf/T267e9OYPddJ23f/n3/sV/8a/9zt35+ObD090nn+2jEnaHv1WUXarHnrk5OctbAjo9SqzLXQgpKa1sSBVqryiACtafe6dKIUv1TI0S2QQiqSro2W3u33THNyByjztRWXDhPUsNWHH33GoYrHfNZFTsG6LasEj5/EkxejJSTvSbL5s6OSc3iaA3uJFBJwOuG1eigz2wUt6IsqG3bA3mVGMclkRal42wa+0hvC1u3cxX896aW7OeiLiBQ5jeulftHxOZCgKeDNBhvifyYQkLqwW/kAttkTkap7bkxqBIHs3dkfQOkZG+J5pCFSCVnC2RoXRwtcWt0S1tt4Lm3nQaIUlhUESmPkRGyk00MlpLJ+hBtBncu6syzZlu5rCGHCjampgKzTEnQeeybtZ2cSy2zIppWkJDo5oxG8jWjc1yYfdOQj4yZl6U0xI0erbmi1lzeMfzbh00WzsPjWu2dpCiIK5uNhEaSGTq0gHr3TrUmE3agbqubMkbHEQgMK/Cgc2ZaiDaKQDnzZFx4xjbAJ4yj/RDu5N1p1PD5AmDO9py8O69H9rSWy9vcNJQRkIughsykLUM6t2a+WguISBY64QxBB5yX3CJQkapw15OAZrcTdNrMwWv5tsptCJowGjpSAITJim5t1YN7VGd5+xFQnOClDoIyeGyyqU4IXr5mlXh/WJ5l0hEAFl/L2m1bmuu4hcUTKh+mlYjviECDDhrn6k94Fb+FnGv7Ciig2E/Jf9HOOZKve6nfmfJInVeqM7uIgfslj1StgcjSiTLgmeDiTAY4H9BfYgaEWSSZGHshCOjZBvss449KzT7r6lZek8CyDSAQNQrnTTaanzx4uW/9Hf+zv/wn/ywNfveH/0xtDHncny4vH99Gx8BOJY3r9+8+frNhzS/O43bFvCni3s/+IHvLxujm/oasH7AetDh1A/rd37tW3fHO9rx/MLH48dfffX+V69fH47rfHx/aH5i/OaLT/+1f/1/Oubtt77z+bhcbyGY1dXdJUNlSmAVvrE9k+Rmo4ySTjPTXnVa+pRIc2WagHT4BgDWxPrAhVJkVuzLmKRSzp2OH3UpsFKqBem5cgCS8ptJSYkaN1HTXqVere4iAIpDWv5TU2258TzSMyVzMj0ldU+ekBiIVGCCwCCECsRX5WYRF8vYqxrLTGwH0diNx2mLpIDLRhoDI5HWvbGtrS/OpXnrDlo4enUTCF7gMNfECAuhUebPtfFF1SGgBq94Nd0bu/c2mzxM9ACsu62LN5rm/rlXq1BoefVlYdbTDD0QtnKxpaM1+qAmNksPeCiJ2hc5Q5YhTFf0dFGwxcNldDWmEKmyTXFpcDOHzNQSUtBzm7Ip5gRjOMzIqOxgxpiZSjPr6ChA40wmZdnQzA6dB2B19oyrZ3okYljMaAifHd2ig51GaZZS6wmmbi6DUels7mQquqE152r+dPN0NYTdmjRvSFGyZAanRs5bQAG17lw0K0EjZ0nIMzKSW0RyVBs7D6HmvpKLebkrvVkzP1hrrfmhH1vrqOV91KbKRCBmskZJGqzsCc2L5S/HngFxIgtwAM0YgdROkifAMDx3rzdDJDFSCpGYrA+9OdvGmBJUbl+JkOCcSJEe2pH2ZOMzQWNP/tRj+C+G9bq8N8gMU+mlbiOpHe1cT0rUlAwKSjC86Ds7aNLEVjzLKKMzsihBO/QUAypNoJz2NIIMUUWYrlqTKpGhwZ6bvetZoD0qX7VNAJ4Dc3XyP++XKytssihYey0W6gDbQ001i+xF8v6sHhThVVacm4orUGhFesB+eSSqFZYpeAbMcer+9he/fHzK893LTz6fP/izf46Y8+kNyObHw3IP6HGMH//y61e32/HyScjHdm3OsU0368vSj4cb5hXL9TY/p1lbH159p619MH751a9u2+24HC5v3v9rf/P3Pvv0t//Bf/yff/HlV8eGv/ZX/grGtWWw9+PpfIsAosymMmaWSsZJGdnASMXzDoGJ/UFl3pVzzqgW6ETV2iTJRON+KFfedPcv7QE+7g9ESpDXVBmZqYnwnT6E0r0EMXeDJUEWSlpWSJkCMgEilFKmgslEr8nh2cWz25wMTAwnsJi5mcnZlalk44RqMToJe86+7RMiy0+7Rx8bFnqnsy1cnTkUSZtwlehA71XS6CZ3c5hg5uZcpjaMzHRr9aAoW/e+1q8kQU7z3JvkUmn0xm6tw9ErgGTGbt7ZFmNzZFcQhKfQLaf2x6Lvxm3Y0Ve4u3nLhpTFdJqAJrRw7Nss30E1ldpFJFAcFRfVtoxAedgsm3XQ0ivIPRmhCAvz+prPZrk2MwsmoNDIoRi2MxHY2AghZ5pZ79aX5mu3pWsRfLIJDWoxhg0goI6MLY3W8tYKLQyjBW4bwuLm5mGtcXWyKWkLbZnW59Vyu0lxG9uWM21yBGZSEcV/mOUGW+E+YuPQ6H1F9yoYMI9YYnHNMF+X9dyXe++nvq6d3agsrrWxtQ7rrTW3Xm7xmbXE0sBUyBSmgvGMRKv20ig0thA5TW7uAUSxmyJmxAQbUEGw/cr8fI8J+Nxr0KGcARDWkM/ouEgFA6StlScuwxnQqD02RvS0/cwtz36RmpDOfQ1me+GHEq1sMoFiZdc19hnwUw1TSrEMx2ZWra2emYa2UAUku4FO+l6NAiknAEWChDpkxl1BSKuLvO1KLuuOR8/SkL7BC9keMq9Xqro9K36EzFpQIbBbOOoaZFnYoXRxBymJ1eUu7bfZ3a9BOhQgYQ4V22QhQDNWoomGHVlRkE4DYsRPf/jD7/3TfxK3eXh5/t2/8Z3z/WfvX38twqyvti7H09PTZfv4dcbIGV//4sf9eLccj6l0c/aWLbdt3B9PrR3a4WyrY8Hpbv3s04fjiX2J96/fjMt2189/+rNf/M2//ru//rv/53/8x9//6udffOd3vuuHB8oykua0ulNKsCjsUQXYWLQqVgw1dvdnhbRy3yZzL5GhQTCDsaC3tYwh5AgUGErFNkntaV4rnysBs6mJirppP2G463cIIBCdNtwtCykckNErQ6CJRKRkmVLGKBZs+eRVhlS6MUxE9mrg4O7bJbGiiebQRihmkot5YzmXvdpzCNbNIs3bsclakpsZwWvjRuGQCZjLQ3RYT25K4aZw0gyYgGzrAYG0aGVyqKYvo5TGtPpsCuZFRGAXHWyo6yopWIacC21HE5Sdv5HwmBMQy38CGQJJI5otPsthPFM5bUBB0NHLMV3bcoGkG/fovKF7itpEjC0DFR6lyaq7o8zrU9pRHYLJlEst39JIITIkYWYFzki5wVnf/pUG64t7M2TalBlySIMR2EYoVGXpU+JMyxFbpR2dPa1R69TW00bvh77CKLpAb8vS+kCarW63LS7IIUjZIlOwsIgcTMgX62vrRy59aUtrhwq6iCQ7zOmTuS3T2nK3HB+W5WFd73xx89ZTCSS8l3nXdrN1REoZwtjXS6ICM4QMc0sltmBTUnruakRWtbCZSRh1nGuXdAEkM7W3pAAM7PHhUis6LMCdDCEYGYXmZDp3j3l9mQIBpcHFXbynopaWU+akm0gvDu7u/YNBsCqxraXBXiJI35VbPK8//S+eITULiPWoq081KVPUPXfPCJdQzk5AVVrF3S6x31H2EYLVoGRUVpI6Q/tAvZ/IfP5tbVdgMFWCrZrUYNo3uwywnPvfYKBK1yl0WwPACJLaXR9RlgAoaXWrdETVA0dVIOqZXwgxtGEbwve//z+8+fB6RT5Yvnz16voBD6cH0baYMWLpaz8t155+e8scRsfc8oqlUdlALs0Px+XFi/ulMPDn86vz/elwvt3G/XEdHz8ezT4+vbn7/O73/r3/hbfTr12uf/V3v3tc+7e//evvo7+/Xte2NHftTG6bz7UbXmY+2d4eLCWyCuuFSHqWrEcB9Oc3wYwuBLgB3L/gZiyKR1q1RbCMrmQmZe6WvhfnzCLsAy6Qu5DvpNx2Sy0QbJGhDEcg1Cr/nhqpkdGeP8UBmtk+HJTNHbG3GNU9BntikQTq05/qaAG4ZEaTlQszrYjaFqzZka0ZPKfsSboCcqXRzM3gLJtESpmcmWqjsR6UNtRuECxhTqPJJKUCIRaHDaouJIFTfVeZ2IeZZToywCkC2TRblHwZrNpVtkikJqFZdT+alIWhcUIcIDEwNjE5Q1uTe5OTbderWgCGAgeoximkJcAZQNB9n9lqCGcqt4w0mGUO2rDWhrue+9RkgimnjBVlSWRPmBt6IdHNYG5MzNDgxCYwNAVEJgq+m1Qwn7MikTbBRuve/aS+NlPAejuYWTpEWOta19bOnWs/ZRtzXp8mbkEp5ZqiRYqxCYJ3Wnfr3du6Hls/m5VeG0rMRMRNodaOfTkd1oe2rL31IJnwBkFOluxnSKUGAWXB0Fq1nEjVvJpiZqQqC4QoRZw5lcXDsUhPBTSVyqzW3FJCirHO5zKBzQoOjLbjprkkSgtiYSaKuGZmBKBZ1RYlle/4Nvr+Q4uak1br2YIb7SgRtOcTdqeHPi/a2FU3VU6ySs684PjPaaNvxoydrkxpPwVhuTdnZdncKVRxbnED6toFVcJlp7BVZdvzA6F8dlUEVdJO7UyTzOpy4T5/UF6lHwIprzvmRAVMdvc8CKFyiCgyZ9YfHHtIqQHPu+H9QUPWmhVmmIEs3BNYaW5CX/7yqz/5oz+6XgZm5Juv737tWw+vjnPzx8fHh9Ox7pYZ/vT29dq1doFGN28g29N1RIVsx9jm+PaL4299/mo9nU7nU1+4nO/ffvj6fmGO2+nhflnseHfwTz7/8udfffGzH/zuv/6v9PPD+OrJYK36WuYwMs2twl1k0A3BurcTkYz0IjMDyEobCVZYHWrWS2yE16NZQRL0injUqyBVX26d8OVkrx25msmImQ0iTOD+j3O/AjTzqC0TqtaYUUgfc1itoKOb6C6p15OADisgIky7gSzLaCOAHGRzp5TerFxSpHEnZicrdktWW5MAKoIONGQy95b5RnOTDNYWN7Dt/Iy0Qq1PznTvxfYuJ06b1r0pIhSipTJia+kQEhlMMlu2AB3NS5mkYyrngIGyvdEJYyposKBZB2yOHBRiQDChUBLo1htb9KTdGJrIxFTMFgSaWTMps4HmjJTAelrsayyJLiObNaAU3Hr6hp5bfGQo/2wtTVKRNfoJqy0pTIxGn8KmFKchiCb0TgM5KURORkbalqMoVzQ5SG++GKzD2T12Xoi346n3O6zH7gvMUt5AYdIE7+vx/rS+AA+L8hg3TaUiAbAgSPslZZSRhDT03pbe+7qshM9U5oxUZt7GNRLH3r01b6ucYDa5yFnAL2Q8uwEUmQIUJNO8kcYJy4TNrJ1cSOZsTGBn7gDwWpNYYu5JpPqK7IXAU0ipgbm3UIJVMUjs3nBWqmS3LuM5NF+N7vXvVNWJV0S8wJwVwbeGw1ItUfuJXUf7rtaXYf9Z1DDRJQTZMOvQ7GUL3YdtPofJa7mabZ/4XQBMTPozDwA75bvSRsoKBKGoXhV+VBhdKkciK0xSdwur6X7v9c7dgoEjBCoMFZStBKXqU/m8mGuCaLNCmLu3RrkTm61mkwWKJs/9KVc73mK7Vj1AXWe153Oh0jFpZphb/Ok//u/f/PQnmsjbdpizxfuXp/t32+3V+fD69ZtPP30159OM66uzx7WZB0OqqSF1WNeAXW/Te3/x8sXx02Petr61vOXqTs28XtrpxeF4cPXj8XjNeWfbw299/q3PXzQsd83yNrcZdLO+JJoi2gw2p7kTTDRr6TRxwoTsiBqbjAjYlumWC0hnsHkmATeju1OYYwB7KQ2RLgOSGVnkAWSJU1Wfm5abYEqnBatqrR6MNAOgFMw9lQxDejNWgwXZ3AsyiVbeEAtgy2AkxfIWeqaB05qKDwfOZEAFolZ5eGBiejeF1SqgjtTErNgGWagoJdhSOSRFZhUoS25tSbNONLfWMm8cMjRDGqkUfKQqMhtgaAwPr2l75tgQM2YaTdMUQQ/BrYFJc3dT5RqrJO65hkMZWQcLLA0bLS8Rlon0tCFNTGc6mnGdhee1nk1IdK3JGUjAcyotzMPglkhTZU9UPjMWnd5gzNBkuti2FERm+jOBySssAiQUTYxQsrn6iSTHBfNqwfA5ttHQgrPZit6h5pKo1TkcWydt78Xoh2XtB/ZDt76AcEvzBu/WvfW2rst66n7IHQGq5KDgvq7LeelncQFg+9lYGghQNsoyxJeMBxFu1prRzQVEkfPmzJmmVYI5vLlXNZ4M4IyMGCOjyoDN3BCelqnI9CJZgiixKpMZGaocTj0Cak1UWoLt18Q0JnLHoDswkVHXX5XJOsOsHGfCriNb9b7U21Q+v8z5fLqBMlrVntTIJaKg80EWQKr2qIYCrYEI0StqjqqkIg2NRFIm1Eo2uBd77XHDHb0ooQScHf0mOIVZE7Oaqtip5BYV6bueBlYTvYh8rjusBWtJmmWHL/Bx7qZ17J5foJhwZp6sP2u9suUeMwM25RCdaLS0MkoKpKBJNqj3GuQdgBtCCLHbTHhi56LUzRRgJFjX08yi2IjmRiM26Yc//sk/+8N/dF4YlzTvI4Gvf3769Ntxf29+PCza3n2V48bUy/v+hGW73mJOedo1mrsf1w8XLY1KPd2umKu/WqMvh9Nqx9PcxtLORraCHa3rw7qOt6/tfNdslecYT4f70wy/XC6HpC2dbrurxNCKpWlu7qa0mUa1ip+5CWKazEqRCiCpThJsdJoNhKw1Rp0MKraa6tHoQkgZBiksoiw52JENuw9zoxl2U304ffdBVRUo071WnM1oDrMWZEsrH20V2O1vrb5ZlaeBtakVsNTNg7YHolUwM2MZQeiRjBgsFzae69CyfLdqV4xyH2dmGwKwHYwzmjemssw/RiIsG+GiYmQqMTP2HQPdZoucysDIcvGRMmf6IJ3Zoj7zdRUOKGVMS32z/GGmxS62SjEuUwoVmGVuGFfFgasbEiXKo6rResvUkuriEIK0psaQbIaRub8ue+44wyIFm7qClX2dFc70VoMcg4URO7bl4KF2vY42wnJdzmx3ouV1uT1GoTrVlvSj96PxMH2J3ju9uxx5sG7LIdsxbWHbzoe703puvTn7zugzA1r9l6WvzZuxl9NEgBB8jg6RDSYHnMdvFpFSJqxCpCMi6n6pGLm3kldMOyK3ymupBP9EapnJhYaeMmEGpvTMecwUk8x49qJUfmOiKp2TkTNTtZPY8fXVWag65WNfyqlQpQk6vBwIewVYjWoCnvsDINUNKVitLMq9bUZhzHJACQZPPHeT7r19Rb2Fw5y1gUIaEuZIS8KsYJj7lRUsNwX3gpgwMYAabCsGK1NaF2R8TolXQenuFtxrpbplJWJYrQmG4pHUdtJY5e81luxxKgHBsmmXyMLKQtZ0MZEgQmhWIZc6YoTdQqlktegV511ZcmthEROksuxAZo4ws13vByJr1+oUBAb0rJKRGalqn1EKaRmBDjfmGPH27eOP/uRPt8dHOmAYW86pdrvGVz86nj8dA/7+A29jsf7xacgX5HBOs7C+Lt4E+/j0OMJbX6BUarttb76M8+EUt6Gx0ZnNiNaaJYbm43p/jC0PsR16HFf7xfvLZTycTyc7HJ8er/F0ab7AHI5UOfvdgV42K7Ijs9KVlOhhauAIAay7CVFceXXIhUQEMlnNbgKUZqXITas3+BtGuEJh2CGU2jvLKmIXoVQQ3oJoUHOLgCnDmWK3/dlfl5XaBCNnQKG02nqXW+l5pMN+Rci601euOQNQpBiZrfodzbmXOAqyAJCcQ+5pZJuCm3dB8MEbh3iZ87ggiRFAWBJ77LxJnLkhlDmHZoQDdItmClkwN+TGNMHT0iDaIQPyBJJu1LD5HN3DVBjZoy52HooUoAyVhAtGlpyN9GbObmqYnq3yxmWOTmfB790YYVICI+cShFsAlmZkIjI5ZijKl2EGTEo0E5a2gCsT2RRQZ+NyXA53SxA4P43HcCz95O1swLvrCD9km9n76Xh3ONy3/uDtQOu9r4vLDbRD62tra2+L+erNem9LX9bl0MqQ/Lz8IvfuBT6nGEVCUQsUCan9IZtCWLrByFBtWuqAjClsKpk7MjQjM6cRKM2qvLkw7gWfymgxXJ1UUNMyow68OrzSppUoUq5boxARs6rCFRXirhsBynmW39ymQUJSgJaNDNBV0jGrUrouun3HJGGXtJ9/Z+gbVIpYfsr6suWzpF0Nc1HuApjTw5xlzKREJGSAw7inNllAEgJU+ROLsKsAZeYQBNUIsQ/0zzA4MMj27Eypv+Sg9l+VboY9IlqTgXexnBUqXEjue9Z6pk0wXRbZQJRWSwxU3RZapKsgbQ3mLjRyhyHv4k9Zk9gLUWfIWm/Z856wPld03++PikgHE6hg3iycpApEVh1vaWUXVyqjaqyGAMPjuL3+6hfksFAZI6sgeM14evvFvOZt40C76dbcKr3rDU1wz+68xTwdFgu7jOzde+sPLz85ne9vHz5c17Ec7qXb7TovNwDDTe8ePzRft8slbh+dio/rrf+lw3qP2wbn4dQ2X7fbaKoJw4urbzuVl/U5LIBapFDCZ/loJdJMTCpQCDGldIUMapr1OYlMp9hMCqYMaTMh3UhTKqaqm6mGtcyFEiKlITUh98UKkubUtv+dsYUAs1BSYyYSzdxK4QCDdFolMjIny84aqBYtB5DDwrJGzMxQjowOLN7MpkZsc1BpZoqRNJlmBoi20JbWJTKGWhMS7qBNwadETIbDFqzdTBEDHJipnOCgWo0WkdMlQPuDcDX355JAH0xXUJOTokabcLOA06djGNvc3wQAQ3KV5KVdyWFr7itoiuqgnaZARMjTTI0GVcRR4HjGbJPNlI1mZmEQM2KKIWQOg3XZkOTBdUlrtgEGq6CN26Gd+vKyJ8d8AoTF7Hi3tjuhNfB0PKnbcjjdHe6P68Oy3okw+tJXOsXefFm927K6+6E1wODWF+8AZ4xMUN9w/iiMiIqmz9x5ps0MQoyREWOMUj+8dC2htosDUzKJAjITCVdkxDVyy3TSyz1KkU5TVp5CtebIHBLSFRID+SxcFPi9Dl4rIZsAAAddOaHyl0rWUMYPqnQGwqp3tiZOAXBHWWF9Px5pFf+bMGXYfhRqGik2ccPed+DinvoHMjPqFlqRQhiRDaC5AWYWxplSBlMLICJN3L82JZNn1FLRnuPm+55NAq34HyifA/e8XSn8lWDcbZL7y+K7nxylQ7X9RyqvOQos1oAUkiEiarWQ9WyAszyNjGrR455kk7EeqPHNpX3fyu5RF3DvZydphihcCiCjw41wKAqxI7WAhMyMGcXwmYzyFYWZ1/1IJQLVw09GLr6Xcc8x379+/fbLX4rabgPi0te1sc/M220dTDBbe7pdlr5SmTHN9DSTUkfwmZty6J4Zkb70Y1xuh3OTTz/4jNstb8d2jNwyN42nxfLD65+xrx9ef1w64/yty3cezNHoEVO3bEY/dIvo3q4ShHhmwbWkkdrxkB7QjJpX9kyuqRy4rKfwrKXSnCLRm+c0+YgYGgjnbpTKakEy7ZGAcrI7Mb8ZVJUoGkFt1DONKJO1w63WD6mJKJvmzLRQWhQZLpGgGdO8RFJGLWmrsLL+pVDsDfEmzUjbjTU5ZygCGdViyupDlhKIVDvh6NbEDLdmizqyd4NLVGISm+NgAGMyxTTAmoW5CSubB5Sb9gET5OoWbtVI2ZjQDCMSuoUSw5Q3FEOcVmcJBcwAQS8qhwdDY1DT6exrs+bkiExMBHRjWGQO6Rbp1hagu6GdYAe5BEnobt5WbwtCMph82qCl53AdGJmazGCzZbnLfk4017hBSa3Li75+6svLZj7YPe/7YV2O94d+z8x2/jQYaOjt+HA+r8vd0o/KfXgya7Z3+hRKeHezuZuQcyZzp+gW+QFQRigRipk5E2IztwXKmGOO63WbY8ycw7ASnU43YwYpeIcZDVYN6xzK2xwxI+sUpZwA3KqRB1zM6545U1JMomkP/u9+xD3FUl4UCjTRrPaccCXQJgCm5zfG4t3AYTS3Xlu/KO5sZgI7dg9Wq4+drrWPoWUhgrlZUtACjJJZqgwHoFSMmSlIGInOWpGXJ9FAuiBpgLaj7b95RpWCgyJM7tMSkNjz0qjeMVVteUruQuXfyuniEMwqTxbEXtC9S09Zg0JjdWemV101BIXoUXlBqTgMV0ERHVm7cEIyxo5Wh3baoOezk83KNfPNa0xOqhVqsPrclfU3WCE/zUY9aYHNMDKpQvTFvnumMfMWcpvPW2Ny79dOR3nu9q6K1+8+/LM/+oOn91+1mSM3a1q7Z2TQYa01tQjL0Rfc8hrJTnsa7L1v29Pt8rT0vLt7ucFvybZ0+V07HH77r/82L4+ZB1ta677ef/fjj//sfNfGh6fx4c39i/vTi/Xxcn11r+vkdvz2Yn03yTojA4lOb8uama0oLzDn3otVOvi+aKckbSmjVuysXTmNRiCruafKWDhdRuuV8oxIy9jzXaiGZCYxI58bDYS9XKXyEeVSrBpWSXoe1bL0v5SqFEGkUj0TQNQG3a2VFFpaK2DujOQMQZtZq1VKZhVApWTUYhSangOe4p601i4+QgXCk9qpHyYNad3ANnInnuZkhiIMBod4wYS1eoJR6N0PtpoatxjixuprRFoOontv1rw3KrWkIjQzkQNwmdVXibwJ9bGOqnpNIdKISBuBWYc7Oo2WY2ZsGMmIZyjNmJibyPjodtLhRHY1Q58LF/bVm5Zm3hiBoodoi9aI7FyoEeMxc0zE6me0B/RFMQr2cTi+XI8PXM/T2FprtL6ejse1t6VzYVo6sbRD86W1Qz+6t9pZW2lyO73CRHoJeckxlcoZGakcMXKOMrolUjPmiFC508LAchzkvN5u1+ttmzFnpOMGLs3R2MBJmuXRrHs3ed2eI+o2qwWY1epc3m3I43m417NRqARZkJAhI6saKqGqEZIV7YVcSBkDSXdPIeVocEQmlPvnCpai1cKazKy0qVlWw0zp03uiz4GqSRxQy4QD8DSiRmyWtZHP60QGYalWeAMhqqK61lE0V+HbbQ8L7X9CEAzqmc5dfwWQhhKQw4p8U7bo6gmRyF0iKlimTEC46nkQmqiTlEGlhN0MvyfAWdwTBbXHQrPAERkqx3XmVuoszOktEsyJ5+Jf/YXEpYgQ8rkjeHfvmNySKAOX7UbUPQSvyDFVynqa6ikuE+J5x1wqmBMRWSlDsx1/ULd4ADV4XW/jxz/43i9+9Cf9+rRdbqkJwJoD8rVLMcftaQszXxfaxIaUgOYIeee8xWKeOcI5JDscD8v6cD731MfHx8sYLx9Oi6/W+/pw35f5/nV8/PB4f1rz6bGNsT29PX3+2+PFZ4NOKIioImWjyCCmMke6m1Ntl7yeb7kkpDLYD+5iE2HPsJdypj5LA0UDqwmMZoYW9vzIFKvN0VCwYe3vTikFpeSVUGaAO/cEdUiIWodZlUQKmKWckTCLrHKUNFZYuCzCKFXa3CXMnQrJjKyFWO/VnGx1/WuiIiYmSicEppSZVvMbRKiZN+acha2sKnXZzAiM2hgap5Iti/WYgIxsbAsXmI1FYLeg0yPjKjWZCUZDGGXGaUi01jIoI00WTNpIhiI1DKlAUFRy1Ix785jmq53X9a6ZtnjauIvwaEH0Akm5M563Y2m6NSy+uDdvB/YyA7vEkM0EeGrLaV3Wtpy0Pc2PX43xCMLbQ+PJli7ibj0e716eTq/O5/vmlRDrzbAsqy/L4s//ak5bDGAGzSr1KCUiuRtrW1kfJkBJGSMCUmHdtY2597lFzhgZMbfFfFkayBkbAyYoc45aVSaIFc2a0yt+VwcYip3iZZxCNMLZphkzXXTbL9E56yWGgMR+0YiUKaMe+5g7sVYiLMRWRwyfm33ruBRCrGIfY7qyoKK7aVs5Kj9C1YIuni/M4n4TtpSbVV/wUJWs2xIAGYSVHsoUiwSdKWQqwX0kU4Zk9JosBFb6uEgpvdoqK84pMOC2s3WLj5uEFBL7s6GlPJ1AsAyOTEGVVk4pESgXO8uHoGqUnSjocHp5OplM9339Fln8lkIt1cNdmUSTRAtrBoUywWZuBfX+ZgdTez9J9ZPIy0kqcL8i4tmLmZm5K93aaUhwUZggbKomFq9HjFCB6sy6VLLWxPUGNwiWyhDcpQx9/fqr7//p/3C9PkoByAOtt0abU/28uG1+WFuSIQa6uchbxN3qc3Cqrefj7XJ1b2krD+d5erH2h/R+04K7h8ubn757/fXHN++/++vfPbS/NH7+p0i8ePmyNRu3x8Xs/PIze/n5G0n73im4q64JNofgiATGRPPwYtE/W1KBRlbFrKdSFdZIgRU0Jis1FwYvJ26KARij7Z4BAAzCDWw+Q6jmRVMDOgBUleQ3VDcIMXeE2w6TGXM2KwpAWJUyIr3aO7y8TEZTiJ0UMp8hRSKSrErcCRF51YzQncGIqP0kdm6RSioSjNaAirxyj2ezjbgNIDUZJdxqKBI5EUG0tAarxJPNMRoBNAdINVGzOrsa3bNN2IycMdUM7uum5wA66IJ3emtiEwYCulrkdcbwSISkCNLQPWAIQ+vL8Xx/uvu823p5eiN8vcXHkViC7mHNFxCWt+kyN5Mca1sOy5rroS9LZ9XiVDikO5bW0Puh9fNxOWPEu3YY17erLafzy1S4sS3H0/nV/d2LdT2vh3P3lLzZ2gxLX4Ki4I2t9fryz/qSS8o0cc4Nosc0c30TmawvU7WIJ2bklpkaM6AS0yPGnECywwamuzC7KpYp1frL/OhsvZszEQIatMKItlTIWnUhZ1krfN9TYgagOcUpUukJmbmZF8oBWWAWWS1andqhxlZnKGjepLxFTrOGvc69iWLg2WproGgpVYK3OOGBuivw2esIY4QsZJFwVmY1KAUyYG238TKRIXOgTv7d16Uy5FRaxPYqc8BTgZwsNZ8NDHNLSJoKJqJyJ4WqhDwRxTTwXWGnwL1qri7OcLNGCySQWxJiOW9LO426/xYxwHyXXcrGXyhd1JY0jYaMMjuCvrekwhK5gwpQzo5CESTLF5Has9NsibrMV6zAAkkhw3bzl9QwBaS0Yd+/zwxqlp0DSLCRaUUEwu6+s1p+iISMWS1Mk/urDGDc5p9/70+/+tn34/GiMS3TfadYZvd+d7o+Ph67vzwtl9ucKQLHthybtuuHz6K9M98EP6z01mCrL+mnZTEzPI6nc191ia/zw/v3b35jxotvf+eLD7+8u7zmh8dGtd5c8dmvfetL3qUaMlNAYmIPH1UzvMPY6oJOEybSpF4xLe6bCqptNZ4KkdrBDGUwlxytsYJsZTdUffhrv0/SKHMHrJV4A1WFfF21JE4AleksOWYvuq1PF0FcM4ytsyWgBkR99WDmoAsUIzIn0GgWWVZCZZFhyr2lCDG5FHCCudfTD8GLXEGwGKkVmyuOsCo51z7kBMpFAaNsVBHoIiQQwye5kD4BZv0iNhfrykMmExrYOD0wZUOK2xxzjLVBQ+5j76FNV/NvsBX1SAk9KkeOTQEhFalrdHcuB1vdz6fTi/uXv3Z/+jbVXR2h3Ehc6QOEhS3pgZiOQl/D2O8Oy3LXlhe9dbewBno3X8HmtgiyZTkfXp3W+8jRT8en2yuI3g5hoPnD+eFwOJ4P50NfrB86ErAKbRmZ8wYD2CAkOGaOmSNVGUxTzjETsUfN0MzNYAImlDMTZaaSUnOmFBEZc84ZM2ajTUc3a6kJ3BIZQzELXZ17HIVKEtWpgP0OByWQUcGVnESmWA9wMaXi2pXRMAWHHOo0lWLN+l6T6FUs6fvSsGZ2952JQUK7boQk5EkH0iSakwnmjP2bEfUBzx30Y4b8i1oJEilMhVV14bMnvYS5ckCWQM9UMWKUuxGhJBQYHXKa74YZTECVhDIjKxOLlsrAju5xNxihROmpORPNewmnBQOYhagru6FUUXTbwXUsf1bAwJlusip1UJ2/s/Y8VtoHsU9sc78Z1phPNrMqBJzRHEnRlLLy4zP3saFu7w6qqQjjTHFKFjA9b5t3L+cOX69HVUoD9DRAU6TRbdpuuKoBpfCDyUyRUdl67hb+TDDHZeTP/vyHf/JH/83bn//S9wdCfbYSzfrkQYp1zevTauAeyre5jUY06576/Lj+6uNtzjQ/wNp692nwNDQSevOrNz978/rd+9ffOvDH/Z/9lb/y2+273z5++3fyqx+9uDtoux5gd5++9N4/fsxYLSMQIe5LjJD1QuayBcIgNwJhmZTSvLMGGakWqyiLisoXCqM7leHPJi0KrfYokUX0hKEuI1XeZIwoZ7uVOVUSFEpFlkGKu25WT0YDQTaay8s02+UiQiYvuLSh4kZmqUzSs35e7smaWlGZ1wXLjQcnWCUHUM4wh6FV5Ujt1ut+4K1DEiIzMkG0yy2ak6SLCpsiplua0ILmWEgPWsKFWLbwffdls8ghY2QizSKVMW+3AcDlMVlr+wqF+MFN2HQTrVRmzHnN7WlOjkgMWTSvjx7N1taWZX04nz5Z+0EwHg+322HOcxcvrpZG2qBy0vam3+ZaMMK7r969N/pyWE+n44O3I627WRB9PZ4O57UtY8zj4XQZLylb+5GLQ1p6X9a2tqNbp7nXfRMQMBIT1miSjygdKbZt3jJg6LQtNYCR2Ur10M3dzVptw+ZUaAiBkDKzPMWKugmy3m3ufChJI+MypuakEmbdehoGiqkMy9xKYGQMeJNR4cJWqh/qmDKiieieyiJpRJY30F07RKnsYdwpUcY612rkXLhXBpNsmR4FS0QIlirkbpYlXZbMyrjnbk5gEoS8yA7YTwhnmdRzSjOSexl0uXjKqLObvuuCWcj2PdJZPu9qCnoOc5ZjgYQVkKXw5qp8kwkBaYoAG0XsdIFd12DmDo+CwJBcEmJa9VLViUjfE20phSVN1splWKFEAcWX3+MjREXftMvk++wMFsbPi/iXKSGJKbIm/erUA6ZktIVqUhavWDFUx85wkdnSnq37shAyymEBiKsigS1DQIugJ2ADmFkQ32oDrb0KOgRoliqjlCwnX//qy3/0+7//yz//PjPb0nObEBVy7ynNyxP1oh+WcX0U2Vzm2Ca5rjknacTMeTsu7el2Q6Yf76L1Oa+4XH/69dsff/wI4+Vy/dkcP/7idjz9V//7b//WJw+f346v1rxl0/n+1fFw/2G0R97L23M6FIAGZJktGWxm6PSkYhbuRQavTT3JgG05hbTdt7p3Xwmcu+WsQn8ilDS4kRo1JrHeUECRsHSb2o3zizNpM9MoiS1n+Y7KeyrAGIQM5uRc2KPZmFUO4DSDAgYgI3bDltKFVE7BK40Iz6qEqqR3TMmamXkjGVklltoT0xWLS0smzOlmgEqeI1NquCgWdtcKUm0ao5ODiImks6mvtQVjxBTRadlovdFnjllH1kyFRmyD6MsCo/nS0lLVvhsxNaW0ACblyNAYGhNz3GLEks1t6e69rd6PoJNQbuPJfV3R7fa05NhaDswlWsuctCvXsFBtsQRdr/Dzuq4rDwTOh4e7u4fT6WXrh7acrD7660JvvbWMuN7Wo16tva29gFA1tO33y7IMW0rEBDvTrBV7D+Kc8zZjS9GweK/paCXbYFrOjC2igQ3hoDIDKc25t2EHIblngY8YVavbiOoL8YglMiJvqXBvtEWIQFLlzDIFIHDKGiCXVxymleOirFRV/CmkNffnZBJKidgvccZ9VVfrxPqqD0K0VoyN0hm0G19M8ufmJIETlZTHQATqTg0TnUaxUE0gK6IpeSnzQroyUklzlsRev4l9kwQtXpaEYnAk9GwBZKlGgWqYVJZbk6V/Rpkav7kClbvTpMj0wkblMzLbACUDrqzGnEZLTao2qBnGYJG7ZaBgSS7kDikxe+5QzPIRmqrgVKpZoJZh+3Ci/f1JULXaTRRo2L0JhlJXkcqZacAKpXHAE8qs/VrVMxURp57BLiGUmQmpDBy2Swo2d4M3kxapGt52PjGVZCOZOV1jr2h2ab599/YP/+vf//n3/3g8bouV19RZQrAy0AK8DS3nu/nmA+a2LC3NG30m0wwpeE9N3ObxtGA9XX19fPf28uHy7vWXOW+G/PzT+8Pd+fK0XX39j/6bf5Ju/8t/599q/eXt/c8eXrzkehqwr59GHNdmHjmzVg3V0BixRXRSOw1Og9x7r5VuBCwUUwqyC+61hN1NLAbFVHBnJO3eKTOrlBo461NvmqEQqCiFszSPqTR3opp+LIGJihbSfXe90IyEe8HpPBpmRuUmAC7KFLcMp7qBxNxtBln9fgGEu6cIjEDeQhZ9ba15JsywpiXkVJNkxsxwVLt0ubgSle+WqJZTaOkkvC1+6MTIzAgV1t+sOt4ZinTSKTVoQVBNiUwxmNchRfCi1r33Q196X5Bq0SMSOYbmhlSkIXpzevNlZWKM29RVFs3QPNflcLSlcTU/xri8ff/LsT1SkU+PY2xTOXIYcvNVWJuf7NDgrQmX919dto9cxm3efPtgywtaM+/my3I4Lq0JBvNiyRd1Y3Wu8O5mxOJevZSRe5OPFz+Qz55m7M15DVQqgYk4NOveycKEZsBmK2pOtFayGob2Q6baYyJyy5Ci78oeFlqVCBT5iKBVVNlDUoqteZq50VJRKc76wQBQXekln1oZMX3fQdUeiSiqpZFwIlgPm6w8kKD6ktd1WQTQgG86BYxZonTubuKiYfMbyzdkIY1KrsOY1kgYS3ExSikS07zSkg4KPRFmAfOman+umBIJtYI0cee57l05zkkwZUoSxekOVKlj/YOZqui/qs2DytqgRt3xI6pUeu8dghjPQGxadT10ImAlGSVo6eXwKf+wyinoVr9MGaZtTwwB5ZBiJZcipCBsX7JXJByy4rbMmpnsmUkAUAivn5pqqkoGd1hUZkVjn2ucgu+02ZKaIzIZShQRiqIXHzGrREfwLLp3CUD7JdcaQTFhoxhUBA059PPvff9Hf/xPYhuHfmyhMWNtHlts29YOHUnYYsqHT17o6RFPH3K7rkSzYGtXtLgi49ab+eYZ4Hr3eLn97Be/fPf1u8x04bj26+V6PCz3p2VZPM7n//pHP/nl3/sH/6u//Vf/6rc+bc3b8fD4eP36etLDEZjwCTVP66aILPu0qRIN5StKCaxZCtgUkSHRzd3MWSkKRsoVUfqUcy/oMhJsRkpzV+Wro6BMjUipyr9U8WBYvYJ74mw/0atk3ugcc4LoVs1Au2vLUbXB8MooS5wZObuZDEON8FqB2r6/S4l7LZfRLLgL9FLKATdUt4xQDxmC6uYjU7Wkgpl55tZWc2xgIxuslX1tp2gu6maOzI1BT1g65a0LGJBpzozWDtnSl8UwIul2PC3n5bC001lpbVwv18s2/RqPE9GsH5a7+7UvfU2mps4xthwf48aeh24nv1+8keekMWberm+3jwd03nJOPfLjjZflcDj0w4J7+avl+OKwcG5PtPHF+48zP9r1K578YK/gh+Sxep0EM3dzL/F0Kt2se60hAPPaTTNpWW083wz82EuzJAdCSAQFYnSGeatwVAozAkAzzi0xs4PgEOumCXPSmtFyhnFKiSH3Xp/N3SUuDNHLj0aacelmdLh7a90wZ4zy81Y98g5DaaoqUTqqx/EZozERNbmrEC6QO0gm0wHVNds898Aeoq5H2n8Pq3pYYTKoUV4aU4Ui2/+4XQgyK2wXKr+x/x+7IdyNsGY0VbgJFJs1VPKzwkLF0KJQQIXSN8oASRlxLA9l1N0k9lzFfklmgWUqhGV7sUY9FBKSWYU2cgLiJMGou3UkfbCyAl5tOAkMGZErZn7zwkET8Aqp106FNJob49muHyqOtkALF2ovCqEOC6YxaQ0QglkQXgDKdKI42DUXGimOHFm0E0Tp9g1mhQsQppI5WekEqyhxLbPKFySaWaSI8uMXVcwINwsVn4ebFCBpC+DmBH/6xc//6R//t28f365ml20LyxfHo5DXD9fLbbw6HTOSIEcsxN3n97evtm1cqWRn07xzv4y2zdUUbem9rRf6j3/w06++er0c1jHjcD4cTuvd+d5v0x3vtwuenvLxePkYv/ryv/o//Ru//j/7O799u15/8SFvd9/ttgBUIiRr3OubtUeEXAnayCDUzAqxNJQxIzPdW7PqNadyf1dAS8vyhhanpxVSxyxTQ6MR3bxmuwSa9pEziYRnKimvJ7jB0kC5cmMGjKqMvGXMau+a4CjjrZtSLcthT2W49UCbdX3ZPWls3Ccy7F8bGNUWJ6ugjjNTmUA6fc/jAlK1MaH2alOaKgOJmS+tu+UMS6gUSk0Bbga4pTEQEL0WhVBCVCVUWlvorSXcFrMmzCrG660v6x0IOHQbY2IL2G0D5PfLen8+Ho7H1ucY6I22LamFoaa13x3bfWsHX04SczyO8Qigoc+Z2/Y+ZluXz/rh2Nf7Znf3y8Pp+EmjNlzbw3HenydwPn7y+Se//sndq/P5k7aeWnMyzdrS+4i5F0VQlPsuksqoOYP7sFyNrpY5A7QqD5KQA2Ltauacc2zSoN8AVyoCIXQjpNu2peaUS2pGoEqeu5l5k9u1j4hMuhcnaDKBNDZJihkq+0aaC+aEWWN3sC4IMAPM2t4bUkE1sdaVpm80a0nmsITA5882kCwcc0GLpoPIypnt4zyr1QUkJ4BIIWUIiZnPzAurzasFJQVgre78rKrffP4RirC5m0sKU5ZAsqqy6iQuE6u0cyDK0EaATQlBllbpXpbeheJPt2fgeXL3n9nOf7S5F1HWmtScu49tJuTsFeoyMpNZlnBBnNp/I8e0EnApmRugjMgpIcxkO+oMlnKQ9AwJE5aGRjmY0EEIw4RlOplkui3kjjcqm50VBVqm2D2az5f/wtJMRd3DQTwTa7CrC6mQ0tHcq4u1pYWxbDqWrAykQ3JIRNRVffeBeHkqPfE/eiLg44f3f/KH/93PfvTDOeZ2G96Oh8NhOSyPb95dRqAv43aL5u14uF43od99/hvdDu9H5NOTg5Fml3kyLSfb5hpbttPdV3/++pe/+PGyHu/u7z98/Lgu/Tt/6Ttff/X1wbEuvdvZuk0udn7xdLr7B//JH/wbv/c7v3j97qv+W/3wMmbSjPQGIJUE3Qpc4qJSW8zI6DRvNLfCrpDP0PP9Yq4EingYZPlKBXHf4cNoGZLSaN+sjAhm3aX3nX9in7EyCk0BFkER5h7Y2xqjrLI7vimUVVEGwksNnxnE3rVdGdOk7XXdiJiCbsXDBldCxk5vIMQhqaJANalC2n/gCHEiKd4iI9Rq56Xsbo1aqGuT2iaHbjsfFxSdPhfOpfpT0SifNmPGvB7Ws/X7vnrGBl9OWCO3E5lxy2Y9NQXAbreZM8d4vF0euSxLYI1mOAHmS791M1u79WM/tn5q7Mf14Xh6WNrBwiJvc14Jmvum8bg9RgyaL41tWRa/c1v6cndcDqanp9vn3/n8N2Dp68sX51cPy6mvh9pktba4uXZfeYmdhsiayZVzjKInc0/tTpEtc0Sq+noyM/NSVJItcrvdLpc3Y15k3W3JRCZX97UvsKZExBwVeYHorftipkRapNHpR3o6OTPAIFLkHjhLmliCMKvOvvS+SKPo6ESF1QHu60eb9bQq72yN7wQbCoeB50gPnj/tsvIB1rRZsacUAHffyTCgkrUMB77xtJR2glR6Cma139/tZ/sDpbIiRc4BhUyS6sV6RCl9u42vTMKo47ls20grd4YSu42j6ADFfaEXVPW5SdWeDy/svD6QcorVc16ZDJhqJ5mC2JuByKKv5m5opJKqOA8ad0uD720bSRn2gEdJNLVc8MxqQDJBxjA5aIUtIpWKVlZYeVW4hrRf08Fu5Q2iY5Y/FSbCvVqVANCnmKJnvW6A2X6xR3RasNkem4KRkiWR5laPclbxrE+SqtoRliF3T6DSmom7wMDr7fLDf/Ynf/z/+y+uHz/mNhV68erUF4vruH64rL5cZlxGnsxWs5But6e7b3+7HV60l9+6/fwH9vHr9Ta2stktGLQnW7746vKjX32pvG2329dfO71tgT/7s5+NEW1pDyfrxn/hX/rrlxy/yvPLh+/+9B/9Z9/74a/Gt3/TDn9ZbGWOBvdxKRJpdS2oD1xa7IkE1FwitrRZi+n6CCNtp8iUq7wJJs49I5a1oaoVe235aChFHULKmzMdMniKMwVqCr2uUiZmRJJm7lZTZV0rsuKxGRMyOmXNQSASW2ZtjCwzMgsPVhejQTMFlFRYGtL60hvNgJsyM1pm1WkL2dikHHWXT9tSrphFZqoxTLJUm7oEptSVydtNgJpd0bH40g5+PJ/vXxyOL1tbbYy4fZhPT7d5Wfri/cVpvdP1XQLGJXJJmzd30m8xYwAxHyOuxGXGWNfD6c7Wcy7nzVxGX1f0dm7rspzX4/1pOR3Xu9PxvCxnthUBYWJO8+69K+aIaxVBeGmfpRWbLb5E3p9PwzhEtOV0WNaDH8xsG7dIkcxvsuVKRE4vFcNmxhhbM7faLdadKJW8bDEMfXFPbTlnIRaTdpm6Pj1++PDmOp82em9LnboPx/vma6FBMuUZkXGpMnbKy5uUQbC5ee5qDJkdXoQTGBNG0sypfGYUltFKghv2kFs60qiA7UrD1IyBuZqHudrqht4dsEgJGJmJmJKXPILKQSlTqRwwCEvF2VG0RggWDAdCtCoBBKoEQhKYwK3JhBYwq/Vk+aXFhCURQEq0NOwpPdsljahARSnlVibvfYOwX6Rj/wWTFX/N6ixjyceZYqW96apglXJK3B1sAKzGMCtQatVHq8qNbSkFWhZVhGS1VUOZe0ytlbJfzaOZCTlbISI9d0tNpoiyOtaXc/e9VSksAcIqQ9R871pi5BRg3s0ERlqi7kCo8xbFRw0BSDmgyogZrEp2ATWk02TmOwurJqQ9aPB8WGP3Pe0/2Z57CNspnuX6e+bOxoz8/p/+83/49//e6y++9G6hWA4LmTHi4/sP5Z5agMWdy8LejMqnJ2235f7T08O3xt2Lyy9/uL3+ZTy+z5TYZ2L57PD6y19+fHwEHRpzeyQPj7C+NEm//mvfvX4c6+G43a6a4/f+zv/kz19/+PrD+Gc/fvM3/ta/iacdoBSRYBi9mAhNz6C13am7LxiyVh11bQkmNKSeRU+v1t5Gmlu5FRmZEMJswpqCtoPe8CxICmUelZkt5iQzgzFmBAOEW2OC+1IWcoL0OSIiSMB2qh1SiWwC0EBtysfMA60JkKYypV7FEoWihho9dvZdmJo5zdgCc2aoVss+k73I4FXskIPSBFDEDkewPDfRLvM6MwzbisOIFd4hV19tWbO19Xj3yd23znefLusxY3z8+G72D+vtfWtrO7w4HM9zWy4xZ0zIra/nfibnGNeZcbltPe/PGA/bLdXXvvRDt+bNcD7eLYdDW9bmy9KPx8PDsh7Ox+OhH2hure2HO2Tee+u1aoga2cWIGQIrxMecap0rNFtbvC/dTakRGWIImGHcLU4zEhGQaC2hsd22bbuCbvRK8olSZE5BBhWSnAhleYewRIa42Fpw43rBl2Xp3eGymp77EjOnAJKZiEmYVeVyyWaAGRs6seyWRoKUfwPBoFUJAwAxBMLB8tnFFe9fX7/+aj5drq9/GY9vD5zzNjZGPxzMWsKW4xJ0X1+0w332tZ0e+vHA1pLNliMz5TTvpkhRxvBWIFlxJoGkY3dXkADCANBrkoRIc1pSFuQ3G8YSfkAiiy65AzOejS9SwA2ZBGRFSygsLkQy1Yj9z09L0JnI3G//uzD5zIQp/zVLwwSD2oSOgGzQiFkB8H3+rJnZaDsmsnRqQ/RqEKtSYAf2JK2ZvIJcWY1G2uMatc3DBCLSKYdCkKqh2ELMvTcbUlJeiimLF29woBnoLQEDEjHEjlpveG2nUSkUqYhoyCpvQiApMyurNvcCROyc+dqV5K7dQ3BCvZjgbjWlpIAskA/mDlAwCD/7wQ9//z/8f33xi18MqFECG5q75RhjpPVlORxp2Y5uSyl7vL37eHnztq9nWT89vPLD8fLis/mL71/evraVZxwe39uH1+8rT188ykRs2yh6xZdffrG0dj7z6y/f9JHHt19cf/znSv3RP/nZ3/zfnXtPA2CQ99xhR3tNdROjlphyIwuzXB6H3T5euwwFMffxFdWYgQpwIcs3n86kmTFba4QnSnjMUAq2EANKWrr1eunKNYvc01NkcFImcO47IC8dx6sRNSWacio4DSY2453M9tRehUQi+dyBmLUuNlhhQ2yPsMfuJAszEwyZym2GWzczy7ip/BpYqvIYEjKEULbRm8L7esjlMHjqy2k53LXDAc5GHQ4Py3I4tcNpuY+8+e3pg83tAJwP7XiHdV2w+MyRyeanw/nUTk7MmHOOkREzzGAGhPe2oLfBFOJhPRzWw9IPRmvezF1tPS2HxYjWKQRHFcva0hZvRmRkZGXkVQSPGfIMBEKjpORu3cHbNmPMbUwCGcqM1t1qnUqMmd3NlAHMOcacU0HY0p3glKF6WETL4eYGlQvRrJs1Nx3XJsLb2gQHl+bsR2suOEr6huA4wBFhCKNFykh7zoinU6ru8oW71SEdlvXMT3nNeoLGbT6+f3zzRT6+ffzyF/PjV02Pun64XZ8Oh7t52a7Xj0/rwd2W4+q8//KLL7ftcj7fvXv3HubnZc3cuLRlObx49dmMXPqiyAHKl+ThcDxmX/jwsCyHfrxfHz6V23J8seff6GCaDLCdvFuhJKSBtJb7dXkHEO12eSB3QC+IMLVKEsmYcKuwvaFYNaCVK4EZWU5/gGh1+k0EEK6dY7lJgryCIyySc06Asb+hzvICCLIASTbSSEvvTjOk2d5+yRkwoDrGCEbmjjSndQ4AMzQj987V6j3N+jXqak1lmvY/1x5bhcCEsfxIoBuf1XJ3J9JYHBgk2bh7jgAGkuKIBIL7bcNFMjIyBTrNqNgtEi2eN+v7U6dqfXepy5uVMQ8D3JEilQpgie2ZEkKt8ePbd//tf/6f//TPfhjbSGGEDm1pvmPLD4dlad2XxVYE0pTb03Y4+eXy9PHxcfnwZFx0PB/PrzJtjqctkvN6WvuXb+bj0wXFGlcg3sHOak1Qaz5HGOzt2/fLYR5a+3/8h//R9fL+dLv+2Q9+cvl4wfFc2b1Wyz/fE5Rl66qYl3Pf0VB7IW1E5fB3y5ncjr07MJLBmKkmTNNkEpowb3Yks9qpzSFsgCL92QjWa/9UnzqiREjaXlsDwdhDGVnjscLo3iyiDDSVJI+qaB7B1tzVwEhtI8tvXJXEBqUYYANBayXFhlK5zSqTrw0mMnNmZCArulW1r3NfzhtEs9yHayWt3b36y9bYfWW7M1tPh7vj8c7dEkNKYXyMDxi+4ebjw+P13SM/Rkdfebg79sN5tcPqnUZfjuu6HgzOHqGJFGJMEXRLA5o38zUyAnNxXw9rs16tTCGpdW8kO1Bm1FRrS2+NnjJEjMSYU1mUzMzMERgxx+32NLfuflyXcdsGMcfc5raNTWmhMMBmW711IjS3NLUlnZlz27aIBCRiGzXRSxYzGRIjmqVjJtxgUm6a3Rwm76ejLyfBgWKK+G4N1FQWJscEuO1uvIpWlr5Wu0v14mFUiKmx7ZwB0E18+nD7+Y/jzc/e/eJHt8evsd2e3n89tuvaMS6Xy8ZPf+s3Rl8/PMH64XQ6fnj7Yc24Pl226xNh83btxpcvz27tZz/+ygC7P314/LCuPi2u2wg0Ae8fP1ra49P17tXD3V3vbWX0kdvxxad3n/8Gl3s/3ot6SqbftbWHNaRZ99PDCz+erbN7p7vtuCyTFGn0vT64iSFOIyFXoblAS+d+o9s3lqoOokrxsrsTSOkmTGUd5S5EzpDqiW+1Xts3DxLQUaUDJstUg2kXuUo6d/S03FGKZjsSAIa60JuUoaj2wiYJipw3aWo2ohlrZ/BNTMmeJxRllZZUWRQDTpPY0tDItp/d6cZZperl+AFnOZL3yYZKzYIggAa6WXcHbCInomx5pd1EbY6SgsoVN0khFlSjyL6SAQS2RWLmRF0erZOJiIpzIn/2g5/+R//vv/9n//QPx+PMlBMN7bgsyBxbdG/N5ul0oNnTx0drdrvdFqUO5xv9/eXyEIg8PT5tqy9+9+qgv6zb+Pk//2faHsXzshivBY8gMJEfNSn1GVskkd3TbuMje/v4eH16+pjdfvbm3Ve/+OXDb/4lVUVSM/fqfo5UCi5YIRYCdK/NKbaK46aw92mwuffWW+0WkLO2zzRT2eIShMAwr7z+zI3gINLIWfBptBLvUkpteyCkUMCVyGMRN29zOsAiq2rnh5FphpEEMGUu63v/LkiabCrdxeqFJDmnpdDghJlXF9JjbEwYfbEG7bwhlvcHNnIaK5SNABp2MCmETEjoRPvss08n4O1hWe778rCup/vDqTG3GNft8f3Hn11v42l8QLE56DyclqUv68Pp/PL+/OLY7g6t0dGbL0u33ssAUJpUTZmJaWTvzeCKnBHubM2cNlOc06LS2kpLZdzGNLPlmXGNzLFtW1l+EVHowhCmtrh9vDxKOBws5wxxRlXG3casaSVTyLHdKvxtBnHELCFtRoxKqkEwdaN5sfkCiRAtCg0/b6KI3gK5PLs+0AhHIzFZoeF9p9kSUSXqBI11DSpvgoiACPN6IzIoTGOaFrOuvL754st//gcfvv+HT1/+FFGNZR7XmSGu7SYsyzm3y/t3H9fbDRn9sNzeX3RLW3vO6LYXF3z66v7x8Z3CrtebAG/6MMfa/e6wtKUrAebdaVEcLnO5jLTLdGxf/fLtx+u4W38C/MFv/+VvHe8PrZ1vNzzdYO59weVpexpxfzqs55d+usdybuvJDufD/d02k8vaTy9gbm3t68mWFUS11koCrLyZVUNfsjy0N2SNzEw1uAhzryBr1+5fDmIW0UOkmPuSRFmxb0mO5k7rNGGGW1WlcjdIllWwIqNEkgZ2p6pfmjJYPAvWNcHPqnGo8l3azhQpzcXKVr1v9orAYEYwV7KSRt2y4o/IStDUucQNlhEQlcESaPdYZw1Kyt1eWl5cybiCmTnAlDk0AAq+nzS1667khgGc9ZWRnjESJOGauTsA2dgGc3t6/N6f/Mnv/8N/+KMf/Oh2u+UcrO2kM8bUVY/Xebw/L92b2XXK6E8fHg+L14SwCfHu9slvHAZyym4frncPp3b3cv38Ly+v3/zkj/5Uy3ix8h2ZdGKVCEzmeN6RYLtdGpbTYcmMTz59+LXvfo684d2b17/62cPv/s7EYFS/SFZ0Q8IUQDGDqm7CdFpjtacSxg2caSY197omFeLdblm4qg4zIru723McIkP11cQewhNviMVtrwgDZd6QSKUVYxpW4D6hk1dgizgQDZBxAjQ4CGNHoTIhZhoYvtvyjUs6lFdpgdw9W8M++dbvG9NsDtkYbT24QWTMmakkmhmNkW0maIJ7Dxph1kRORGCnWLTl7lNoLP18XB/Ww4t1vV+Xpbt8Tr8d2OLx9vEyr3Auy8rl3Kyd1vPpdDjf3b04v1zqgUHSm/XWW8/MhBWFMlPSZNKbt94rK6s5xszE0rtrDwbwNoZgwU05FSI6c2JmuCF1nTMyM4oaYmDmGAhizJzhTsRM5WXbMlIZIwNCBkTOjIgxqG6LAWky61acPuUgE8ZGz0m5w81hyEafZa4joVzMgyAcESwTBQR6IVcTXtRiPpvsjChUG+kE5s6oUgAk+v4ZJ93KvNOl7ec//NX3/uCr7/3xh69/vnSMp1uO8fZp+vE4Zavbna9juz1RouF2Od+tL0+HGPMJl9nmh7fjtDolXw5T4+PHy8BCi/v7E0zrwemHlZFzjG3OaH68P54PHz5cP/30PObWmYvhN//yd95dtu16GTN//Ks339lWs4+f/NqvHdrt9ZvLaXl5+vzuXsTlaX748t2XP3l49eLxevG1Xb2Pgds2786nZsa+0Ba0pR+P4iFsaZ+8Orz8zGwd1kTv6x37SmfUPadMQYCESmwRWMzSmwuUpuDV+r5PPju0RcoQZHDvTi4ukGm2iSk2E0EjQoxawf+FVoMJKZ2ieStZlhVuqC9jAuRiMFgy9qIHsQI/f/HIeO5WrtYMl9GQTLJyBBgMBQF5YTJT5aYwIVLmOQCgqfZChBWiQjLKGhqQNDZXhVjALiVZT6jyAPg3fhDAgIkizHL3SFE1vroXiCU1xrvXX/2j/+L3f/79723X68eny7L40jrJ2GLrXNcG+OV6e/HpK1vbwW7vH29mWNcuudoBOefttuXVtmunHsd1m7eH+4fTw2f3v/7b+b0ff/Xzr8/QyfA+Xb5AC5TyXvw3IY2IqKl9/o3f/Vv/6r/xL7/58ud/9A///sP9PfYcDoq3WgcV4E0UNKFiFSmY4qScfqBPY0qrQYbe28FpZiNzpIxwNieTmoKpqofNiRnlhpNDRnsOCbolzTgFQuVv8fKa1SZ1Bx4BkZ0+i5dbBJwaKbn/5wrOnIGMCRhFRMINzTnDgAzFsm+gzN2bcVKomLf1dBSsHIwpReSytO6tNuExhcxGsnUq3JgizBoyQxLacv9wcHo7HNaH8+Fl60dvbqAj1vPhHKfPYsYYG27m7dDOjqUfjsuhnU+nQz9kZowQZK6OzAyrlc5exTFZNs9KB0Axxogtsxq1uf/5Yt4ygKgEfCKnjJlGR+SYEaGMkdoMLbT7SJE5IkZOENdBA+Z2DW20RfDMmxJmDaJBnb5FjMxmttrmZE4NZW8tTYU2toSreD8NQi//BN0Q2LMixdK0/RoIXlEhm6zECynKTATV6LLynBaUL4ukuYEyGF1Km0Mf3m0/+7P3P//nH371g69ff/Xx4+XoqYn37wcO6/rq5NRxbJSt3dfTedzmtrV+WMD84sv3rSESa2uLi82Ph7sMjcsI6bgc5thO57v3b7/+5ddvPnn5EHlrfTWSawtN5npeF7NxXmymb3MsrofTwrv10Bcnrreny+N4/dWbT17effs7d29ffzVup2U5Hg52/vyT7enp3dvHbjw64Dq03pHj+jhiQz8Qgbl5X6+Ply3sdFrNrPd1ABNcT/d+vm+nO+snO7xQO7bjvZ0/4enOW2vNIWQUWwIEKl1YOK093IkdqthNUoAOb3tM1lBxtTJWknR33xewaGa1D4hS8Os0hi3uQ6kUhCStiEsqAlvRn5NWaIegmADK8eTYnU5pAlKqzs5mtRDLirFm5lRC6ZmRvCnT7CA4rYA8NNrOpJuhoKzJndYaQXhWogfuCCIDAhqxL6mVsGrnk2UOaBROp6oEgVacH3pCT+/f/f5/+h//yR/+wXa7zTl6b+uy9NYr5rUsi0ftJw3ney54fPvWob40IwW/XZ6kef/Jy+39+z6nDg/X2d7fHi8f3n3+rc/On3/rk9/57Z/+/P31crs7LJ/95l+6jvHFz7+O69YWq87fFEaEG6Fsvf385z/5//yHv/o3/9W//m//H//95dNv9Zr3zaScSbd6TLmcrYhFNMt0MWYEBFctGViGRre1fOXlB8sEuCANNmInOjkYljusGwSRGW4wtalgRZPLYhWRzey5PixB0mCISoOWb8+WLW1WMY5UN2uxOUEGzGMmUrHfZBoBM2NGF1E7U+6iSj0gkpKhtZYqOFLWSUo392a9AWgz9qHXICQDQzLSmGY0GcH24sXnh97X9by0gy8H78dudFjSCHWam1AcQ1gzn0kYrdmxL41IYlAj0sORnRX1NKlcnKzy4EylAjSbGZlI2ja2FdaJwiNqDnOj9bpczRxxDZeHZYyIGcoBa/DCntabknPcNDVEcGbiuk1wuHeDlM24N6+IrcsM0Z1m6krSrYdBMqy2wKybmls4E+nZ9vx+PVFhYqZYAXdYmVcY+yItkVTmBriJ8KU+j/mc1twrc8oQjRWSQo/vrz//wdMvfvT05Y8+fPmTmLfm9vBwDy7N4v7u/PLbGHOa2e3t09PE/Wf3kfHV1+/PxzOXdV7jw3hsbh/fXB3LbNew1g93T4/vY7v5shzW5c3rr9blcDgtL14+bGl9PS92P6HDi/OYN7A9XeerF6fIjdK83iwZt3m7XpTcmh2XZu73d6eP7z988fjxL/3GJ996dYjrvI53i90/vf7ifH/cru8h24adXz18uG596Wvr4+MWuvRetLvb+eX5uGmO7f3bD2ZcDp3ktr3jUz/1xcTHLWjccq6vvtvvvv0Wfnj4/PTwiqe79uIl+grrJhgJVBkNzDyhqvFqALTWTb4klhQac9T+ULsm5O6+u6ZYWpsKntdKOUJW5RwApZsRBVXgBnnSoCgscmN3QozI52Y+QzKVhgxhqBhzu+vFlCGjMjJKlWBaPQCUMb0vYFOSDFoA5rlYHxlhVe+pJIxoZJqbRKMjhnGTJPRMQW5VwkkAAaa5npuXRwQEdN9SnJcvfvSTf/j3/u9/9Id/NObIOSD15k4oJpHWerO2IIM6HJa7rrhdRC7rwswaGs11vSWlp/dvxm28+vZnfRu3ERdefvXjH65359/8q3/7T/7sV9vbH/7e3/qXfu/f/Xf/sz/4p2/f/Zf94CXAZzVKAjPzOgfNP7x+8+I3Pv+f/zv/1t/8vX/t+//8+3oOVmXtgSUDmifotFrklPtRM+Yl1KVDKGuyqx2jMKGMGHvKr2SpWdXtRgbS4DMyM+vW/Yy0Q1ortoOgKUWBspUD2JPt9SqkRWTdHUTrzZiTgO3Hhnkxf2CmbOY0pFlmESgFoBkTFqm5M26YEvTcrkx2Q5iNVJsSaPuabjcOl4GrCXNW+FRDY3FbYAmmKSLbr3/rdw/N3Lsb0Fpv3ei1hpLUaK2X9lRgj4w5xwxvrT1Xa9JyeYaAxDebjecIUGa5iCVEBU+6WSLJpjqSE5GDggVJ9GbbuMU2xnZLGaTb3ERziQ4H3XyhJRmadG8NgwqzxRjZUgZ2pWCdzdjYn6PIHnFTQFh3tn8iW6ChdWcuFWIo5YsSMDNNNCZBWXOrPLgA1kY7d3NeMaiQkYSb7/iS3Hlmle4p/RVM8fL4+OXPvvgn/+XTT3/gpsfbx0tsd94fn659+uOHp8PBkHF9vEC23h36YnkZb95e7h7OmXz75gMtm9knn7zqrjz1x8fN/fjq4f4a2939om35+sPj02U7HNrj04dTP49trHen46n3zuP5NK8XZCY2GWJM93bZtvX84mAttq339vjhg7UGV8Z82sb64rR436637fbuxd3hdD6MsdnStN3umn283T5+nA0b4rbZoZ8/pXs8fUT67Tpy216+1EysTbHqlrjN8eLF/bo0ej+t/eO7N/Oi9XS+Xwzvf3776scx4zH1hsvj7FgO/ZPP14dX63paDw9bypaVh7vD3QN89e7r6Wjr2txHVr8HlZX8txJPBN4Ah1wJOaCgZlZkX1aJU+WQAHOrEqYKJnOyehyUFeqGN6kJDQ2kMQIzQEYEU6JnhjR3PrGyHhUQhFCOzLG3hleagZbeVEl4mFuQyHSwEYv13UFaZAYWjzOcMFnSqWj7uggAZ2bZAcodaKj/aVWuHRk+OMftj//xP/6P//7/8xc//lFc59TISDe2ZZWgmW7s3qx7bFeHHRbTdttut3Xt+TRjaDmyC48frzFiXoe1j8h2+fgWM+16sVPfhh5//nXGr/7W3/6bx/PLL372xfXLL//Vv/YvbF999dMf/NllxAwlNWeux7VIvG425u3v/q//7l/72//Kj//8JzDMebslWm/FdFO1iX3j+iQK41XeRmb6lFqCS7NWO9bMTJoyKSIZcuwC2rMf69lyOgKXOXtqcYtELf1z5qU0VrE5pLiqABxIrzUbU5xJSa2GfqpO2Nodxr43lyyZbF7eTkszRASug05zA0u6HoUQoDGcRph2SCc9MceOu3K6S4ipvS4P+zNpm9Pq3KXYjcCcY+Non7/6vDcKVbhjtH0pHHOG0tx6b6hdcGqOMcDWfGmtdpVAfvOaWiaA2xwkGi0zlPWXIxUzKnINt+ZMZETcqgY2gnNOeDZg3DDnHNu23a5TEWhBzwDMV7rB3XtrLeaMpPtywOwAeu9EX3tp7lLK2mJGa8thMVIR4WbRaNWGkpAsmokzg8YKO5eT0WrSBYJ1ApSRj25Wm5fYS9MxC5hCAGwwqcIPkEzQVFaKxKCMwe329Muff/mn/12+/unT2y/kvG3X7TIbuS7+8Xp5/3G7DR0OJzHX4+FwvDPG9Xb55LNPLpeLbh9Pi329bYe+ns6nj5eLQaejffbJ0WlDT633j09x+fB+bJe7V3dufteXxHz56X07nY6HZdsuAcHW2+32dL3cPzyEsrV+Otw3a1I8pR8PD9Y7ZHPcNkYu9u7Nh7dfvP3ud149HPzju8e7e7TGd+/etsMC3sbl4w9/9PVv/eavUcNsM+lxqDXHpvv7M+KoEe+++ILr0Y6H42nJ2bovmLF9fM/jAqVi+9mPX9+dDp98cj4dew7GRMdFt/df/fkHfPHDu5ev3t0msLx4eUDkBT5AJN9e8pNvf/fld37j8Nl32v1np/uXy7rYutgzbB2hRCYIqDpjsZOTMpQiOsy00/HNSoaLoKX2cG1KbjV7MYGkJZiQWxE9E8K2A8FjZlDo1YCYFBmCwQhmFYtDBGFwqYlsDjJJ9yKOwVANeihWFCJBZajAp0ntI6Mw9vgMM2tFr/r2SUgZpaorGhLlTfz6l1/+9//lf/H//U//0y+/+KXmzY1mjJmt9UZPxPF8eLpdZ4xlzLmFtYDm7XKhuZi3cTu2dXG/Xa4KOJbblqt0vT3mx69h/X7pzezpcsvUJR7P1j7//NX7D0/f+96f/ebv/NZvfna6vj1ft7yNDXncnq792Joxtu18t/7dv/tv//v/wX/wyy9e36bIDstmhPke2aukCcmZTsl2vMCc6eKhCAVmh967TMQsY22mEPZcoIGife29K0gE2RstI2dii1J/WNEZze0SubTl1Hxpy8y8KmKn48lFYyYwn6EcABks+3zuq9ZZdqyeDVJmmHsqd8cmPCOWMsqazTIWVKbQ0ulITWnW+0kYGZLvYQ9sXl5ithInG6yMHHVX2f211EA7LB2OmJOg9j28FYO0UBYpNCvLVsyC4pOZGVEYDzVbDAphjIAJgQRmSTGSaBFjRBk21cwbJOWMqETYNnJu1zm3tixzbJQlcLnllEeE9eZ0gc394Es3I9oMzeCUwVy0xYnuTcBgZMjqu9p6732hNZsjSbq1inSVH6kR1R0EKCWDVxYBsCwuiiBEEAnrVY9KuDCfF2+ybCipwI2NmlNSs4RYrrqYmUwqtqf86osvv/dHb378x/Hh9cKM2+XpOq7XKel4XrfrvD+ffv18eLzNTTqez5rwvEiNXBPe2vr44WNS96fFDNdtG48jtg/tk/vTutzd2Zz8ya8+3Mbtk/OCPOCmEU99scN6dz69uP/01fs3X5Ht8mG7PN7GNpb14L1//f7CD9vd2bs3s74cuxCH42Hcxm2jL+tx6TZj+rtfffXV9dRfffbCEUt+OJ9bausHmy9efPvbdrk8vXpxjszr49vu52XxmNfHtxcYHx4e7r/1CZvftmszb4c2Hj+m4vxwj9TTNWX+nV//LG63L3/1ixcvXx7Woztd9t3P7uPy8et3b7aO1tbr49vDy88jJ2w5rUvr/dhivv3+26/+5MPGm9bT4cTebDmfX33e7z69+/TXDvcPy+mQvvR+SCOaSWOBwX0qTEalGafZYsZIW5ewHE+1lhfJ3ltvfe6UeBWMYt5ym4+03r1N0XIQkntkSpGgt7V3j5isj1ammS8kLMNUSmcj5JYFk0gVFCpUDrxsrAkdM2vtW9oew6oghQa3In4iO3LuGyxWBn4HVwo24vWXb/7xP/qv//v/9h/94qc/e3z3ZrveFneSkTtsNLatLz0ikHE8HPP25NLS+rxtR+PxdPzgsAVH1+XpstOKXFJYIpVx+cDlEO08b6N84s1aZj7ct7/5t/7KdbQXn3wyvV+5/vInP3z/9TUVsHF796GfDi9enP83/97/9v/yf/u/nj/9/Ec//Wk3rr0L3szrIlUkHUH/f6L+bMmyJEvPxNakqnvvc45Nbh6RETlUZVYmkCiAaEhLkze4oeCNKXyBJoXookDAFqJrAFIq58gYfLLhDHtQXQMv9HjxIuLSzN3Nzt6qa/3/96mHQaRwhmuHWwRrkLoXwCIykvSpL4R1qn+vAQQAE0CPjhKYX3U6iMCI6JHCt1ALEsqI0dT6PN29ChdJjIo7wo1Iu2SnP+AAKQxdg7CB9r0g9bc+9i0QoIX3hraBuTuSRZArBFQLt1ZS6oorigYQ7tC/MQaEebgTQSbyCO0Tp6s+LBj6zueKisqJmCDCiICEyUEJSQR/94dvrho4QAhwBA+Q3ll3ZaBUhiSCgG6t1Vrr1szUIdzJN0AoZW9aPZCZFYgAw7TbsQLcUcDB3DpN8eqJiA4rDQBQVWt1M+3iNGECln6JAHQmwQjknJjxSm3yCFeEcOd+FiIiCLawnpp3xQARkZxzFoZo2uUYvrkDACN+bhWrqZmrAXGH7gcSmF2vddFrl0SUOkAU3N3UwZEDgcAIHR0IpNPIIcKQ2A0DnbC1Vc9r++Gb459+88Pv/qG+flgvr7sJfVnVUXZ7FDoc0mEo86kSJaLIAyKRscgw6tbW0/x6nu/uD76pKirksQhxfT5d2tIKOedhre3xfoTQSFPKtJyOu6kcny8WePt4GDl7bWC0rrq47vd8OZ+Cs/C4Luvdw0GY2K1MeZ1rtTqUrLXxMKrS8fV0mMZhL+axXOZ1mbO0u0KPNweI7bLUkidn2bZtXVoaxv3+/sPH9wbx8MWbuuj5dBoG8maSRhrz4eFueXm+vF6WppHy7TgwmDmsrRFls4pZhAh1m8bxcpytbqa+NT8tzZwkxS5zAIWUYbdbjZETwjyUXYOhtWat7qccZq/n+bnFoundu+Nq+LJx3t/cTrtxTK1tbro/7CiJbxXcyu6QiGtVrZpzOTy+cYJ1XdfjcVnnNJS39284Ty4Sutq8qrbT8VXVLktNgg9vvmAC2+ZxN1RKhmkkuN3fjW8fpOwSy8PDNE7FKKX9HQamkq9TSneSjhrvwLXo0JOE0E1sHbcTjooRhAAh0D0h1DP+13mxKnwGVSJTWLgFQaj5er787n/85u/+7r/+/h/+v5fTp63Vqq7VhYEQiICIRkmShVlUNTzGIScKBpSEZcjTbseERnF+Oo8ibuDR+pRhLAnGMjy8XS+KmVLJPR0cYeIwDfnw+MXh4c3vv3sedvu7u4fLsn369OHDu/dPHz8u8yms/au/+cV//L/+x//0n/7T7cMXf/zu3cvTs0AIkiF57zZj34CARZi1rgAYmVNKSICml00v65KYD8MwlByEEFZrU0N1YwQmiv5/gPCo5hHO7i4pIzLzVtu5beE2sZRcLLCqrtuGEEUgpywpx5WAikuzWRubF3AhMCQztzBA0ujBFc4pMeHmFuHkaOqfpy/QIDrdWs1VAxkLISYGQG/We38dk4AAzb2aD8IEaOAOkACZyLE3ptTNAwiYskgEULgaJAxmCcJVW22Kv/ndn65N8WsBty+ZsQIgeEJkEUYGAK3ruizrulTdTN3aZtaSjEm4bqshp1yoK75qrW6q5uBIyJyEGZGCGZkZMRxqeG8i9iIAuBESRAgTs0AaC2emKweKSKgfbSAglLpxoVOpEAiJI1q4RaiqaQACMk55yDlRuHXkml1lm31wD4yOKNrU3K6Q8h43C+8ZBnAiCgARTtQPEGDhdo16UoIABLfohP7PX8D6FKBtKy6nD7//73/4r//r5f1fUOs2L9M45EIIsFUYhrIb8ph93A8kUpetepXEGAAsjOnp6XXaFQIAYDMQERQu4zBfzhpeVX1rOQ/rslq0oITEh3HI4ghtP+2Oz68vp4sBvbm/tdqaA5Cir0O6SbkgI9Mwb6sM4q53uwKcqRTbZpGytVYv6/PxhIG3N1NizDsahwKtnY+XhBHbPBx2wsQpBYkZbfO2zJdxd6BEkpgzblV1XrdVeRxbWydMZZyqx2U+r+uKiA9fPJgBYEDdttXk5r4Ikeoyn1Lh1uz143Fb1+NxM5LbnfQ5srtyKbmwcyIUJFydOWcP9tYeHncOujjuD7vn98fn18v7F/vh+TimtGqsLZZL3Uy9hRsFhjkgUmW0AEEKjwbKRALkXdnm6A7NjVxBuyusJyqZgdCBAdXX4AB1IyLHzBKJMw1EcTOmw25wyeP+/vHLL28fH99+9fXh/u7mizcKPk5jyqOac8luRuEi/RNA3m+Uho6uyNKPbEiEkJiJyFyruXp4uAAKce8LXS7Lx++//+YPv/vf/99/94ff/OZ8PG+bInknngViW7YsJFmYcMwlF+6V2VZ9GiQJmupYyu4wcE55TNuy1rkJYQ8YE0IS9liB+M1Xv3h9OUYiK6OfL7thsPWY92mf5Rf/4f+Chzu2hnk6LjGft1rrOl9OLx8U2j4Nv/7VL3/+b/72/vGrren5fEo5d0mqkvC15X3tyIR7WCM3lJRFkogwucdla/NaGTwnEuJAZLQwb0EKjuaMwELEGYI8fFMLs0LdWcnNXM0XawmpCLOwBUZtqiqMKTMimxuBijBiWVRP28pmCYiIr30Xdwp0dAhPJEPKIFK3rbldYXP9FnV152KEtwjzQIgCjoRKXFeN8JRSESLijqdGiEQERAF+Bboj6HU136oZA5RhyJIQqdbmbuSOzEFo7m4m67Y6cmZCcLcW1wCIU4BDKGJoMyQLWJZlm4+X43HblkCd52MAJ05mW3MDyuaSOLlVra1WaxGKWwa4GQ9pNw1lT3lvGQGhBEi3QNA1DI8ByakBcB/hE0nXwwIwsV4Nl524beAA4R2AF0QGoe7/0ixgpjDHIDNrFQAB3LTfJztFAsEjODABGQqQC1jr3ZJr+QoCkYgTE3ZcYnSklZt3orN3CQACQFgfk9r17hMGtp7Plz//8f1/+89/+eM/an0aPLzazd0hEBXAgadDCtTnZSUZRtCEHJKmcUSybbNp2ret3t7tdqPM8yUNB1cjqNVaXY0pbh6/JJKPf/xGVcmbm4Kvw24XCsT59dg+PX18vMv3N1OLyBnX0B3lxNO8iXIx55wBY+VY24wlja5Y1/P68cUJAD56aylP9/th3lqoPj2dypK2hGAoQu+Op1/++leH0Uwb0rjNy8unJ7PY7wYib+ts87oaGWakQFPYHKovFJ5k2u1ub96eLut8qWEs6GpOSMyGl9cY9lwG5Hmrq60WEMGp6cXdK4YizJunLLfZycGcm9ZUUmz19HKyMAPXuBuS7A67MSJG2ufpRw/8y/nG23kaS5KsgU/L+sPH07un5bjS00lrrcVBiaxnpKBD/BGZHICFmzuZI0nXmbo7Al4/eBJqLqWQYHisATU6VDLOdQXwl3WNpzOjq/0B3UUw56mU6eHxIQ/SMv7tr3719Y9+Xh4ebt4+MMt0mPaHm65PQgCkYEThgCBzV2/B7IFFHQmQuX921lpjm4/Pn/78z7/9zd//0x/++TfvP3y3qIKDa3hYHwCpKgYlIhHGgIS901NEZGsxTEBgq9ahDKv7EJCQBNgCacxta8Tu5ubOzbat5l12Per8AuO0ueXWNl2tzcQ7C2yn55Tobs/jKD/64u0Gu//jH//4h3/6zYdv/lnrfHN3+8WPvviqth/efwQmAdAWnEF6SNs7vSsYsQAGUkscIUyoQplQiJxRPDicW3VVA/XuXgAGRIlo7i1wAOgp7L61vnoQwCJMA5qaQHDHaQREYOtMCpbEyV2tu6QVAFqYSRehJ7LoiZPoBg5ApqCEwQQtvIFfqQR4RQ119xl4V8AQRncQEPS3d3if7wpzIDYHhyiEhOxI0H8TGMzDLKyqGQKgo7uZEgf4oq2akkMylSskrcplXUCyuhS4osr7crUrY6/EZwyzuCx1uczr+bQuT+Gb1i24XDBYsoiY2tbWWVezMINW3YOAFfOuOrlZcs0cOcKBMlNhdu7/zlI4uQchDuFXhQAoulIoUQHvrjHvOHy4kpSos/8Irz57RKAIYQpEJ7xSuhy6L8+u22iiCIJwj4aOGAkwcafZe7h1xev1csQYTNxx12EY5p0ZF+7/shgDgPBwa+CI7Gagdnz/4fTHf/r2//gvn777k9uWJJUhXXR99+kC5G/f3E5FTqdzub2RCRQWU9SUhnGQlDwqUFuOL82MOR+fl2Eqvl0kybqsLgVcXeH06QOA54F00/EwtGqg/vzhOQ3jknIZh/3t2HQjpENJy3kDtKB2XKvs8t2hbBWsGTGP44ETqqqDs6Tbh9tmkWUzwJQnAtphnF9fca7vvj+OCXf7/Ob+zmD581/e/5tf/zUy6lJz3uVhWc5ncDu9viCLa9Wmw/6GSlnmNoQ/PNwGcq2b1Tl4Hwbr5bUtMR3uZNypLtMhH5+eMSWsDc12ZXp6+VSXmnl4vN9j4OV1pmHc77HWeWtGshvGNL3dmSVZa5zPpg0IfVnnmex0uiQMTJKHaopmaE04Mep+VybmX9w/fng+nRo8b4h5Oh7Pf/5wfDmu57kigDusipgYEcNqr/xFoCuYowgiQ4Spesqs7m5RggJgl7iphypEpMBwjy6xDZAk6A4Rl3WZ1/Xl+UPHhP35v/633W437W/ybl8O++n27pe/+ptf/PJfD7vdcNjJOCFjSQmRmra2VXNPIq/NXp6e67rU8+vl+fXd+/ff/un3n77/+O27H87rCgBJGAHNHCIIsbVG1huYTgjmPu7GLiUDAjcThDFJC8BIhZlyT4eFYVZYrTZvHmFIEA4NQI1E6enT89aqIEabacjrckkYXlfcjS/ff/tF1PNLmn78xd3Do7x5m/aPv/r1r99//DDPp5/89Cf7lIITAPaPE3bkP+HA0qszhtgrS0IoyN17ZX1WisTEhaNhUyZr3UlL0hmmXWZAaK7mrupOYRFI1KPo1qcUhJKEHZmAkPsmGnrYs5O81E01wEGok1161ZT+/9mdPs4FuHYxYTNbXat7EpYIj86OcFXtYXZgkU6TBGTiCESPkogIU+e7AdLnrUkHGBlEC0/BTaNqc3cmYmAkdg9tzQDCghQQQc17u5ZD5HT5kLgE75pFa4u79YgnZUFLvfIWAe4wX5ZlWaua9u86HlgOiSnnkQlNLdXVWjaH5h4FhdOYMKWBmFLmPO6LDEwSDCiEhImIkRpHcsPoUC03g4RgZi2xoAgCdyxiQE8ACSAiOoRxx30CUmBfglAnapMgmLtBZ0RcIXJxjQFBBFZ3AxSmUUQirFsbOi6hAzoIiLoSsZPgO6MNr+2Vnj8L74xtv/rQVef19U+//+Yf/z8ffvf3en65nGpg3U2c8pQGuisHZwZ325b7fdm2o6nxWJj301SIECXty77VtJ7P20lP8zmNB5HRdHW3ksvHD5/Sbsc8qMZ5Xe/30+P9fr5ckGm4v6dpPB9f8hCHvczbUsooQqfXIwcHpzyNyezm7uBMh4fbAnR+eprXZooIUIZMnLZNx8yqEG6n7XR4vGcZRfmeh7dfv1lej601YrzdZbP1u9/9j2VRGqbdbo9pt9TTsrxkopRcBh4fplIO21pzpur0ernsbx/2d7vt9HJ6eaWUdkPa1u3D9z8E0HgYwH23n3ZT+vT+43mWkOAora37KaBG83ZzwxGrEe4fpmaROebjx/PpdRhuDHmYkm12Ps2lCFNys019XS5lLJwxVrPAp7qN4x7VtdXXTaddvtvlL4HnkLa7zaDfB7wGXjZLgzTA3laszaNVRMqSraAHlMzhum0R5kghhTHAatPwTRsFdbLFFey+GSVp2sCDWcIcI6DPEBjV/BLga12WJ3h6RQkK+M3f/V2eUtkdxt3+/uExT2UY8n4aOU3bZTufTqfjCcBfT8/HZdXTZa1zEEN0Lr0MwwBqjF77XMBtXTeCSJLBo7UWRLuURxaH8AoaTgjDkIEJ1QvnayuS2B29bVZrOHcV5BXWEQYQqqanDQE3aK4m5NtlJmEb0tbW0/Pyxe0OJBeKhNA8CuPD3f7Lx4cAcjfdZkDsOlxzELwqDIgIJMA91DVcCYkkMSMGw5U7pB4E5u4G3voGFUAEUSiIu9+cEEWDPDRMWxAgMAajXZEXIO6Z2bqPCQORWgBAJABQqxEa1lM3ZtG9YYSfnw4ACO69SoO4BoB7N5ligEAQ9nIpgLmBB0IEEKEHEQKzaERwcDAwkfVitRj49SXUz6LXfpU7RPUr07l67ASkQ24QwxwDBDFl6f+YPUzJwPLp3V+SjONwUIvWVvWVGTKNUgcMCUDAcEePsLo5IMqAZM4TpWlIh0MuQxkiUFutbTP3puBh94SSZEwiRBBOwFKySwIkcgUACKKgru1BC49wChJOROTWV92AiORA3IUNnYeEV8Q5cqc1hWOg9h5/BBNJAHoYobn1YzoTEZIhCCIRqH2+C1yP9YiA5EQoGygyQYR6MHHysLC45mLJIcwsMAgJ1RHQwtRV2wq1xTqf/vzNP/+X//zum98gapjfv52+ePN4O6bQrbU2zzovDZKcWrzMS4A93O98P1nKVPJNzgIRvgrCajbPaow3U56GYg7IeHy+3L19WJd1m18bJEciFt385rBf5rmdXgcmL0KAm4dq7Eskxm0oY0oQplvNMr28P5fbodZPJ4+MeJjyaV6Y4vL0/vbx/vb+YW1gNjx9+Hh3O5paQshox23G17PVyiR//st3+31Cjebl9aK4XfKwPxzSbr8/vtZmLDFibN5obi0NaX+D6waUirb10mYIkpwowXgYgUvEERBFhNEFrNVWduOl6fF4fHNXppsCGDeHCRnAvGmVlF5e1rWaR6yzciZrr7ePNxHQ1irhoHV3y6dZbdX9yA5nayJpLITzUk/LM23T7f3t4e5wPL+8++E55SkfDt7qj3deHslux4uns8Vl1XfvXxKypCKRAyEl1mbVbT2uyAAsgBiuGOABzuiBnERYMABqs+adWla1hUcS7uxW7DnEHpwlAMDVPSFRa2HYC3kKNtf2ejz95Y9/0nBFkrAiWQ0u2xZABJgLiUhrrZoiQmFx6ypFCAR1MAtTi85jIyYkIC85EdEwpqp6PF9uhmksmRlrs63ZflfAq7mnNGJYKcVqA0TJ7HqFLiOFN2dxt+YQiBzqrRm6qVoDGj3Nr+v94w7avL8t9zcT5WFuaGZMyBBAsepq0JgGBhZEYBBhJAkgNYsARHIwdYXAFk5cEn7u/nsomBuoNVM1dUJCJskp9UQ59iBoDe+oKHAzBRDA5KBXXidg75wzMaF3KUoEOli4hWlVgLgaLaNXXxGCzaOFI9JVcwqAABJRtRkRIAqSENu1RR34mbfPCImICT2iE4Xw6uGlTGDWcS3X1jNiB2wHIzMhuGE4IqGQdKsloSF1NRoGEHgwsXkCZCamBIjyw/NfMu13ZQGmbTlqrMN0Owx5B43AAZmIIshMHZFyiqAhmJl5GHbDNNDATBFBTCIC4bWvFBFL4sLMxKoVgpw7lhmtP83JHcP989AFglEygCEwC3SVH0Dnr2FQv7pxbxUTxVWXY9BvR9HvdYjECAHubFcDYocgQyfyBKj71kdW1+4sO129owrg/bX3eU0fYAZggAzYK4sdzRphDUMIDUBb9fefnv/HP/zzP/63v//v/4DmX34x/fzH97sSsS27LN7qqbZxKKEw17W1ClpTztNud7/bicQ0TrH563ocuG2nGSGvVRVot9tnDkZba2vVWq2S03LZhmk3Zmptno/vS9ozDevlQgCE6f72zgkpj/UyA/i2Ud1wEEiJdGsAZmbPH088lV0pToES0yBN63AokqQMLIlSi3wzZa7z+fTaXrfL6XLe0jhRydu2eMrLXBkKoz3c7AGJtvn19LLVFii0v5mbZmQxKmMu+0mb6/GJqweFDIUMLvM8LxcRy5SEFSDIoRqsS7t9nAhjYOWb7POZEQ63d+EO2hx4Ojws27rfl/uCT8/PgOSqzLw8vQBRXdswcspsGrvd7uZGdKsoU6u2VV1rTaRM8PRx2dr6+OVDGYbdPYh6fX2f8tja+rO3UyKYxh3l8u6l/lOGb98fP80nhMyS59NibmUowWxWhZiuTBoLRPGQlFB6lNGFME8DRGytMVxL0+hAmfoUghNp1bi62WLxmhxQWAEgQGvksAAQSRBm1YJTA6AsheIyV4Vu1WxxnVVitahbC4iUpCMb+m1U3UqSw37nbq1tQejq1QBCd2MZcuo0U2YahhwQq+phHNVDmGUQ23TgXFWDQnJu2yZMagCI6oZIPegTZlUbIgqRQLu5n+4eynSQ+8cbGUfFHO4CGweBdW5tTUAMjdiJ2YOEEaO59og49O6M9RVwYPPun9MaYGbSFBEtLICEhYGGJImFmQEDkczMvGvCyDFAGNTAXcOFu4YFnNgCyIKiCWUjFIhmBhB8tWdcURR94Ubg/UdubtDfav0I6toP+eEGxNhnQ52rTHB96gH0fCdSl1yiQCChm/ezqiFpRIRzQOLOK+o1SEAMIgzvgkCSlBDMoRkAIAkAM4UThlkYI2cWSWSGYo1WDsI6ZcGILLcZ9hKClLIUQFZiCmd1lkTMhJgQIiVJiZEDySIwHAUBGYI7zAUDs+T+aoJrKLLn8P2zmc0hCLuk7pp7Cne/Oh4hAJCou8oZEQWtrzCge+WBe9Ok408hAoQESQCAUDtNMMA8FBAsGCNxt587YjggAwm4qvZmu3bnDgTjFXzt5rWvTRAVkT3Qg5EQ3ZtqbefTa5yPx29+98M//cM//9N/n8F/8rP7QfhmZN3WPO6x0NYsym5fSgpb9XI8vsa+7O52WPHbv7x/n/PjF7fDbhyHwXm6eM2H6eX9h7k55Lxpzbp7XV4JCN3zOCzzXJIIOgUQcSnT8fl4Nsu3D94QrJ3m87i7effdSxr261YPt1TNiUA3JSBvdZjwfne3XNZWFxSCrZKHby0lueipcD5ftnW1tTYhcHVge3M3JYJ5a9MwPF22Xar7Q9nmRiLbshimnAdGHsfkDRh5v0/z2sb9vhDDZqSt4JrS8HJcZKsPhwNPxL2AQFnrOp9OL0+XPO1zTvPWDmMZH8en5w/bpu7pdHy1lMt+X6xOU5puRldfa4wyxPnMdXaD12O7vR94xDwWIQqCsO18PiWUAkMEoNBqwJyGcRxv8dOnD+++q+N+0MACPK8etiHxdpwPb780VbP1YcRfvh3m8/a6hAtbGLL0Rh5TMGcHCnfzIAZGVPfWFNQAIqeMANYaIkbYZ5hBuDsLE0JdN2197kq9sGTmc6tgRldVLrsFiDB6Zm6opo1A1DdVF0Z3MAe1uBZc0QG4pGThEdBaZeq08EgkidBMTdWbI1LOeRBBd04M6BptLGMRSZLOrSIxGEKYyBQt+nKubcbE0VyY+Mp2IGEMZIvtMwAICKNk3if+0ePNm7vh7uZw9/hIw2FbVpFPTBuERDDqRqrMma7PwhTOHBSuGoSeAcmpAFEhLMQBGGbe+QBm4WaExMJEHQ3Tk+9EcU1+g7mHWSAQJAQAcYgwd9+IALFQfzNaQAhzGAlCDtBAD3C4wmocEa4WXPCOkYdAooQSiI7k4YChSMq9z6AIynalnzoABxN68ljCDTlRJ5NiQABAMwtzvjq8HSH4M5oOCSPQIdSVAATAunYLIsCEKHDCzjcISIQW3gzcHZggwA0dQu4PP+PEYxoyS909ZsZMJJJAEnNywIwIvRZGRNipiQhMhGyBgBaAyMgAzEyAFmGEGACIBGEWEBwQGNcSLgaFuwUYd0g2BiESGQAgc4/6A/yLIws79IOuf3/vlstwdDKLFgDduezd/RnhYGadv+iE1cPCJ+QG3T+Onz3kqK4tag4WFv6Mf8POBAEEgAqdmtrXphbuqlUgXGt9//3y53/+9Mff/f73vw3Ch5/e/PxGRgiUAs2Pp8snXPcCqMvydCIgBzKW+9vhsrXLd5+WFSmnYVdY6HI87QSIWLggy8//zd8+ffy0BYIk3XRfsgjrtq3butVNKHmUMgwxX8Dw8OZNvjmIJDf05ge+zVNp+qmU1FaYigx5DAfTTAOAVgON0Nvbqbk7is4X79F8iDrP3y/1cP+QRfNQEPOynmJdbAPGtis+L1ZE9vsdgN3cDetlk+ScQMqwkbH7xFB1e/fhuN9Nr08vKfFhv2PG4FJN8nAombCI6kqCidGW1bZ5POydtqZV3dsGyoosUxkwwkPqZrBVp1O1+PD0SuM0jgMhtednCowQSvj1j+8BWi57p6jb5oFWlSNe5yNcLqXslIBJ5nW5S0Sye/PFTy4vL/NxzbnQkEtODjYMEM4Q2/7+wDLVZf3lr764+are/Pe//P0f3gEmYqRcarROFg9zETbq+UNncgvilHpWDRAlsbkJJzULdwRHBm362XMebm6qff80FEmJ53X1cAJydyMGtUtrkmQQ2VQjXFc1C4NwB8mMiITUu4VmlZCFWUNzTuDRmuIVKA+t1XXZmHDa7/Z3B9AKSpwkXJE/W260NW1FkkUwySTZVZlxXVtn72tzRlzXFgadwAFoSRKCsWGgMFse4s3b/ePt/maQ2zGP04TCvJwIIkUXdBG4hrcIQecIZGUCCQoNdyfzTLJP+aA8lHxNRXr0KJuDXe/o0vH21xM0d5guA/UUuF/z/siJoUddSNwjEBnRCQW52uauHsxSmkfCph5mxugiEsCq0UcnhhEYYOgBGiEB3dzddawUAAjGrAg9mYqICpAQrjsWRPBo5qlDwDEEogGq2qrKTIkkE6YIJOjwF3ACAnfY3DhsTFmAtIPCggkZcvG2lYgeBeqeAoFETM5obtVN3r75ElgoCZvljrgkIiHhRNf3oBNwREIACu+SmHBAB4BuJgVAFMQr8jYQAQgMwi3A3AOI0PpkG8I9wl2v1jKgIGBEIAxAjQBXImmEGaGvxq0bq7B/dUBwCHQMBLMrfBu6/kgNegnb1AxRsPN3XQBDzaQPV5B7IsqdFFpArx8Sonm3n0OH8yCgYFBHwrk1izCH1ur5df30w/HDnz7+9jff/uWbTRtjlHEnIOtWD5nzQA8/uWehbbm44s14uzU4Hi+X8xZNwb1VLTIwYqs2XxY7nlKDBeHtV19+8XCQcfzRz//aDF4+Pa+0CdWwTQNrbQ9fPA4gZtv5cjw9vY7TTsbix5PVOux2iCQy1dO2G4dxxzFiGQpR2i4z+NYQ05BG2QnTOm81/PBwq4y1XnbTAcHPL8+1tlaPAFAIPn3/Le9vNSKB392N4XhQNAXVhpIAMU8DtItrm49Ph9s9sqBke6lv335dRnr++Gme7eVyvD/sJO2WZZ6GnBhct8zoKhCEyeqC2+vl9vYQUd0D3E/Pl2FfdFMIOL0epzJJBLbqEAF4Os0ONI4yjnmZ63lZAzLopel8OIydbR6ueUigBIm6POHl0qZxvP9ij4nq6gT+8MXh9HIUr9ulrc0RQWu8+eJuutm9fjzt9o0pbcv5JvF//A9fA9Tf/vnZiVuAhlMAJ6aUtam21n/lI8CtwRaUGP36pImroA2BAIIgAvr1FCAAkqAIm4d3BYebMKtahG0Vtm2bxhwBy1aN9PpbS6zWIgKZmzZmCg9hHodcm1ozQMiSLMBdE8u2bUjd6BwiRCySU3hDQBEOxKqWEBhxdd2aomAQEmAu6OBNW7jVtnFOAEGJVZsClpzJ3bdVCkREGpNkK5yyeGb94ovD3d3NOKVymAwolhP7ghAMDtRlWRGowYrQogVhZhEwAofFIFzIKShnSYxFA5BAoqNUuGZgAA6i8EA17k7pYEFA6Ic6NTAzBBQkCbKI5hGAzJEIhTCQGhiRYJcem3uAqjcNNwVhVg9mR2J0ZApzcEQkc6VAADCvBgRIgshAAYah7ICIjjgHgDsDbH3iDwFI7OgaCNazfdzdDhFRLTiiyOchvCOmwGRuhJCBA4CJiZNVgwgiRAJBI5a+BAIEAhBGlEy9f2oRZnKzPwChRiBLPxsDUG+v9ZIpATCREXbUEgKgqyP3xg8CdDOamgciAxNGV9ErQLhf1YQIiEAIrXdD4HqiMOypRqRACrhyKBEUQQICsYUboPQnOmJC7OZlQDJwRUSGDHAdhEVPvEC4EyJyYuwZJ+hxYIA+BruCdIwoEfZYAwMwI/Z3cT+sQ5/0oBBEcGgzVZJ8dlyX+fXTp6cPH2xrTdva9Phyft2Xw5go/Kx1HOGL+5G4pVKQYlTJGCmvyxzLs5H5sp7m4Ljw4+3ui0M5b5vc3zakddPl9AlkAEnn0/mynDPDLuXl9Syk5Kqm799/oDzt3rwddrkqNNfD3V0QJYKAdWsx3dzu9kN9+WE3jbXVlGXa716eT1vzUhzQsUBCcZ/B67bUtr3c3R6mm0NptXDUZXv68KGM+fZwqGstA6lVoLJuFyaDJMi4Ldu2zBh22AlKQuIy7I4v59oqEWgVkMQcE3Pa5dbqMEL4Ni8NiR1jKHcEvG2t5DFLQNOcpDalBDQkpnGBZb5UguF4OSPEngbiOLw5DJY+vV6WzZglEn35k3sKL0MKvWGSTy/Ly8t5SGSJhox30/R63iSnO8qhDaLl4RHJ3Oew7f7hRpcVRXYWhLDWNTCG/cC7u1xkPT/juiYZ1tp++qPD83l593HbmgcRM2nzDqvBzyldJsnE7tcdJsZVEwKIwoxA6uoatal5MAERmYGFA0aHymCAEGk0QGbEVCQiCFDoqqF1sJwkD7vLvJLwmKdlWT3cI+Z5yykhBSdppuu8qjbHoICCSZj7wJOZgAIQJAkDBQMZ5TwY8eZbSgSBCRlCg6JBq2bgTiIknb3l4YIsTKhLxcTokTi+vBtNLAWPwxixTDc3adgPh4mGnQWzruIrBAuGgyNlwobYECEsKnCFEGDivTFuUVtISE5M0I/xwB7hiAmZkdixmjmYIqIxYz9zAYRQgLlZhDkihHRkm3oNrxEUVhB6VAUDJLARQoh3uzoABtbwji7AILBo5Kt5NjAPA3Tp51Ezj+jWJ2EB7p5WjytznwIGwNVVAyUYMJiICLphEdwMAJkZIAm6oRuogjAYOhML9a+jBoDgmQAxEWJibGDNTEQQXNvWnNy9S6EyU0rJmU1NVcFd3SUnASQJc3PvghkEjD717owG8v6fQ8enRnTEI1GfXhC6e7XGgEZGLAxoDnH1nPQw09VMr+4AXRGN3Gkf4RYBxN1PlLJEeMLry6QGKAUDQJAjWg/IIAh1FGj/SoB+nadHWGfxS2/6MohTp4L0gX1XnXeiFAEAUxABkAUyGgEYOXoQMvSNNgUhWYBBgKstZ/Zmdf7w/fc/fHpVi8N+4qndTyWWSmSX+XzzsP/qZ2/HQabml6ej1nXcj8HSuJyef7iYvputKahtKRPfTeu2Pf0wv1m34jbXbasV8rR/+/X9139zM3+A9fj0l+/s8joehvuHr8ypBXpANd1qrQa11mVpd3d3hgFklMvT998tu/H+zbSq5TSFe9suBD4WISLbWh6GNAyvz5924zCl4fl4Phz2jpjGSRIQpQfJMhQW0W19+vCx7Mva6jBMts1CuUxpzKlNqr64GWOuix+PL2UYh4HNzVPGQcZc2LbaWhKMFQN4mAbJqQMV6+WVSFVxcynT+HRaAIfRIPFQmzOisA77m6ZYBLdNN2VYFDEe3+zrsqVxgiQBWIaRoSZRV73dS+B4vjQPn8bR1EvOwcXX11FSa7B9+LDfjVoVA2RHmpgJdmMxj5s3dyiyLtvWNtBhSsXWttvtxx2Ou70HITz9+cPpotoUavNmhuE5CTML8/UA2IlMZpwlSQe6xjZvJQuEI9NAuTWt7tum4P36HwFOTAgoCJHSWlsQocZUcqcU5CTmsc4rBREagmmzxXWrGwQ1t/ubWyRutdW6WHi/EydiNxVhCO+cHGJi4a6T4JQCLUPiIltUCBCz1hPTwuFoNQIx56RNIYAgEuI5nFhmqFhAHHxrUy4JPZVJ67bflQSJET3Utio3e0Yj94hgUroiGRsSEEkGXEK2SDVK5hsebioQkkWL4BxQ1Mm2ypIDGLgzWwARDLyZWqAAsntAODOB9TxbOBBGtyxtZk7UH8ndn0Xg5o1QiCIjuKN6suvbFZNQBAgGYniYOILD0mqEEwdiduTmQRAA6BDkERgU0XXtSISO4dB3fUqOgIIohA7o4Y4I0FUUOCCRCLoDGSBqhCCgAxp5RHWlAAcQRGB2wFrNwizCm/ZolruambkKA+cbSkmtR0iiw+UlPIACO5cIkLBjZ/rrq9cvGa6SlyCATiSGcMCuo0WMbndR728k4kAANABSRGAi8BTkhIaQIRDdhYA4EyGEImF4ACJesdSBQATNQcPQghwUkQCI0a5FB6C+3HQwAEICRvdVIxIQX1cf2A/4PaIG0cVrKIgeYGEYLtGRcSiI1CeIzOgUV84D0mcyu6ui1S0qLKfnf/pvf/rNP3767tuAuN9PiARqW4vK4zAN045//m/+1bjbG5Igj9N5dzhs86rP72L+Ie8OsQRimDeW2I9prXGal4f7cSIQPZ+fLsGFidbj0+n9twNq214h+du/+jqXAXS5PL3e7+5eT6cAISbmZTeNx0tgFiIGa0JAENM06aZAhtnHoVxsvXm4WefzMI28f4yA4/I6joUyOdvNzbAcz5IFa9vf3s/ml2UeRQqsh7sbB7+cniUPyzqL8OX50x0cBgG/6olIyE3tMAhIrJdapsPr89xqPZsPYxbB+bSaOYE/3B/afEayREk4OO1wVeaahzzmGzVoy0yJfK7Eea0z8rofy2Wtd199ucvl+PHTpn6ZV+S8nC7MPJRiFsGMTOvcLlsdCXYP+61VcKQ0YixZYHi4XY5nB1lru8yvNEgmm5BR27o1z21/d69qEq5VEfi8nl9ba0GpZEZOqfz8p19eztvLvMQms9lQQDxAm9XaFApRYI99GQByFlWzpojISYCoNe2FRu8wbrOmDdwDfRyGWltrRiTeIzAYJQlAmFlKAogeQEBJxN2gRVis60YUIikCMrNuq+S82xXdtDU191SkG0UhAgnDoSSKMeUszFRERHjdWofcC/IkpfmGpgVTYiaRYRg33cCaeYUQDAxhwebeWrXDVGCdgTGNQ8h4k4V3ZdgNuyyb6R1FGYQ4g25OGoKIFhgeKZCAs7A0FrWkJgojDodIBwRK3gKDEQPRrrq0jVw4pD9fFaGBVTX2cKIWsKoLKiZB7qh1RO5IzqhqjDqU7CyBTuCfK+iG5IQ9aWLiDsiqnjGolADvu+juYXMWMk1EiKQdzRaGxEkEOtmNoJ+uA2MDCPSARg7k7pJABKA7pIgiBBG7DRav1FxhDgokZJbEZBHqCmYGCAgKEFVF0DzMDDD0KuK1rv8VyTmhCBOy26a24edWlUQ3MnXnXqfSeCfE9OA4Rhg5IbkTUFyByBbEDkwGfqWgYc/xiHAEBdAVaI0KICipA6ndCIGAnRARglCIsdfnuk0S+iaW3RzcuxqpW2zWsBETgkXXVxK6R+36OggAYCBHDSAnBkCGwGuNDAJRIzxcAugKYe9hUgokDsBe4+vfOCKutxRGZgjrSQcKqK/H45/+/Onj07d/eTqdljykD++fm+TDTm7eTF88vEWPSPHh9XSzWrl7c/vV17d/fctM4/KaP95Pd7fld/ryekkMDRGICeF8fB32w/H1mFwSH6xZybx9ejH8MOzSfkoFsQyjus0vpyFz3u2Pl+N5rbtxOD59tCycUhlvPn76eD9NAnzaXtamrTagKLuS8hDkqmoGx9VetuPbN+Pp6cl9nUZxlXEada6n82VdLw/3t0utp3Urd4/7u9t6PBrodBh3+zE8Lpelmd7dTYd9KeN4fn2p85olQSgkacSqLe1GANiNA0ypDKOBkCvYLshbm8/n8+V1fvjRWwcgSub88bL+5OsfnS4v+7tDKI/DWJfXw+1u3drD/T502wxrviuHN5eXjy40TfvLvEVYKcVhnM+vOKxSKDSbWWIbpx3QSISm1dzrptta798eDm9uy0BrtePrTG4U0eYFFKdxivB1ueQk7FiAni/LUIoRusGquLs5gPrtBL/46Y9+OFv7tCIka4BNN9MgjPDmGl282NWKfZbigURatW2tlEJMtepS1T1EZMpZ3VJKqhYRjKTeHMjcEVFbJQBPyd2JEQPNnCWBNTOXLDsGBvIIyYmIofk6z9vFUx6aKfYPYAQTuzkzlnHoknoIDHUFRY+BJcLVfBBWt6bKRCKs5vvDrYFzSlZrqHvyRMlMC9MWAaoEDIQl593drgwM6Dc3+zdffZ1sk3Ha396nqQQb4hbEDIJAGl6xKAxCU6SxSVkxhRfBjAQWqAYKlAVTThGwLP1MQI4A6kwOSIqABoIEfVGq0dwQ+9RBCAEgKGgzVXAiTBgcLiiKwujAwAB4nb6QYbTu8QszMAZixkAx1/Do9nNCHApnpg3AHJFMAIg4i/SkaQtlpP7jIAQL4PCB3ZEFIlEIcHMIbw5h7kAgTIBu6kjI/VeGBBAVwCKqGVkwY0QEoJtugEKUOKmrA6gZQggCC6eciIQ6iAIgQty7eMZlBRAEAujInh616dQBRzBHDie3AEawAAPMgZgE3dE8uiEcEckYNAi7/YgwPMISCyJAVyRrw3DgBBGCEADCDERodt0RgLfO9IjwCA0AwCAIs6oaRG7gIM0Dw5ERzCyCAEkNU892oiEaIAa2/jeBSMjYwy4QRG7IBJhJoo/AoAdioAd8NMDDI9AR5Ur3Rwt3s21e19lo3L2cz7UqQ/748cIcb2/LVz9+HEtUO9Pu7u7h8f7usGnkn/5t/tFPOI/3Y2rvft/efze/Pi/nVh0RYRCUlENbSbyel93A6xYfnjcM2U88r3PiNbTUGR9uJgAUGVLiFnp+uqxrrCFzO9J0r4bL08syv7+/K6/Hp5JSIHDef/vdh7u7m3E3mq2t6f2btxbo0xTBzdayE4Qdk7hbYkkjRdhWkZDM4HBze3w9f5rVYr152OWU0ale5m5YbvMZRtqWAKbMMqQyL5fAGKcHJ3k+bcvlMiWUzDnx1uJ0ek0InEmbpZTH275pTBFpWevj448+Pp+G3b6dL4KsoZszuZWB9zc7bShl2N1Mf/7mh3VeC7vW0zju8nAQIi6yLbgc53BYdZM8JkjanHkbR4pIkoZDwOV8Pn56LcKnZ2gtGL1u636/g/AW8Pz0utsNExKOw8UU3Q43AyDnPByIvfl6WcYptbp+evm4HM9aTZiwIUdwTuu/BKqJW2t9uuIW4cZAru4ezGxma1UEHnL2cCEhRNW2qkIEAjatgCRM3a0L3Wnjtq61b+1SSiknCIrwHuDDPoZXr9YoIJWszTxiGof5Mrdm0zBahDuyCFBgksJiZgqWiHhIXXtRCDnjupIiJuFFbRiL5FR1RtdVWwRorcyYiwCLmJdsmAfVNu0GTrlgQt1ubw/TNBQcbh7fpqEkRrALkQQXp6kBnqxdYAA63KTJ88Fp8B7iRibCrbZ1q0TBpSTm5o6MWiF3lpPbawtyyILCjJK6WSdBa0QAQgjSQ4ShgH0GDzkRAFpgWGMWJnYmxmgaNRwBLKx5qDu5C4CTe6gwhnm9onjAiJV4SCIQpBadDd6RndTFit3M4dZZgu6KABAsjESEPRwYGp25H4SYSYixRYAGEyMgoAOROm5mHfZLTOZhBhZREIXZkNwgTFsPdwJQoiwSQOhu1plg0fpUKlAgohf6EYkiNAzAGdiRLCwQnQQR+tk+gh0gMUuEUbQgFugsbE4pRBCpYx8jwAGD0JEKMbspXNexSIShPfyOruEm/dLgYBCt+40iCAMI0am5KliEaxAgskcAaqfhBwVEI8zIwtw6hD2uxlKDwB6EBSAB9L5P6Yer8LiC8Ht6oRPxr7wiQSFkAgJ0c/NmoIbEhO/+8u3rx9cIm6vmiR/2Zcf0/MPT+uXd25/99V/9q3+bxhvB8eHxa0MywsMwJV3ff/u+OfHhS40fDvuELuscazPmzMwjWRJuGvPmtzt6vZwRApoSAxKdLmqVPr77OOym/e3h9TSreprScPvoitBOwwgpl5KolJIT7W/vlmO11bzN86W487Qrx/O2abigoJt52+Lu4T48yLehZHODTEWnADyd18Nh2h32KFg3BM+moOvL4eHN6IdtbWfD17ke7m9F3LRRzhPwrHZ+eUl5jGWd9qXVmsph2Ww85Gn/9bt331etmTOoMiJ5pJFzLllHQfdGy+tTsMSwQ8JxGqZxnOf5h/cvN4d9ay+1XvaFGIaccFu1aZyejkJwf7cXwjePD6tXgwjl2LS11oKWyyYAAkdJaUjFB8iEmeHY5mlg2h3cnTndTlTyvpRxVr2c1wDYFRBVkkhcIuDb9x++//D61z/5SnKxJgJFl1dHRJaqV/0GU+rXxSkNgRhqRMxcQs3VyCCuPUVy7+F1sabNAhk7cKPHWDyiuUIEMzNKzjnCm1YAAqbNVYDKwDpbz3K1TR1jGFIess4bMXFA27Yicph2y7qGOUR0VL8kGoastQXCroyIzhaEbGQ55zBnr8wJzJ1pmIZom9cG2ji8uqXwsiNIjMRbvZRxEM5OUnIujAzBiZhZz+f9w81QsuTJXCEdHMlp13ismObwNXiXDlgmyCkCe6YFws2wugc6EyqAq6rapWoPSQO6BbmHuXNg7gfIPgEm3FZj93B0MO56cnJC6M7r1s95HoiuRAxAyIGGagyYEDxcNSICCMPR1AgkAsmjRVTTCbCgYJf5MEJQKPTypXk/gWIzAw1KgoxEAcYWREidLePRVC28C7NImBAUsTBgEDuCA3KHjFuEmxAxhSAGIfYsyHVtiRGELBmia8QBgpAdYDVzDwjgJGYa6uggAwszau9oeqcsfObXIOcr/Sbo83yjE9fAkQECDUESCiVEVDW76v06Dw3ZPYIgd/UHeAARIbg1D8QArdihaugBYWorgghmII9wCOnvHKQcZIEcmNyFWQHEr5YDhQgmJnBXICQzBwgiDmcwAL5us12AgYmpV5+ww+57pQDcQ037AoESOTExCjGEq/lW23KZT8+fnr//4eXTaZmbRxtG25USrdHj/S/+7b99+PpnRtIsf/ju9PNf/4TLBNbGnDng+fSS3jxOj/d//vv/wrLFZa6zvcwaGBnB3JgC1Tx8KNJ0qxrz3AbBBpUuMR72Z11vbnfI8nI8Yfj9ftxWm7/5c6MpZJRp2D8c9PVVuE23dy5D88YQbuCcgGRV4DxMGedlaai7cczI54/v97uMw06Bl3ltjZCcWAT5cjyVIc3LNt7sXcObSyqXSx33u+mQht14/PjJICBc8gAMh8c7WeJ8PDLXL94UC0p3j+vWUs6thkXb724xllDYAFOS8/lIay1TY5maWxLR4YC+XC5njdjnzuLy3X5kwWG6QeCtrhm4ZFl0o1R2O9nO56eneXdTIpo3zVMyttdtPc0uGAxWxrGe53RTxsPtdCfrcl7O27jnJGB1I/NptzstK+fkhLv9TpYlzDBKOtxZnVVbmW5/9LPp4cv7l/cfv/3h43dP+O7lZGbIolvjJA4B6sDIlMLdzQ2sSHHzZjXUoBMZk8Q1SoBB2AcgYI7AkgSEaq2JsjC5OgIBhrst2ypESRJe2XjSNiOgxDyvGyDmLJdlXle4f3hICM1t27aU2d3Xuk1TCcd12aKBYuRhMDMZEhGCu1AGkaoarbl5MwuPJCOS7fc74NSqtYt6U1NwIKFr2cRXHYcR3LHWfSn9g4QFxmkHkKJHgwIMaEMBHgJFeWc8KaRUmFkS5SA269Ykx148DQuIxMLIEa4OS9O1WUFAAgwiiFEoSRLGiCBXpABAQhSAMN0sGJm6mIHhqgx3ivBu5WtmLjSBYDj3AztEZins4VaN3A0DapiqcUodMuNOwCEIdHUxuTp0FVO4BUXqjFmA5pBDc0jD68DXoXPKAPpCxgyJAByCI1A9AlCYqtumWgASE0SQed8e96mCgRMoh5ib41UIPBBZx5ayVFOLWDf9/D7DROJiGiHEjBgSYOGB2HpqHIDchbrqig3czQkpAiJ8VgdgNoNOjwz/fPKnwKumUM3BzN2ERSEFEiP1YXcN1HBXJeoP287LxU5mDHRnSgGGGABGroRCwgD4uRolAEBdUuoYJH17gogRDSB64MudkDvAhwAEu4sqrHPa+sEdCYDIyVwVEdC5v/wREYWYVOu6rutSt7XW4+X0/vnjD99u68nMTH0O3d3cnmf79rffXDZ+/PX/6eHHv/75v39TUl6WC4E48NKajHsCXL7/5vLx++PrZQOxqLsxq2sRstpkSMtSM8L5vMWYEMLDMJUaMI2JsDLzfGnn1US85OEM+aynQXKrbZ31EHJ8/R4MIxOE3j483j3eL0PhvHvz+ACxqoE5rvMmKW/boskx0fjwGMKt+svxVcqEwygUWs9lV8whFAoXr42ZJWM4n16en89Pj483YDmNB6JqTlGr6rZi5OFmPKR127bNZLipm4VabRdDn6YdRYDndDvsGTC83d0ZDwLY6oxGCVsedgF75PT06ZMVukRsNUx9W88Omlm21T6+fznO23T/MKS6z+LatDWiwSHA0RVbi2m6vb3zWpc219enV06QvdrL+4e3j54gJsw8fXj//tPx+PWP3hjYzf6m1fWyreFRZFRSHhMIkKeSpyGX5XQ83OzD8Lff/+XbD6d1dRQAASEyd4UwCDTDQAhQU4Ro0EzdzcYxy8DrurqZmicmD1jXlViSSGCYW3/uCDNEWGtwtfv2HVKvMWLKSQIifFlrRKTE2dO51ixpHMZlrcdPT7vdzpsfDocEVKsSCUTkIsjYmjvGom0ioc0dkYUkBUPUrQIDIQwsLkAAJecc3paNUtHmEBCCqGDVvDZnSWNCwPW8Hu7vsK0sWVgkwW6/E4lhSpISpGHNtxuVCHTIHgSRiYWZkZGCLEBdAT8r6cIiHM2DiNAJoCII85TkSoz0IDJMueQkxNV0041apOZuxu7N/KxaQAcR4JSIA4ACVKs7MAMRGYA1VSAgcFVw73jIAAp0IjDHCNcAqrajBEhEnnLKQshoHmvT6pYROgTlKu9GBgYCJ++xFHSgDsYRBEYKB3BIxDVChAmxBXt1xI0TEwG5m9nqwIAeFoGu7pCagEAE4YaUo3dzrpo5B2FiAUSi5qrq2MuqFOEQboxEKQkhAYSZ9udbJzO4AxMzdroak4HD9dhvYc0UkA0gOWLrFVQHAGTpo6hObmuqza239yjYgzotl7DvNzs3IgT66bmzHxGA8md1CoSrQ0Ixtt4zukLDABBDIzbEDD2Xa/31wJ0g7o5MHlcZbgQYAUM/IMdiKkTUJzwYAWAAcfXqUX95YETVcHUzrW3b5np+OZ8+fk91dV2XuZ7nSmzvXj7c/tXXP/s3//5v/t2/K/vbw5D+/Nt/xpTuHx4Aeat1FNyiZeLNbbx9m/APXz4ecorz4q1hKIiQIG+IBhRIzW0/5sMhiZT5vGr1cyQkHgd5eLhBZg2fDXH3Zt38cn45vRxfjvqwS/tpUIbIuRno6UmRSOQybwE2DHk9n4dhaFudT6fWNI8y7Hg91UR8uL8vKT19ejYgBBzGYT2+QsQ0DFZ1WyqN6Xx6EsYxJWn0cjxViMf722EoDUk4kqCFTsOY0tQUFFNbl7A5pSGX3fHpQ8pSRPy0DNNOVTkCtFprHr5tcXd31+oyr7a/LW8e7tZaEVOW6iDDcO9mwoIEb7/a3QdF2LxeqAxTgiaOlDjntMvWtpgr0LZc6rTbTcOdxTOgs6jV7cOHH9Iw7Hd7wHz38HC42QMQMs3LkYkJyYOC3ESGzL5sabxBoXk97+8OgUBp47FceOMdM7lurdYWRBBA5shMWTJzXdZ+/IRoLCkA3A2RWAgZzN1Vh5KJhQKdwqqlJBDeqnVXA3UtDYJrfCaB2/m4DmUowoxYa00yTlNmxqbewR81IJmNUyGh4/HSmo6puAVL6rAlCwKIIEAHRmROMu6JsQSYKQIiRKdXI9K6rpgyWpf3VERwc0kIFgIgjOvp/HCzT7sJGk5InHgc0iCeiQcZh/Hgwx7GR45Sm5o7oVmgYBYmh1Zdm0GH/EW4uaNFWK8qejCNOY1CCaOCqGl3EruhgEeCjuTdAKlzCCAwvLvVoLuaBFCCHMzB1C1cAzM7kKBHrVWZwjshBc3MwwMCKTKSU5gaIFk4EBFRQiGKqmrGtRmgSRKEcI1rBARAgBpSj11YtL476fDgHunoJ3QW6v2tsGgWTJGBUURNW2scoOQNoYaxmRBgZAd3N3R3NGHBDjWMaBHyuYrZEyANIoU5gAM6dlItSYC7uZpHOPU7UDgFWMAKVIDINdwRsJn2B3cKsoAAUA5yMwMHRkKEz/EaNTWrFlWbgoekAtbresjQmgalLMwQ3jEQwQTggMg4CAmiXbldgYDX20CfQCFChHWIlzsBBFIDCkALy+AG2AlDHXUQAP2P6uaOTuAK4eAM/4IFji4y7jcDILDwcARwvt4kGJG4lJloGekcujR53mxeGojf/fXPfvkf/pef//W/JmV9Pv7ud7+Fcffmp78g4uenp3FMGMBJVBdnHvaHTN7mUwoL1fOsDhiAum4pycq8zyPAdmAi9GVZQni6uZmYUjRK5fnTWbKkaSi7w59/9/7Dh9e1bRng/oClyO2NTPc3ZX+YT2pIaRhWU5tf8zixOgG7R9rln7391eV0CdXEOXbJ1q2phsEwjsfzaxaal+aOh7s7xNqsjrsEEF//+MfhsC5tOa/CkYR8Xd2cQtBDmDdtzYlRWELVypCA73LKBBLTvrUN0GmUFq1kVjdGSocHd1uWmWwbU7Jory/vhIpbPdzcKfA4jNM4Hl9fcxoEa86pGr4c6zQVB2iNgfLr6+X+IQ2FT8fl5jA9nS7Ps/E0pLYe9tLMXD2V7JjU6XQ+MdC6bOGISVAiDTkaMCMOBYGiznap4Ux01Ia53KzbFhDnS3z77VOt6pi5EywTb2aBSIQGxm7uHmbEbKaZydwRkEW6I2azxojM2ZEQolX3FlkkwrNw4oGY19YCEBjM3MxKSgBgqiLSWo0AcwultaoU2ar2jtQwCJWUxqwWFDaOMpbMiNZMrVKiMqYRupxDASGVVJLwZ200Yk/dWBdbugYR1WbjWIY0ttXbuiIRJIGwgSPQeCppnAoHYgavKfFu2gOGY87THodJpkfLN1u15u7mWXLmJAQWuqqpR3JnJLdYNl2qC1KiWN3do5lZ2J4moo5v8BamiNERbMIISAgjS6et98UZCUhHfzMjsjv0c13KZBqGXAPYnZEUHUwpUBAxcVMM7M89TowOEUSm2ofIiZkRgbiaqjfiKJJZUjPboCUEBFePILrmo67ER0IKEXKEZtb7kgBASAYAfWiBkUQSBzEAYiCFtfCODOtjekvhAM4aqmGg4ZxypmBzAzerFSQBEkMPD2JgUA9dBvSip2y19uifEwRFDgoH75kZYw8I8GYR4ebmPWkPzIS9FEQEQASMfd/qDi1CzdyNwyUwBRWArhPZzNGdMJhBgISgmaqHhxpR4n5rAe2WavQI7ogDQ+xIL+qb2ghCKHSldkZQgCNAYO4VgUBEokSkph7GgOhufcgelAkwYIMIAPEOssE+gkJApB5J67MlD3dt7d0P706Xcz2uvtJl3c7LOq+adiPlsdy8RaCXb/6wuO9/8lf7/d356eXD5dtht7+5u728vNztJk8gl/z89K5kYU2rNmYZCiiU81YxUbm7t20pdd4P1KpnyeMktdY9w2GHwbebRZxnDE48+qzreik5CsvNSI+3aT8lLGXZDDge3j5qQ7PYPnwrWbW1D4vyMO6i1NfzzUExFyXQVpslybtlPgVcdrtxGlK4GbDkbE05k3NWB/J22WopZfdwJ+WybSckKLm0qhiAkLYWQyoKhMDgNqY0jFMLq3UtJYfusQmKowVoq61hEkfb1tWs2rYhceI05J3rJYJYSoQlJoR8Pp3V4v25WlsywbK6VYcKxvD48AW4uxuzb9t6+/gmD/lxf7drcDmdIqAUwa0FUDPESCmzY2EwtjaN07a289NpPq1lGA63pWpoa+CkCXKRrXoqu1qdKbZN33//8nq2MqRA1vDwyBSEMKuCSCJ2t+rhYf2jAsyUBLvBgUmbBoAkAez+Mwfwxbb9lMecg6Hv6BLkeb4AZHNFIojgJL3/HeqlyDgO5/Oy1YqCwzS2rX12u4Od1lyKlOTml62BQck8TOXmYT8y16rHeVbVwzAMScijnS/VGyIyMzLgdT9nzGxI0+EGmCLMGnsZHGFTnTJ3x8Hjmy/WZRvKsM4LJ8mZZUjqKgmRqeU7x9tLtdd5Fq0YoZh62cTM21qBQKQwSQut5qvqRCjCA7GageGmyK2VJK2HI9S6RZyIXN1QmVHCnUg5han3DzwLumMEugcaOmAgpZQkW5dUmIWbJHH3NcDVJghkBkrk/aRLQU4o/TgvwQNxKmgQ5KkhRlgf+ADGLiEhqkJzswAmYiam61iEERmh4jXG2UcWpmCENdxCJUwM3Rm0kWmRKJwTIxEzhbEwQkQ0x+a4AhSg7BDmDbp/xZtpoCUaJKcUYK11HDJAhNZAcArBAKL+o6UgdOjBQW1qRTwQPAwgmioiDlkwFAMVqGnraZt/+dN3TFq0Bu4QyEiYErMkFkDQCNJgBCPuz+sACpeIau6CEOD2WVbXS18GBAQaQBDdV6ndNxUNrwADAoCefuSeSQLPEQgg6L1SKuDWOfAABD2kDwaBjt7rbchEKNQTVQRkqGbmzdTc1VzV2rYNTAfgp8vFHQDw8PVXP/+f/5d//+//1X/49b9+909//8ff/8PuJz8dtofffvPNp4/Hx69+/OWwC7Ph5ibv7o7v/jC//6OMknbD2pbpkHhXLt+8bPN2mEq6mU6vp2xrmaa823u7qNFcNwk7njeQab0cnz4dDWJ3V87L6+aVWWxdI1yZP3yqHz+c8172+/H2YBjqNVDK49c/3u2nd998V7f5/ubG1y17LMfn8uaNukH1bXmpkqdp7zC0VgXQHQjXnMggSr4h2Gqdh+lW58XUQjakQMCcBSVSYFPIhzEgWrs25chjvhzJHIeybe62kVBKw5CLELfLs7cLlXw+bsCrZHQVyOPmDZuVPEVUwGyBAU2XeTfmdWlB9c2bN+0yn47PAOjmgPzhhz+Pw3h3/5iEiNu6HF+e6lqBy8CIdZ4HTPvdASXNp3VZ1VukjA5ye7hNY5YhDACzLKu+Xurtw7QfeD62hDQv5zzsnj99RB5kGk7H+e9//83LWptuFmgAJScMsABylEw930WIJEKAicg9VG2apn/xMqKCuqaSKMLMy1Akpf2hIOKyrIQQ7ghwmHZaNZCIOAKYBYnm+YxAXHGBdRiLB2zzNozhYYxgTTezu91eKGzb3BERZMhMlHK2pot5DYiMiZJVu1RlYRGhDgPsMxkhZBZgzGm6vw0kqrND5UI4FaxNrSmiioylbNbCt2wFw25ub3hgN88E41BwulnSg1V92bat6QDAGAQakatFM3cMBHQCxgD3xDgKJgHOiRG9kUcIBRMwYoC+elSzDJ4FE2YCU3MN6sRdEQaMVX11H4GEhdCQG0AgoIagR8kpQZhBA1AgYmaWuTU1CI8hU6Ss7q05QpATuiKgAiTBnCQLMflavQpVczczM0hUJAnxigotAlCQKDNGqIb39w0AEwmRkFSzuW5uVSQNiMpkDqemDSAXwqAJhD+jZQSRJcBU3TUiIhhBAAKghrs5OIQrAXVQaWYJJCJQNzQACDAEEIGQlNKmFZET01XkSlENe1MWIDRc1ZkwcUqSICTCrSk4EYBeMW5IwdXNTDsNo0WEAwYwQC8dCSFmVABwg2YkyQANlNAFMfVta6AHOpEDBnHvGggiB3bfnyEAaIKwQAIECgDvxVq6QvmD0APQm1u4e6eqAnaPniB5hFoj7E4XZyQ0gAASRg4AD06AAYbArmZuWlWY4rIcT0cV2L/5Ij18uUacnl7+t//1P/8//m//95hPv/r5X73/7n//+M23332a7370E/7AP/3FXzsisRyfP5yfPg4lK+Y8DYfhrc7x/e+/VViH2zGP++OnT7DNIfzp9bjquivydNow0ZhJcn452Xffvp5rG0een573hx2m8d3HT8vSCPT5UoHkfidvdmXd0LbXdqnDNBzu5Hw+BUfZp2n3eHn5OOymvBs2V3fHFi0sDft5NdlMKEgYmzILOIy7Qd3WbUOMkhnrlhNvda21TkPx4K0arluZblORagamgDQMybbmgQG2LBc0PNzd+TafX5/TsF/qFqGZEcskJae0UeJ1XqfDfUPADVCMk4T7um5E4/3Dj7f5pOZ3XzyGWVXbEA73N8JhBpeljXcPWaiul8iYd8N0uw99/dOfvtvdPSDgYcIWLBp1Peeh8Mh1qa8fX9Ta1z9+rK9rTnTYyzTsXKbT0zO07TIb9xoo7CLSuJe11cu8/PEvr++OKyALs5kFwKbOSO69VRSZxNARAgKZmRG8KdH140MEYQARKLRtGyESs5uF47Zaay1l2WozMw9wR2LKnJmJOREjIZV0mJdNVUOh2hoeyExJyOwyb0CQSgJBRwSMccgJxTv6ztvW4jAcdpmSUWMIW91qYoEIj2BkJO+kDUnZ1CFL3c5kURJqBIsY0bppGQbzOpYMwK/HOTPMy+VmSGXMAs5apzd3h/s3tPtydjnPp81ikizISAkQq4WDGsYVpui2BjigACQhyolSpsAUTb2CR+onuIjamraWGT1SAPaMuTlwT7UTM6F7XbdgiiExMCEaAJpFM4BQAEQRRwgmCUhERJzctTVDJsJEpA6BwK5EiO5mxoCMAERriz4KMnCNMARyGIlTStjfBeQJkAgZET3U3R3UAsAIoaTMFBre3ASQmXJK2DDU1q1W3YrGkDMIChKEWxgiC1MAYyi5AyACddF0swDzjGQRiRlZDLyqInF4d8xFuCMhATKxkLuridC1skNYwSEcAN0JhDEcEJGRU//9BtMwh0TY1JHRXdVQiMHBECiJq1JguDqhIjiQIAJiYseAFoEI5A7oQShcEMIBEUIDLJzdmMUdO72dIRCBOxrbtcM+ndDNKRiQoS9iEdEI3QzIw5bWAiIhByNgdExcdmiBGuHVMDEwAqGAA5IDzq05dkUWs4iFIrGrWcRQ8Mkux6jHNi/H55fnZwfKd184+/r66d/98mfHlw8cy+t37d2fP/h2+fr//B+F4Ifnl5989aPj04ckssP9LHh4uNeAS17ffHEeR45K714+ZVIY07xtpYxC4NrSICPTuurp03nVqJIHTvvdcHZ7blACJOXbafS6tWbjVBLDvMbL65kJbib7WRmW43k6lAobOs3tkscJkZtDUJovC0fQME67CaXupyFT2iy4DAxQL6/vvvnm5uHtMI6tLimlPtVTxE03EBr2Y1iEtW2twxhaVwICQnXIJYPGcHvrQfO51acn1yZpHG5udNvCaTm/Wl0kYc5jRLS21fNrGsZhGMw0M1tjllh1e/fh3ZvDgcCZYFHAcFharbONwjKMhQ+7tK2z2TbQ1C6LZcnD4Vd/+6+XtZ1fn8xRPc7rBu5azwpCku6++gliyEjt9fX15TWJ62qn+bk2zTmV/Z4GDmGBFuF13g6H4SZPv//L7DEwUmTIJgm6MAeQEnBvWmOm1KI5QgAYkjJC82VdU86BAOC5pM2uXfPaVHIC9W1ZkMndCQEYMyXVQCLvVRcOtOrECJ4Sb9oiXMrgVddt45VSKpzM3ES41gYAIrLF5hbnxYXwUMZ6bqenp7zjYZKIwulq8rAey2MEQgfOKG221bVE8G1xQDUjYZe0XZbEZO6MFGbrtpCQewTy/vbm7u7QljMT3d7cl5uHZbrXVQxCKBCuVRVGBgIBbAFB5BHh0EL7UoyIg6SbNxVgNVO30oycmjlEY76KMgDCAAmJyRMLIyK4QQjhgEgRRMiSrY+crW3a+iRB1RQxISUEimCEgVmJqnqrLUmKQIkuywStGubAgoBqrZqvs6XOFFRjIUkpETGRqpE1is4jtGrhDmQhESKhBqs5Qms9T8jEyFkSESMH9RAPMAGmiCBxd3cPQEJVFyB0pBqq3lHmgYqAFAgtIomwJEVwAKsNoLpDuCbCPtwPBMWQahoITRAJE0YPJgKLmhmBuRNywgBwdwAOM93ss5KaoddtpVc9r5z8IKQIVQAAJCIICMauAwYDAHLBPitMQIKg0AHrgBHcCQQeYeGfEQJBDOjggCHR3zwR13UQ0+eMZAC4E7pbrWoRidAA2MHAzAGl04Opo/IVMXMi7CtboYBVm3m0gJyhsCQkTGJD2aYyP9tSq6TxJ7/45W//8TfNjIXb+fX1cvrq/vb9n9+VFH/761/+7s9/KWXYvf36xz/96afvv7n/m1+tp/Mybz/6+ov5j+9x2k9lPL37C2+vBasHvX95Gbg8VWOKLDIUEYxlM982SHkxXwhvDrd8vqxVf/hwlHEad2ih21ahwTjIofCURbXVpqaRB3b3l4/vpaS3+ctqTdIkw+HDhw93D7txejjcP6ynU0rleHzZNhuHmyQpQpnRtgZE034P7XB+fW5GY+EIk5xUeboZJ9TaVsopUVkur26bexLO4SCEtS4ExGmPidSUchCXNByEwuoKpuhgTcdh8LD9zd2yqYxJxEFtri+IKLePqdygHO0yD6XMl7khT14JgZLcf/mw6f0yrxg23R/auura9tMhi60VEw9qm65HNJ7GfHszmVbH4k67kV6ez+u8rR+ebkYZ3x5SydrYvUKh/Xizeah5ngZsmodswpfFgNq2weX12NZ1vx+bIrht4DXMLIhITRGJkR2wWSUI4cQ5d3161djWujbNUzm8uWunLWELInRIkrpTjQRrOIUBY+ayrTUcE1EIAWDd1k3rOIwlURJJu11rjSEqxG43jdOwLjWnnBO3qggAGG5GvX0OOu13kjvDWzVctQ55kJS8qWk3wQOaIYqjL22xMnA5TNPE4vPxuPYWoJo4OufaFqfY6qoWCWmc+DCNw1C0XlLhcbfP+9Hy3miXU6iDu1PAFhGmA+GQEgaZ6nZtoYADukNGBAB0JYfogpJQcNUKK6O7D31qmjIlZk7ddzowC1EE1giPSIA5Jwhrbh4URBKBiMjUrLmGEEOAIToCGBR3cHQPM1vXAG4R0d92prb6VYpRPXoJAALcQQSICBxyliRJzZeq1Zw8HLxpBESHmDBSJgmvQxJGao7oXpiSJBR2ByVSIiEgM0EGQmLUiKbW2bmCJkgQnSKPtRmHC0ViIJaKSVj68V7NDVxNwaBq28CHnHuA3SxkAUDCFMCBgUABHGGIkxCCd4JD9DQT+lpbBDoCMHMEgRoCcgbE8EYR8i8VVIPCZO6Zcwcx9pvFlbQPxsyAAOZuStRlG0iI4KAYFI6uHfEGBBDhHonAIlq4IHFvCQAgMRNFZwwhJiIHUyEC7q0zD8WryJ4QqVOUHUMQBSD12IDXphEBphqAyUUZShIOuszctrY4/eTX/9M4Hv7H/+v/ub6+SOFW13m+AKTTsrRM6e7wh+fXWsav/uqXP/rZL1d1bU1fT58sfvLTr9anbwCxDFkvL7lE3O5/enP49vd/ud2mFeReqM7nyJRTvqzNzIchV5KUGQjX43Mgjbe7RufAllMGxt3tzmtz1aV6M0dwtFaycEpN9TzKj+7vfBgevvxie35Znn4Is3WW8jAsc9vf3KvXaRov58syb1vO4/4WBdMwtvncfwcAPWVwPbsqDA93bx+WdTs+n7MgaVhUQAxTgVjmbZwGDZju76wFDbtlPgvJ3e2by+kYdanILA3NtNZy2FHAwDAfX1Wt/P94+o8v25LsPhPcysyOuMLFEyEykQIEQIJkFdkluKpWN1dz0KtH/Wf3hN3VKLIIEiCQKjIiI57y537VOWa2RQ/OY63lQx9cv37d3M7ev9/3EQqX1ZQoTcNozT7dnueRDochY765jkMKIjNcWh1H4bBSJkC+nT/lMsz3d76eVWE3zda9GxCJr01kaM3yJBQ0DMWX2zAMeT+bh7JfFyXsnEvmUtfVHYdx5CR2uYJr4rEuhkhUhpDSlrXsdvmka621NmXu5m5B5u6WmNy3Db/79nRL4oS2nok45cwEgtSa7qe8rBZCvX6xWgQ4AfjlygHTPNZWS0neo2QBMMTUI408mmk1JSZhnsbJ1MwDEftaBQmEhTlP7NabwbKugbWQPByGcc6OnsbUclqtY1giRDUhMWwQXThLEuFk6J7G+c1bzpzcl/MLIZga9RS9M1JDY0REdPdxTKz9mHfjmMfdROQsttvP493jWu5SyiyAiEvrbqHWN7gxIjtAh+jeMlIhKciGG0ct0FW7bWLNXU5gqKarKSPlNJg7MBEnBwB3AHPg7tHNVrPEnJAzxRf/mxoRAhJAZPQvijYEiKithgPkL7hXMzc3FXGP7hbgaOEeyIiRsnAAdg+0yEKSZIsEpkAGBKKu9rKu1u0ghIgbDxRNjagzMDsyZ5bCUs2bOm8No0CHYA8PQGJVVW8pBNS6mrk5OKN4IIBs4zJgGAy3wbtjCMAkIswRhsAI9CV8Ho5IzQG6pgBhZg8hByQWB9qMplt01g1oQ2shoJOFA8RmISHJjOEU4URZCALZDQwBhRIIbL6V7WkKAmkDBcNWIEIMgCAkRiKIFrAiSTgBGaJDGCB+yfEbIyEahdjmNgUK8thMYuQexswAEF9u8UhhGIGOA6JCwNaiJRRJFGAAhshIg5gFMzJvSVT1rVPLgc4pCHwT64K5e0oyzOMvfv2r9nz+8W+elus1mM/nixCJiG0AyTJ2FCzDX/7iF3/4zW880ddZf/uP//Dr//n//vDNz1PJOpTxsL/89NG679/+/DVDPT0Vwlff9pfPH5/en07jgYh/+PGJwH7+zbGM46dPp6o1MSvxMEy389kDDncHizjdVNeuzYRwSGVtnaA/3k/TVMSNDachk6ott9O7P/XL2YP3c6ZByH3K8PnD+2G/jzQF0+1yup5fDsE553b9EH3phLfPz3lmfX6HnH2aMqZbs1SGaZzW283skiEwMCda63U6Hro6MfWuVrXXT6UkFjqdXqpa7wYY8zSnYZZUKbxIrutiJFhy4XI9nRUg72Ygsnq7P+6ICN3NNQ3iAYRU2w2lKCCXMQW9XD6XjPv9RIA05XZ7EYnm4IFt6UtdyfQwHHvz3qK3vj1Re7sGcG2QqJYcCrDeumRJpVjEer5o1cdX9ynJIeHLtZ0vXhBrjZ+enp/XakAoSb9cIsIcASgjOHjvmnNykG6eI7atIQIMuwlN3YICT9dlkGStBTiXYftI9mUZSibGaq2H2WrC6dbqYR5dAd3UNKc0pOF8WS9tmfdj65WBhdPa2jgM+1Quy5Kn0UGRUBsE8ZRTZliXhUR2YymCWYlIFGC74gimnNLG3HCCEAbAOJ1jJkxZmJQgJ+mrebiHiyRA5JTWHg5xv9+Xcdgd79I4psxZYn84Rj46T2mbPqTYQnFTIk4slBwQwPOGtwxAAxKMcHUFRDNHQkXsBHvmEulqrosqBDGzbBqrMIylN3aIBIaqamgOGSCljNG8d0BwYFdGJoz/VopB81jMu6oEQBdDDaLElCVn4cSECN0AN3qMS3hkIY9o6h2CexdmQ+gesQmL3DA83NS6UuIkbgFAgsndmncMT5kPRYok67ZqFUc3BQ8i4QBFAgROQ2uVqGdJFACbGiQQItwUIEZhwNSsOUAwouStkEsYAdQjgqA6KJCEoVByZHAiCkANE6YtQkMGAObdPNB9S34jMH7RN7EjBRAhQRCEggeaEjIJOzQ3YEyETBSOoZZYFNCADTE7QERzV6TN8fEFAIMUYKQOAJA4AjaEMXB0V0CEcEGOcICtAYUUIIABQQBE4oHqxkC0pXWCEdxBDY2CmcnMgPIXZR94IGRmkxIWQgJbi8Fd6cs3CCBASACF9x5AwIS7wyHczu8/fvz0sppfu5vFYZ5b85elXl6WCGfTm9lvnz4/re3/8pf/7uPvf3N9uUYqwfTp8+mh7Nt6jcPXu8dvH4/j+ek9Qx54H8tt3N8N5fvXa/8//ua34nY8DKNgezmhBSKrwyB8ez6FMHi8+/Hz/s3r6l2GMY0WdUGJx+OUy/74cEhqsFztemNM1eX66eXKUabx/uFhHHNIBh4+P78MIyFQWyuKHV893j5/Ws8XuL8/fPVndnuO1h7291Gfe1ej3DVKgC1LWxAtopvISDnZei1zWa/L+58+jNNQUpJxlJy3xY62njDyblbzJAJJWjehcnr+OM/W3cCCBD7ebsM8H/YTB7XzCaxapbXjOB9aq8xMw7D2Xnb75XI2W3k+htaoi4ssy2KtJiEWaUClRBlmoZTGFQUTCBNHOCdAb3XVy61GUPTLwiBlFOh5V7pybwZMuWSh0LZ8vlQWGIadT6MMw/L9S+1wGKcVbbkqRYSwuFA4BW2TRsIEkBJwGZOahmpmMgwHJyIp4hixmik07ZhZKJii1QUxJHFtTXsfpjElRqBJBMPd3FqTMSPCba1lGPOQWTzxoOrtVssw7A77bISYbu28Lq113+3HYchFBMxq60tty7KWYZj3s4eZ98CCSMRgvKk7spk7g0KotyPvAXFIBVzrdV1rH/YzBjgDIAijK0D4Ycyvvn4173fTdEjc590wPrxexqOGgIaiV+2qJoBTllJKRHTTiEgELmRWI4LDHUOtRUQS7pTMIfVApCrZXJl6IIA7EQWjEdQe1x4jRnIP/BIuB0B0I0IG6mbg0MDI1UK3ZuKmPXUIRi8sGNA9whwp5pJTzgYbvCcJUkkSCH0jcHl0sKaVwLERI3O4E1pw8gAAotjIJoyQmMCD0Zs6fdEwsTCjcHgYwll7QRBDBFOzTOCESmTOHUwobb0DRmLC7aMLHAzoxCGUARLLJgl0gu4R7gHBSZjoFmpqOxSWBISA2Nw1QMy/eLbdAdA3MWsAEkRGykwB5OGJGGwjvqgjGroBbEJAt8BwBCyYmKRb83DmPDINm7LOfXXt7oSwGckaxEZTXk2btSFlig0Wv60SbLPbkRvAlwpWRGxMMt56rUJOxBGh0cEAjREJqYU3U9zIvgHM7IgBCIzuzoGIkDgBOhGqukWwSNoolhoRHhGSE3pouDoE48zl+enpj3/8/ffPny9Oy2UFoDLkT6enUzNkbATXviYvg5Tx9b3q8sff/2P69i938+788WP+2TdGDHlHs8jDm3Qs37755fO7P/Uf//T1rx7c7Vd2Pf3jf3j5/vsOJPNwuukwjdyXaKHO18vawIZEhjjsD9dL7abAGOoMeHw1H18dFBFFbrfT7VIHnj58Os+TPuwPTZcCuCxn2X0rPOuyBNgwH26tsnC7+eIOeX+4u8PCeZ5kf7x+/CS+ipC/PC23F8qJbee6tvCSRsl8vX4eYmy923U9Hh/3x1fL6ROGhankjJTdqZRErjLsnp+fMLGBz7thOTdJU9UgHhF9SGR2A4jnj+8xdMoFgjaIuhLwuF/brfco0z7ChqGooznebgtJ4Wl3W85zSYjhlAIC3VyVCDA649jXawVI4+F2Pg+JDFhdsxhmzzkBMpIUkbpcIfB6vTbDaYC23qb9wzDnlKdymK7VkOhumv/4/sWVJMuMYICuHuqOLsARTgjIgBRd+xeeVaaISDm13ihRvy7gUaMjkXACjLXewDayozPC/v7OPDzsttRtvItCgsJErXUHZ9meBqi3CkDDVNbb0ktaul2ua7W2G8cAX1dDb526qUriwuQoAVwNXC2lxCK9t9YrM+UtXF1EioDRMAwmoaYUfVnbZVnm457HDDknMG6VmcAsJdofp8NxHsbCKXIuu8Mrk13zUVFaWDNba+/rOhCDAAAjbKSFYKSSaAl3cNcehIRgQB0ZCBnDA5uBhakaAf03OAvSF5wiZCLeUCiyVVbQgmwTF6ltllNVCzP4cj5SEBPThBI8EkI4tQgIH4k5AnrvAAHAQlkoCW7NYK2O7hS4DWfIGoMAIAeYqkmKL0WaKvSFp0PWq0WDAHOgL1Gn5uaujNy0KRNxfAmKOGQhRippMA8mBmJxRrNAYCYPDHCP0K2TuY1XtrB/mJptWMVRSiZvvSuTA2QmYDY3ZHRDaQgUkNRJIEiQgdXJERIzJ6SEW/o5gIhaaxszHokTYSCpG4Gjd3AmQIzY8GHbLR6BEOLa6vZqgACRjNA9GMksmtm1NWCZMyUgs22HTnMS8FCP1SzMycJAKdhQDCIJuxsTE5F5xMb0ETaCjoEsmyXc3ESEN+gwIhJraLO+sXzVovdmEeMwFWEzvZqaqwg7QnMF5AgTIDa4PZ+91v3u8O733xngovj9h9Opmrnf3x2DYjzMZHE7nWU+vPvd73/32x//b//u/3U7nXgYkehWDbxgKWr+3R9+eHzz6v7P/0X55i+6OpW0w9vcXva7/HTR66eX8eHx8+dL7e4iHoFUYG2uCJKeT5cAoZL6zUw1DfSyxst3z+HBAK038D4xHEd+yNbPz4b02TH1KPcVe1tfPpTDHSAOw+Aa6/M5pUEGXOuLcMEY+7oO+117rt2Cx/GrN2/n4+7jn75HzMCwXJ+Od8c8vWpLO0zTervU9ZZSBhLTLqhMlNK4Nr+sFynjcnrSdmvMw7C31Xq75WG8f/W6XS+n54+fTy0No/cKhpxyt7gu/Xi/xzCydXf/hm9ImR3ZseT9EZD1ejJzdGMGybkutzKP47ijHs1aRSXQcdxfOxqlMYFw3+/n6/U67qfdbmq3i9ahry3qlXf7GsFItTuXA9Y1Mzl2siVW+nxZuxClpNZvt0s1JSiE4uChHYAoJ95Qrq4YGLjti9ABgoSF1ToT7ef5ernVpiMTOqQhObh2ZeJxmqw2U8WgXjVnaRrTULpjOEjizW5QhrxL7Lr18lDY3MPc7l/ftVXVTRJIyUOR3S5dl/WyVO8GAPt5GGbOaQKk3rWbdndEYseEKSESF3W/LStVLjnT1snxWNbW1uVwP0/3+/W69suZAbIgCI+J9xLjSOM8DeMY3odhj9NukbuGUyBiePZwd4O4mYsa1AaBVSsFpJwChXkMj0as4QqGyEKpcOoYCtFad7QOTuji4EaSOREZAH4JyYWGQY8hCxMZkrmr6qpdIDKLB3ZEQFSPHLHBzj2RG1gAYSQkc3AEda/rurjnnHOEMiRHBzK1S2tr1RQ2cN4o4g5UCABCezMWJybEQXIRJAoM6T1WbasqV09M4dGbOXKrvZsmQHKnrYkPAUQiKW8AhghCVnfhrKqmXRID0FIrECQEAfHezToyJERANARA7mZV21ymadR1U4YIEVKrTc0ykZAbAgSwhpMrIYMwEyEhEtpGBwgPQAew8Js6MgnBf+P0RoA7OgL2regFAEi6BWUCaqsWX1h3iBFh4DiIFJabNQ0zBBEeWNyjebi7/LfhDyB6hIc1M3OD3oEliwACs5CrI24wCbAehIE0poGy99Z6xBbttAhEQ0oUEl1dOwEjUjVbaiPh7p4xBZACKlFhASClSEQFkQCrt3EsYj3aVeYESAh4qeqABuCrjSDL+5f5fj/PD5fr9fkpD1///Kuvv0FgEfnpu+8fdrvb9cIZdcy/+dt/ePur/nCCx7dvp5GCiEUMx8P928/X92k/rOd2vTQaSmv2UkOGIQ+Rk5xuKzDP0+70vKoDFAKW5+eeKZyMAhAcvZrFp5v2Vkou01SWdRnm1NZrb9Wb1ctNnk5Dzq3d1A3pnihhLCmPHsgpR8Tw8Krdrj999/ffTFN/+jjNewRabicG+fzpNO322tZ2fo5SRmHriwhAKoRMKLflab112T1UNxn3Yx7GMbvq+XSTNE7HY2tLW0+7h694XVgXoJ3syunlRUbZ5RECrue1zKl//FEyAQ8y7Nw6AvW1vTw/A0dvHmvvtTnLMBzdXH0lkbvjm3r+bA7YbhLANKiiaVuWyrW1te7HInknUudxRLDl/FzKuDa11ksujQithWEg54GtL6jtq7df/cd/eCFKQSDI69pNDWBTowVTIqQIF+Hk6OGKwBFAVJij9vW2aKtzyQyEESzMQkPmtgb08FBARHJkaO55nHqrSbjk1NfF1IbdiBDuGoEppwAXwduttnU9TImsH3bz+abuILkQwliydW8WFkEI4pEliCM6OMj2R2WhGw/Va+Wh5DxsXcDFFLuDdyRIxymPg1Un3jyY4R6HMnLEsKP9/eNuOqRBAsZyuFvL4QoTAgxIvh2pgyCpdoWgpgAR3VyAzdyB1DgiEnFgOHUKEuJEObybqwcCwBZ76BER1gxmzkVIAXvv1VzNhXwQJiFGdKLbFpMLjHBmREwewFAQbDNDtHD3yIgppczkiL21S/elu5olCQhQ1Vs4gLSuUE2rIcdcwqg0hyFAwNfemjYhkTxsEY2tmerm1WFVr93ZPLVehZDAkbfpeQgFAFHghkaJCAAmtODWGoKzw+ZldbAISiklyGEqxBZRY0MeuoeiSBkGAra6rK0mkgGRS0aInFKtvfZ+M9sNg1DE1pq1zS4OHsCbOgoCmpl3xc3JYl67aYBsm08E9eAIRmQZGpiZZmSMICIKRO2qatYQeIu3RLht7whxCw9ECtoNY04ZACO0qzYzZhLCSSTIkzABVLeq3gNLYiDKksLipm2UXJDdQoO9R07MKUW4SmzIY7NQVSJyBg9vquCRI9R0qas6sMO1Lj2MAhiRJQcLAWwCLiEx7YEYXVnKfjfzdTXVq2kAAEBmUdVrY7PYG/zwpx8P337zu+9/+lf/y79++tNvA8ZF/fHbP+uIQYQRscbf/Pu/efjwtJyeH//sF//Tv/mf/ulf/tXTuz9ND18/fPPN+Xx9/3y73G7Tbvd0XSWPc5JAEY2XS63klHhR46no7UoBIjTudlG1tRWsCbkgV23DNFoZr+sttM+H8TDt16eTWfB0iHZrbQFVbStTbnrJw13iAa/rVX2/v7d22716nYbhV+mv+/J5P+8hoi7n4+OxrQ0upwid9/eNr8tyIh8BUUpmIAZGsJJnIjPUQcZVFXiAYLfbOM/d7Hp5EjQWqctzr2ukBJQwp+luT9EYoa+V59lzyiX1tTK3fvnUzaWmWn2Yj81pN+Zl+UxjECJob2bjONR6o3puFu5RMt6qfvrwcXd8A8DelDHWc2unM4IfHw/LetG2jkO+GZXD3S5Lb3p7OY3zLo9ZymC3npm0LQw+Fr9do9YGlDDAN3d6ACPR1tMGUHNMBIaJMxG6R3ggOJS0f5hh6RucmpiJukW3AA0kRCbMeeAkahF9izW3y+0aRFIKCYHbkHPO5XJeVb2koXGLPHQFDATV3ThclxpaNbCpO0YqUpBKKZJFu4JSmC3rcrc/3B/3kG2tjZRMv6ToWDISDhLWVhoHBM5CdV0BzVWVAYmP0yQCaSjz427aHSSXXPIwjbx/dYM7hISIHUBNkeMwZBhlrWpOHmoGTGgW1wa1a4CXRExkAISOEGp9qQhI4A4AOQkhdrPW+mIm9t8omWTIhG7gYIZqUQAJyRj3OGKYBzRVhhhS1gA16z2aOodFhJkb0lgkoYeQmfTWEGEuZZAkRAzkHuqtR3RhcMuJxiwpz7U3DCXga6+3HmN2cmV39VCLQXgguFEQs5CTRAA0B3FgQUamCGGkjWq1UVQQmxtoGERvbQM1hpqGg6pQzoJzTmpMSIYYwFprWNSu4jbPMxDFir2bSftSE0VWtdq7oo9ZJFyMSBCRsTCyCAK4BSI4hoaRg1rvEAkxzAGjCAiCOwR4BLhwQGAgOJG6Y7i7YghCOLqFByNRlo06zx7gYa0rgLtaZskppe3g33R/YZiI0SzAiQdMENBNciJGyEnmPGSK1jszKQGGsVtzVw+RlBGDZEQIVXdbXS16N0QlCKcIIDILcBNAYgJXtXDtSRKLMEsSjjAJERYC0IhY12VdH199Y+t/PF/a2nwD9RByKcNar9RiNw7X2gYRqwtOCXp8/9vvjt98K2WexjyU7Mv6+//89zwO+XDMkr7+Z3+dpvLx6fNvfvObx7ju56H1ejpfnq+LS7nWnqeCMvbni0VdPeRwuCvl8+fPi62EIiWNdzPo7WEga1EhVvbCcT9IAsK8+/h0ItAyhkD+/HRS5Pnu8NUvf5X01m7Pa1UpkwVhLmk/7Ma5XU9Esl4uzng9nX29FDBdbs/rCaEbEuSSh7F1N7N2vZYpQ5Tb+TzeHazb5fw8TwM4pHEEjGk6rN0ERfIAftPWPHrtVyAuh1eMaLdLGeb5eOiOtSvkcXm+Rug0H8hZkoC2hN7Wy+fTApS5FBZmdwy4Ls8lwWp9PhwQNOUBQtfqWNhgNa/EmdNwfy/D2JGH8H20pv2WU7pe1pLzbr9rfQlXULhcXsK1thgyBrGpeiyrBjEGxn6f//W/+uX/+9//1jp2VfVgCUAI580tAyy9NmLclPDVK3fIkk5tSYiHaVrONyJMTLaZs3vUtUnKtVeizWAaqq1VJSRJWWtD4rQvaT+AGvS43ur1cqNgBKs3P4zTKh2BndzMiWWYJkBmwOfLSTHGjFtIovYGxIjAAa/vH+7vjuNxJjDWdakrIEgproCgaGiqCQgcCN27BXKYIQq7DuS7kijgkNKxTEUE3IrkYX+8pX30nAgU4KLKfb2b6HEYncon9N4Mghu6m3dtzXrtmgACGDJnFBd2cwhyMwSlCCQQ5jFnNbsEdHcwV1MIauCAlCUZKDoYkMGWlYucUobU3DUwQWQmAVrMDKG6AwAxD7m4aVOzRLIFV4lTSiUnyQW/+PmQ0ANNmCgTMQUkYQLnVQ2QSQoLWEQAmQeCm5GqJZFREgJ1Ju9EEEzAELB1qNy3ZB5jJvyitgDES9UwM7Uwi8RIHN2s60oNkYcijAhkUypJ5IK+XJp3bd3LulDOG8nmqgbgGGAk3az2LsAjcy5JRuG0oSaAmZJa79C30KCwAIEaYnO3FohEILj5LsA8MLNFFAIADWQK3KBuEBEQRuwBAJEYJaUvRE/3RUM3NEBESkTkig6Bqk4I+6HshgnRqxsFM4YiZRbGMAIhTISb5oCZAtwAGkQ1C4g1PGEkBEAygB6mDs2BGS3cVd2DElUIZEbmIRAculnVzsCIjmjgJISMQBhCHISnvj589eb2cr6cbwSppNKteQABaq0MOEkqRB+eLz/76mtOJWKx8yXGfVsr0Dyk4enD57UuPuQffvuH8fHxTx8/ffMXv/71P/mrLAKnzz4kHvh2u13OdeTxpmGmqGT13Lo2IE5Ub+fb8ylhEEkQTIedt0p9uX1YClI2E6LMgB61+/nz06378Zge3x5fvX79fFoSp2G3+/Dj94SUi6QkqRw5Qb+c6pmp9l7r+4+fp8Pu8fWr52udhTu651GwM6WcRuIJKKVsbbm1tb28PA1DAgRAcW3DdBdkgGvXK1Fq9QI4Fsmu17re6nrFPA3zvdYewJAylNCut9uax6HkFIoxzrZeb7cbsvRO4zwHBpC8+vYxSVYq15fnXMbb5cSJ8uEO6iUQtcfl/F7ysHs8SpLwQiEUnQsTYa2L6cW6nk4LOJPItM9VDU4vjFQt1hZEiTNPk4gEMZmZrs7Eba2Sp6U1jvbmoZwuV9h64UFNg4WAKAAIYxySB4aiS3K3MQkQTEV86d5a9EhjysQwkJk2izLOZpvdOAKJEVrrKWVEcrTdcbot3YDA1K0lpLFkQOjgmSYOT0hJYanGAYAuEJIyz0NUY8EwYEy96+peUFwI3bz7erk4+BitbOUQwWHcUZLWFALNNDCsh5/XxACJDTExhaS+9imTCIwpC8dQMmbJUx4PQ8/T5xuE15KQwrNhhBIXRLHAzf7KlMG01waEEshl6xziojEIZGJmcQAPD43YBGrh7i6MIkQNwWJRL2K8qUCZKZDJs3AEnNUAcEQHYkNIhJnELVa3s7m5E6Ah55SKyK3hyXTaSpYIJSGxsIgjgHuDgHB0TAHI5JzdrPWOEObR1BJDIcIiCQlch8yOAkAA6IBJmIlWw4VAPDJzC7i0Xi/XDJamQUEAmjMHihAx4GJ6W1uCIIRMgILNsEPUVplJhCkRAXqgEBaRlah2xfDn8yWlnBKXIS+9t94OpVCgdSeAqWQPaAqSSVgS4bZ9pjAiAjNk3L5IOXdY1RwICmfettqMEW7hmXhDoPWADo4YDAi4wQfAERLR9pNQeERoOGF42KbWdgANQIsaToQYMYxTHjMDQu3atataWDBskAUk7hgWwRAJITCFmTqgE26vSA2Yq+lSa+1OSCKpQIQaAG7BmyREBAQogeoshEBsgRtDcgUqkhCCERARQXb7u+V0WU4fE8duP57XG9wqIvVwJiggq/qpX3bjGKk8vfvp8e3+03m52x9P7z7+/J99+/z80oAk0bt3795/+HRnfX84/vEPf/r0vAyCh3n8V3/96+//+J+srSVzDMOHDy+ntUPtJZWIIJFQJwBO7MxSJsq5ade1DR430wv6OM4p5ZNWbR3NwnoReJzL/niXjm/r8un1q+PAGLAj0N1hh5jUjMKtdSJWdUyFC3m7vf/DD6+++hayyDTlcRLo2Nbewg0ut3MuAgzz3WHQYr3dzucwI2ECMY+UJvMOWURSQGoWgMKZd+Xh8+eXkOHw+Fhv17bWtdaxHAOjWwAS9qYdohxIO4ICQGvrMJTleo2+Tg8z91UJiLjkoZueXp7AW+zvDARxTpLGYQAA40ShIIN1vzw/o3jKtDvspvs3y1ITqBAZApEMmbmx1MWtI6hACGIZp+t6Afdpd+fPH0QQbkEevQYTdTOSBMSj0DRN5HC+nDxMzbeudg7jlGpdp3lKWFoCTzGXgQ1SSsvttixr1962kJbDbi7EpOYooKQCyCTLZRHm5XYNT8OYwB02UUFAeOcs5n67rmqEoPM8yDB0c2rry3nddBgAERQKtktjRfCAMggFuGq/3qjkORVJpbn7bR3GUcZsbek3NzYHMeCBaB7odq26nHZDvjvsypRH4XE37R/up91u2O1p2L9c8em27PLIKKEdAiFwvdF7h4bdTLMIooN7EAw5hQsA2AYphI2kyInYw1u3Bu7s6K61nXrPzNq1mjFGQSAINyssWRAQmhGK1IiqmoA6QCUTBEH0iNX91NqqOgcWwlwkJSKh1Zm0h2rKnBCUSAEV0QPcVEMpglEcAXpHQg5UN+3azNR1koRAW44vIkouQGRm3WPtGuaCMDAbugWpA3lA6+TK6Mk8FyIBCz67HnLJyAOhbcbqTMRsHhvyESDAjVSBORCb6pbRIsBgdofelRBzpkkyulkF8GABpsAvll3srYsQUYR+4Vk4eEBgOKg5hSEDQADhql6IcymJwFSXzcsVmIgEKcLD3FQdIWcpXLpvUEpMW7bRzVW7dhQSYgoAFADHQA8QsoQAiCugMREROlCguio4bkBiCjcwAmvdwSkX/lJ7A/cAU2TU3htSA7it6+pOjIfNcKZdWCIMBJJQJmYmBAh3wg0/42rmERFxa/1myghzKRxGGCJJcrK1TYeDDe8VvbsxI4B3A0boiDe3drvqDz8S+jfl8Lvf/+lffv2Goi1a6+XycHdfT6c//N1/fX4+n5fL4boM+2u8/5Cn6a//4pc/vvsxffz0/HxJ8/DpUq+rZkZJSZ0UPEGouSMMSY539+erPp9uGUEMupGXdH9/SFLKNHDtHz9+rNrYhcBfrjp+PkG5MifkhGMG9/1+b60tl9Oinhn3D4+1rvvdUQ3GPKEtcje0fp3pYLWh0HK5+fpcxl0admptqSuSmGRXFaZhHt09HIlCZPJ2C0BMWRUdOqaUpGhEUJ72bGbr9ZJ3czjP2ETS8/k6zCOBpjEDEUTvflWUeX+3nC+91sQJ03BbapJh2JeqIWXK4TZkdPPefb1gycHwclp201jrufZ1pN3aVmeMbpKL8gCQCawvawjLmNG6r9VbZ0CRARDWupRhQJYy7AmWdV2N89I6Zd7hhBAegcIOEWZA0Jritssx3SqqhGARjEhAbV2HaZjKTrUFRFNXu6kHEpVpLsTQeh4yWCzXi7bOiVLAULIGyMwpSdLsAAyAJFsgjtDdfWm33mpO5bAvl4u59iH3u7FQxAJye7ZhPLTlliM8olrDoNa9Lm6qJRFpjtY09ZSG4TjvdkOah9YWNRUSB8MNB4hwutZWOxPP41iIyUG4lDSVXPa7/XC4X3G6VE9A5Hpr1iwwghCtdW4nCxcBmkYnCAAMEkRPQICh0d0JgAgRort187P6Gr6PGAirRdfqhtosmadUCiMyVIQelj04oEAwuGPMGGi29WKAAYgUMDyKhZmxSE5YGJhJw9NWkfRo3oWJOKM6hHt4uLMbBTi5AlqrFJiJEGMJ6m4A0a1HABNDYuD0f7ZkwkwDACEhAUECIkcDw7CBIpVUJA05p0KpZDdaztfWeioEDFIkYyLGTXDU3JgoMUdYc03KlERbNzfTFtGHRO6QiEtOJWcA7B7h0boGsjADxFlN3JlYDKL1VnvX8DwURqQgVTPDlpBdhbCk5O4kwkwM2L3X1uNLdN+AgoKWup68i8jIqaTEqmqGSRjB1J28qZpp4QJEJecNse5qgSzIHAAYe8nkru5ooWHXVpk4ASZMTu7hFuYWwgzmm+3KHaqZhkng4KzurTdVR3CRlFkszLAjRXJMZRQRAnP3cHKMxIiOLcy3caO5OSREZLRNnE00TkPczsoi03HinS5/FOaAsIiAaADq3sNXdQx4Pc87gHe3ZXm5SomXTx/uZKe1fX56bsuS0Eg4SCwwD8Ovfv3Lh/3+6Yc/Te9+BwI4T59//MkiAPJlMcPoHmgqCUBSCNzqZb2tUA1LXk0B437cdx6nx8d6ay8vF60INcKjZaqBt9Vefv+73ePr5zP82f23zx8+X5druy16vc0P++n+7ZAz4UW8W2s5eo+Uh6m31ltn9Hc//HT/6j7tH4Z5326rZGHBVmvrdnjziwJLvz6BmipV9xSapuw4ChdkNefa9bKeJGe13tRLSuM4omM169bGOT9w6e1m5peLlzJEFqK7QQYUSkOyrsC5DFPTKl6Xi477uzJzrdod6uUSbmk6UipzjpePH6sruR8fHuu1jUOZdsfb56duuJ6b6UIEOadx3rd2odBaMU+zgyaWtXb03itCSpxyOt55YH33sQxTaH33/vnp2igjAxuQEEGAaQMPcwBO4Copc8nggYCAbKar9q2XYhCRENRZaJh2MqfbdQ3gVm+EsJtKJ1aCSFLGAdVu13W91Pk4D0M2tYgIcBICQJYE1ZGJoB2mfJym27nqci0DFeKfPZThuAvaU52e3n1EkHFIt7UqgSVGYSA4OZYgbv04TfNxmga+3dblUkW9na8NkRIjgFb1CAaas+wmJgroffc4lCHlSTgnp/x5DRJ+mEYiunWvS/dwYALAbpsSR3IHROgOG8w9wEUoCJu6mw3WIWK1aAEdsTBl2joDgIG1x60qg0sRBjF1IQb0Dp6QgnyL4ylHACyqbjZAQkLewiiJEkoEOrIGqvnm/xHEBv7SWnLJgh5EAQyOSEZipmZqDuomjg7q7Ehlu+hvIrkhYNObNrPtcCei/IUWjuAhwOQOEQ6Ys0AICWHKX5DkJEXYPW69qmvOKTGHWzdfugnLnBMTttbXvhrLAKmF3mrrfQWASRIzMomkrMDdzAMsfFl7AJacwVxbX/u6L0lua98oQsIsQBLYTBerEZgiRCiXYaMzLB7qHYK6GnR1gI5olJAYDIKZehXazE5hptr6yALMHSPcgJjQAREAEjMRmWEzBbAESZh8k6gS9qbkXutKDg5owtuaI2UGhLVVM0hEZuEYQrHL1ACDmRNTQBZKQB2CUjKCMALHQCiJmII4mno3Z9hWpuFgVduiOkhipEGEwwoJMVtEEJm5LnXKI1Y9//QOIBKyRmCYsLhrd98YZ0XS3SyfPr0nSf1yycPDbjquyxWEl+7I2a3puvDRhmn4+ue/eDgem/VWV2nt8nn5hx8/f244j/tq/WaGxNOYE8I8ZMxyuS7V1EDHKTlCGUYjXpzWa1V+MQMFMUw9ljlNHnatEFf95a++nQ/7YRg+/PHDjz/+yEN6+9WraM4ul/PZS2m3c09tmKdY1IHC+rzbddfL9ZSlBKQyDOBmXt1iOOwlpdvn88ff/8N8GBOTm+SSJva2XqfxMWon6OpOWERKpojwacqFU+/dzHJJYyqoS+9drROn2q4oUu4fzNTb2tZ6fb5YwPHuHrW16xMgx7gjd2xVgQHMe095V13rbRlzPd967cDdgSe/dfcgjNPnz3nYZ5d2Oiug5QmncfE1z3MOTI87q9VtPZ9OvbacMyRyNmj1WtfTshCKL+22NpAZnMANwXOSTWSzZaVSogAEQhFBQEyp9wbk8zBKprU1QkrIq/aSS6JU11u9XlQjkKpHBtBlYRE3Q4DPtydElmEKEKvaCfNU1JxqF+JByNYGLOPujjjmaWSw/+6//8tpNz5/+JDH3Im/+9R/fH++LhdkQA8wDMRu3pvtBycBSSMFEEa7XD/+cZnGkg5HTpPWCzBMOSsAM5uCr9VqGw4lwAN5fzfljMfjYT8cEPPp6s7Dfh4hqJsnxH2ixdHDLXRFGZAKkW16ZzN3W7u6xZCFiLr183WxZkMhcgDCuZQi7ITd1FwBUMMC0JB7IIYz0khEBM09zACxhaMjATqFEBBSYhba8PEgjAlLWASCb9MHAHMHsEC4NeWudwMAZ0V0gALBiN2+aEOFGCCc2SAKkgghDs10Q9B0BXSlHFugDgARYkiChKpqPZzAnZBDmJgEADTi2jvXjtg2lABEOKZUCkIstatHJiiSE1NzC0IKzxQY0Syu3Wytg2TOjIyxVTwDaq3hllMywLAuVKqBeUCQA0vrPckgOQkFIblbb93VhCUxpZIliZBoU/Z2rUsGMfWuDui9wcDipII8F0FFZN5+wV2tIVJAJmGC8OAtWBmIAArOBmTm3kMyEAIRQmwGpXCwcNWOm4IFKRwyYRJEYg7soM1dex1TSsxBOQs7ErKguTkAg1A2AFOnMMTgJMaA5Ntx3rd9aHgY1LVdW3dOQOLgqN2ZkAkRGaL3ptYr+t2r4zyA2SqCTV0hVvDiX3YMEFCIc2LM/Omy5kO6vLwc3r6SLC8vVxmGvlx4Lno+tfNp9/rxF19//e3Pvp4TS/R3//j++eXl47WC69d3uzzvPzxfHxPtpgFZ1FpGSMw45ItZcQJzA6tAnHCcymHe5/nu48vnuj6hrThKTTlqJcLd668Pr755evf+x9tnThSlJPCX0+3yfHnQKGqNrp/fvxvGuQwCRDQcpx63djre301f/TJxIr842vnjj731/atvXUlkvHszf/r4IyZarhfXXlce5wzhy/WEBhAmIpC8Rwca3Do51bWubsfdSGW4nq7j8dEAB84ZFGns6rkM0bW6T3fzfHx1+viuX87qxsIA9NOHp8PdfUoMWSBY1an38EocnFjSBMLEOM4P3i/da5JHuy5m1LXj7oDNw1ertzLk6J2mHTA6A7oQ0zDneZ7C+qrA08xJ92MBlw8//Gir//3fvXu61OaeS0Zo3rf+BBfJQWhfpKngmybMYvMVEUhCbl0paJRBANd1DfPYZMRuDEFCMmYizMAemMe7DcqNiZmCc661gUeE9wgxD4rM/uauzIdBhvH9+yev13/+P/7586vh1dffxO7wN/+//3T5/MkZNcuy+vvzeb+fXx9T7a13c9UhUcpirt1rvQY6RFzWXjORCyEDqXeP3lXQd8fh7rCTNH37i28Zat7Px9ev6HB/4bl6Tpi68dp97evEJCQC3lq0MBEoUhJjx+imEG7mWht4OBOyNKCzKkZkpy1KNBUmxuq+nQEOkIUwwgEYGR0dwygSIUcoQ3do5oVkSiUQDsm79TXCNzQghgAAhUNsnAURUgOFCEcIGIhU0RwTBZMHUBBvsLDq0N0HQt7Yyx5GLkzMxM5AoBCtaUpJEBITIrt2ZmICBDAgAsoCXwD/yAGAEKa6LBXNOUmSlFiEILGknLtbv0Fbm4DPw1A1rl0LYpbhC3QyWJAUhQAJsweEK4RzRGF2YkbQ7hbmECE4jImUM5FAIsqYibdwrpkjQiEiZkBAIkQAN0Hk7s2qDomEeXNcA2xp95wIjUQkwgEgQkuWTBhMxlIwum8SdrIwAwCwjubaOCihbNN5DA+mhJwIVlUicQwDFyY0dyRiSUm+sBLUvngSNx4w8IYeC8ClWZKckCJMGAFwlCmIAiMQAIElCSARmcPz9bKuq5Qy5oRApp0ggETNB9w+aoTEOpbrcvvut78LVwaDiNXUIxTBv4ifECKI+LZApHncHc+9L21ttQanwvnd7ZpSCgmZh/nV4zff/oybB7HU2/rjHweor3/5bf60U2AD3A1gTjcLDrs/DGUol3Nbzl0BiIIiUvg8HFZASHNPw9pvZc70sOuLBIWgXJp3TKbwD//4xzLkr37+9ZzKb/7+7z5frvev7P7VPeX0+PVbX2+I6fr5Oefh9c9+bs0IcVmuP/zhXLJ89cufa6u8G8vuwc+Xy+368HAv3i+nE3blwiYQ4fW2CN9lATCd9g+xRf4A0/yqmtHarev59kJTuZ4/Tyjj4T5nenn3HnPRMp6bteU6jmm322uww3D5/A5CuwWlHOHjbuT5MO/vtN7M5Xar6JjH47k97+8P7fxJ12tXvzvem61LrchQOM876fU27feXyyXMTRsanp7O0zBWuyb2Xs/dyBxFotUrY06YQQMS19qo14e76Te/ef+HD09GmVEg0KsRMgEHRKCbOpaCEG6GhJg4DXm9nt10msUBIUC7gYVMhYkolWXVQbI1RQxVra1TcC4JMJbLjbIMhz2AR2/1djWAw+E4FtbLlaGXSb56e/zVr39WxuLW/pd/+68/v3vqy/XN29cff/ph/jr++r//6/Xa/vf/4x+sNi788rKksvvq1e5yqZ9ezkzTkHOotm6c+fXdfsrDZT2XacLeMzi43bQjcU6UKB/HYUrp9bev7najNnr9+HW6e3vC/VJFJAeKtr40MzVOSOCmBmGClBGQsFkEROum5gUxp7Rq94jifmSAoVj4JMwQDEDM5qBNM+JQxm0amSV6RBJOAZfeV9MNMRXIDiFECZGICGGjEYIrgzCChW05vWadMQsCAwQYIWoEIhZOWwGTvxBWIlMgI42DAbAGbNVM2IpUkBwRMDF3BwMndqQtcIkAoWgBbo7dvGqEe4RhgAhuOcjCQgDTuPlGKcybKuc05IIYNYKYSKi12szVUQAY3EB66wNLFq5EU84MARG4rVwjgkCEGYmQGrbWAwEHTgLkGAEqHBFhRKzu3jsEyDb4EnBwV/VADe/azZQ3OXtAoANtETliRnDTMCAk5MRJBBLng5lGiJBEqFt0N3cRomgtEIgYmQjUjILJO+CmEzcPFBKiTu6cUmZWoBrOiATo4bQtZQmamjNnACQwB99ErwiKIAkLirBEeDgIMwubazNtFhREjgvAybtG3HFKwq7mZiwsYILsHk27u/t6+/HHHz98/KhdDYB8I5ptAqfIJD02lhm6wWXphzd7LsP15YlS6kDBiIze1SHefPNnPORXr745ffhUc/qnr779+//t/4N5aHoNq/nuDpbezycib0obFWhtdDlfLGgYJ2/NQt1QiDiaOH/4/v38sB92icGK0O7+jnP+9O7ZAp7O1/W7/otv3xSP22n947vvUpbXbx4IQ2vd7YeS5XTqOfHwai7Hw8d374dhzJlRcLcrula/XbS1BpbzMD4kBEJMUWgcK2lq10o5cya91tPp8+PDvfbthEvmOkg5OwAyS76czuPhqHVlSdZugPDyed1Ay/XlBN7KMJxPy21xSMOf3n1/2KWRxUNzllLKunYeS12rGwrqVOTlXD3T8f5Vwl4eHuqyDJsTyFqWhwAEpM9PH9IgS9OUB7qeHFKYF4KUIAusra1Vu6FDHwgTjJfzeSozYrZ1jcvtXPHTIn/7pzNLmRnXrhGAgO5uboSs5IRmWjf0gBFhIluaeTCi974hDxMDErS29lYFcSAJ81pX2a6mBMOQEdHcZGIzjVAMyEkifGCeM0RdsrfjUf78n/z6/vUsKRAij7O368OrGYGvH3+a56FQkMRf/MXPfv/79x//dJZCd/uh3pa5PBKEtlQNLnXZjN3sLMFLXXgYOrrW9Timy+3aIRWMmdgDFPtwlMOhlAKHV18NX/9yxfF064GYxCXQgZAhQ74FBOGYWIJSyozQzZpHZtqorQAIxDlhoo3zi3fTREwBuKxLIHhQV6tqOaeUOAK7QsLIhAEMHhpu1puBUKKAIToSJCELv7QaYYVAUDISQSiR9t5NzbxFR6IUEQElCRN2VcdIFOAQiASEBCKMIgA+eOKwtfdbbYkwJ4RwFiLEDgGIAgi8ZaTVwMBoq47eQsMCNMBtOyLRsatdersfeTeWCVGSmMPlVq32rrbWhZg9UABQmGA0dxFBYIdQ1a14lLNkLeoe4Ia4pd+JGQghNq00LOqmWliEqOTceu+KYtYTJQZiN9tMIMQYQAgBptauFgHW26LhOQ0bvJoyC/I4DokEIWptiATEmRgimAvnPHi03sU3NawRGBKb+oLOKe8kbXbrTfJh5mDWwzuUkhKRp5RDG3MaUlmjXuoK1ckDAIAwAXuEI3h4OAPx0haCNuYx8+QeGSllYsqtV0MjTkkYHS/d1Kw7CKNQ3OXslMacE2KHWBlZuOSUGVvvS12bKS239vRMV2eWr16/+e0fv+/RDZ0Ad5QTIpkGbu1hL7lcbvXx7fSwW627YoxFMGwAtq7A6OqD63/+j3/zb/+f/48fvv/T++cX7a1bTDTskDgaWq+rXzrq9TIP2SO/evUIDi/nG6ydJQ0pzGw/zU8v15Q81gvJeHi4E8TLeV2v1+taIyKPeZ6yLsvLslxfPkPEWt20PN4dlqXz8wrtB4047u+fflquH/5UBqHn58P9fddOLK/fvmndmNKHn94dXr0dDvt2u/b1CtFDl7Ek9ppzWq/d3co4BhdCe/74fvfwiqUE+liwBAWIjaMDYBp6bcN+lP1xPxyG3eH5/ftwHef72/Xc0XkarNrdYdT1XCEoDe8/fGztNh/fPsyPvfd5FPAmae5Pz1wv492+KXpD6N0BqhaUEhDA4n2dDhMECFBvrTy+Ttrh9pHyMUxvtc7He5cp24phQnr9/MRpzrvd6XxVAhzm16/frO8vrbs6ICBz9q17AhCgwGwpAxgHGJITgrtdF0WinFX7aV3UbVeGVKJMab2s01i8de/aVSnlbZsXzZZlIaKck2n07v10PUyjWbDgNI261AHssIP/4d/80z/7p//89PmT1opg968fb9dVI8ivxDDNBw0SSH29DalyCXNkhWWt759epkFGYSZoxIjsrZaSLterqY/HQoyTlLWZAo9jGsYcq+Wwb97eH+4Ph7uHcrffv/6zLse6YusrsQOwu4NbQUg5J0RzLxBMlHMCIOsNrCO7IFmEBjFEYoiIxYOYMiILm7kRlsSSeA1XN3VRg+bd3eacUsrq4KZ3Q7EuFo7bzgAkE0jG26LX65UAylBKYSTS0IBQIAhiQXXvTdVpn9JuGLLZ+fbi3jGcmZm8OZoq0CiOFojAznZd6mqaJM1JamwOIwxD3/TLEAUJkRpQ7xaAzIIeDIBM3a2bMSAEmBuEuitCSiKIDIJTtnC9LevScDeOxExBEZglFSLEMMJVEUyPhZmRMQ5jPkEs60KgUxndwzwgQjgFxq2263pzc8oYEZyCADKiGLE6KLq5KzgRAQQwAZJsI5RwcgBmIWZmBrTwAplyChbm5L1tOXMRASTFUA9xDFcGDQUIqKqGJIi9NQ/LqZTE6GTgTAgBa8CqvQJO7ht7zJm2f6gAYNrrWoUlvkxWzDwSi20iPpLa9bIukwBlRqIQDCKiTGhMoRZqOgxll0pvWqE7BkoUoJQHHDilRIG3AAYYkmQWAPMASJmJ6lKxsFL7+V//6nf/+9+WoURrGrE9DnoEIW04s9imhIRr94fjA5gOecbw2+dPmZAALst6dzie3314c3//x7//zdOnTw9v/4LbmT59L7KYXrVis2mtp7rU3X569Ti+/vptb9Q0cjO5Xaz2q3oeyrJerd8owodDG4vRVNuqGCM7CDaRcS4Pr6b7/TzPx9//7o+fPnwa5oGE//jjD8NQDPzTJxoTD+WY9gf90xOG1qYfP57fvH2bhvj9b79/dRjefvN2f/+IbvV8AuIWaPXqtV7OT8NuSPN+vsvLsjx9fNofDnePr+v1Gr5q7wwl4Xqr2pFlf2/ak5mkw1qrre/LcFjXp/XpTyRSb3U4PKYkui4yJKIxHfZmrh4P00FSib4eD/P1cpU0EQzMcn88BMb1trw8f0aNcT6KjCWnFs7C5s4pQ6vLssp8XNWZzfplKFMaB4vwpmoEfem9QkQ+7pX7MO0xcS4pOpVhevl8/S//8e8+39rKyAjohsCIQEwpDbGBkxzywECktTsymIQHBiCLBwx5yInGKUuwS+q9r00zU2LkAMRgIUFstRIBEg9lIO5ra05i3gX5en356nj4+nH6N//mL779xbefPp8ZXaYcrs9Pn9pyhWoPrx+c5mVdh33+8R//893+8d/92//5q59/+P7HT+/fnV5u7fbxcnw4OombH49z07iGq6ojcBJEGoUpUzUsZMfdbl26m3/17eM4TXePX8k4zw/fwPCIkVQi0gZo+yQAAQAASURBVHa5Qg9fu4kkzjIQa+3XVg31ICwiKJkRGKwREaMEYLgGImJCIKEIVA8KGJKUzCWljrQ2bd07rA5RtqxxhEcg8cDSUPta0cHJ3YE4B0mDtUNkkOAMRNX6CpCBsiAIQuBqaNrFgwHdIZCQGVoNJOGSUl5VVzdSy4Hd3aK33hEwwgClezhAVQNSBAgz8M1CncwYABBckLJIU/UA2uZMuiETiFkmdEa8LY2abV7y8A6EHQCsh2WLTSDo5BAY7gZAapqZAXFLmWBAQCj4hrMNAlubeziZpAQeiTmQWsS6KnfNibIkYWRytm2c49HdRDizlCTcbe0thHJGVFAgEQFXBmImluRBbuawNZ9QyLt7RyHtCSDCq3YCdPebaSljOAYhoWQW92CCAAYhcGVBaF6kTEkSkXlo7R7oHN166wZqGBAIYOiOAVDNgCJLQopqvbuHzE5fFFFqYEpBIZiDTQEBSZjHlM9xLUR7SUQYhSNCkDGQnXcADOgeSJyEkjV0a7oi6f3bh/X0YkAgycMDgAAsooUTBCEL8T6X5jakbBQ+Hbjk/VBenl8+fPwQ3hxRGItg2s3L58+//69/lw93x+NeyrSOd+/fX++QiZOKNRQacDVzoP/6j99FnkjpdjnX3rTpUPJybenAh7s5J9m/+Wq51uvpZdH1bjfoBSpQPkyvvnn9q59/M5X0/O6Jw8ZB3Ew1Xr9+OxR+eLifdztALKVcPv00DtLNxnEgarv9eDgM1/MljTkQDl9/7cvl3R/+MJTZYx0KjfuZD3vw1ptCooc3j7v97ro0Or0c5ql3c2Bz6tfnMt87SB7S+emlR6DKlBOk4eX00hWG44O718UlxCHnUXpbcpmGgbfNV+9WHTAf18D57hjqqnE+nznNarbfSfIYElPJSkxOc/hy/diX6mWXpv1xd/f0fC45ky04DtG7d512h9P53elyTUJADAyr2uPrV6i2LKvnQaRb6O9+/8P7j+cIZGIRShukY0itq7aO5mhahgJEvVY0J+aUxZdWSunWiBMisQQgrbUDo/YoiROLAZv13jsqImzwK1I3DOUEU8rsFtYkl1Smen65/6uvD19/e11sGKbb7dpWffXVV8tlyXn+8P0fm9Pl5cNf/PO/DhyX63d/93d/86/+1//166/g9es3/9t/+C/+7lMx/vYvf/b+6dOPv/keQ1UQODISEkTAWvs8ZAgQ4P3d4dquXMrXb97c3x/v7+f7/fHw+i3tvwbcZ4ApugUweMolwHrtgl4YDPHJ48OtFrAxSclpiBBgC8aAkoIBlq5rt53AfhiDqbWum7wowBQUXTyGnDuZmkI4ErSKa9VqNqUyltId1t4zUQICxqBsHdSDgTNzBLTu196JkCQhIKO4eYQL0zEJuC/LEhEMuTOEO1Jyj745D723iGoephFxHIYBwNyXpgiQUgZzi7h6Z3cChFYRs31hpYd10nCzwEwkMiASICM6EAAL4mK6rPUwDCmXZn5rdSDKMkLAJgFHCgDs3cMtMe+YHFHVuldmtgAzGwDDYO1qiE2VkM0sEBLBLFlV14gKUIBNFZJIQphkU7Q7BigDhI4hEmCA1YLJSZgiMiIHqAOKIJCbGQUBAG1bY6LwgsgAZNbNa/fVdMgSpoRASJSECXKStEF31RS5hqVwdBQumWnKEoG1b6JW0nCOcO9bmoaRHA2AzNva6jzNRUrvamaz5CLFkTDUlACs6ppKAoaSkoWqqga21rvalMlNmYTAg1gBu3UNYwD0MAgKQgzGWK3tD5Ne71+er60MUkZdGwIQQCKx8CUUAQv4fho4yXEalVAyIyqV3akuJKgep5crUCIIM/3u+x/iVttl6c0vX71FgXn/qr6cDZZMYN1lnL2eEfzdp1M57Lp7X5am7k6OaWk2CBZhApjLDBf9+P5zVz9++wozYcoPX+1fffU45+H06fRxObv3X/2zPx9GXs63737/w8vLpY7E5Lfby/HhPgmgCCbh8GGev/r6q7vDBORWpJ/PV28TS8rp8OphOZ/RVGB4fjof7+6mYazaamvkzWonAjC9nc4WkMcJoR3v7zXS50+fdB2YiSG7m5cR0n48lD0YDcP5dCqIotfEfloWJJp3ewVDYl/XUzVHIVok79ZIz09PZX9Ij4fTuz/uoMWSkKkBSDipujVVl7wf7r5xTMvpUzuf9lkcS1R1Rw2/nS/X622+O7497sOjag+Hti5RXIk4FVuX7vjj0/l3371f1ugWwjkRBWGes5uaeu+ROSXhnPh8W806BRbCQJ93SQhfbo0SuQcyLLeVAClwLIMuDRC6ewDkUty0VXXAseQwQ2/zXMxSLM3ApomnMf+zf/pXf/0v/jKnnAYLx/uvfra8PH33m989PL6xHq9/9nURtlLAtOvp7dff1KoPh10zCxx+/ctf/PE3P+724+Obwze//ra29fz+LJBNTUY2DGEGRPO+Xts8JVMsWY6H+c3bt6/u746Hcnz1Wo7foOzdo7oZ+rb/ZFQkKSkTKgUs4U64SzhTGlKmLaAIwIDIhAERoaACMWRJiQxZxLcVYNfo2kJNJCVmBGgeDhgBN23X7os6jSAYXZX+z5a/xrJWYiaIYxFiYcKq2i0kwNB7uHUVRFAvWYacGsD5uoranFPOyS0AsZqu7hFYAJAobVP4VISYkF9uV3Fg5tjycBbg3tDYGd1VFZjN/aYWqxLjkKQwMREA16ZmwEw5ZwpoDc0auAoMq0X0RiCSUsWo6uGRETBLXXVZ+5Dsfh4RuIc3j5s5gA8UQ04A0XsPQAgmJGRUC0ZEJkAWiwMDEhLkIWUxUIBIKE7iEq13NTViZV5bq70niGVDVbqqGxCDA6K7GhKaSEpZiN1QmzMi+zbg76daEzG4EPKUWIQT4ZQGyYUhtNX4siMNBEdkIRLCLWvBAUkokIgFIpiYOYg2XSCyEDTo7uBB7tYaepQ8jEzq3s05eF1bILCZjNMA4eaLtup1uV0E8aa9mu55ziIeEKqt1h7OG7negSgQwM2mcRDA6+33S20iRY472e1kXdFXgK19h47R3KvbbirDXBjhUGjeHbKMy3VBYpZEEYpAKfcat6UOibyIg78/fXq4O6yNcHeozhKjKo2mhRpYc6TPPz7X7tOuCEYQCNgkkUTscjk8PKrqx3d/zHmCaXLFy/PLYZoLpP6y3opdL59/8fOvsuDx4TANwzKsP3x8+undu2HN9abjlKiMCPB8OfdOEqh1OV/5/ccX0DXarbv87M9/PavG7SSEu5HbNXrz3TidPj2tk6RhYKLz87KbdijQWpdSIrq7lvlhddR2O+73q1mejqfnUx4HotDlEurV1W+VicxWGcbWWhkG5OwIw3QYp7mezsPUlnW5nq/88Cq6v3rzChBvl+dB+Hxta7X5/hE5W7+5dcBU7kbC8Xy6pDm6JCz7QL2ty3F/NK3JEYgcuKs7WARCYISW3dyl5GlcT8+eSVf+7nff1e7OLMIRYOhSkkWYogUCOrEioPbObmbGkqtFSizQzZwYAGzImQJcVyeUXLR1D4YeZpHG3HvvS5NcAFA9iLCHnxeF1ina4W66m/P9mND0b//9//df/PM/f/3NayD01ty1Rv/pw8txl7Vez9c+jPl8bSRpuV2Od4P3+vWrN7/97X81XYR0Tru7YRiO01ffvEGQ/rIOA1ug2nK4O1zO5holC2ibd8Px1Zv968fHx8P9bto/flXe/trS0VzWXtfe2D2jERESIEEBUKObQSC8Tgy7nSEQsXnUpmGRM2MAAFYISjylSRi1x61XNUNER0rM3aB6MAATWRigu0N17EiOURI7EYYTxpB4EKmADr2ZpQghkiSZJRAXC4it9O7ovqqGahFJUogFzBJiACLSIAkELAIAhwgMxQBB5JIXBQA0QAMQInNjwcRERJ6i6KBugj6IEBg4gJv33sxzzpKzqrsQclrCbt7umAqnHgQEMydGYQJAWpun7AaeUsEwQGAmYqYCSw21ACQikMBEyQGbtnCLxBAU5t1dzUBolNLBPMgjkKUQIUQPz8KlFLGmawkjICE2ZI9r+Od1mQzFlWHLBpBCmENhaWAYXjAT+rW3QVImTnmovfWOYQEBq+rimnMm9w5QUsoImRgxOLEwuVtT80AmTIiOwCkbtsWarj6kgUUAyBAkJehGkqmvrurUd+NUzXr4rVtWTbWt2h1BiALCelczja4W1QzNB2b1HuqyPUARFWLQVk1VNbMkdCOAAIuNr8bdFQ0AkJlLSrou03H/RjBqOxwPw8O9f/rIQBHWwgkRERi4tzifl7nk/WFKgg/39wqorQGPGJRyRkViSlIEKbzj7qBtuX76dChzz8HDzru8nN4XGacZmrd6XV8+Xy49UKTVSh4WIQgvzRPbLvNpOR2O46uHoXJ+d/Wn23qYx4oxjmIGP/30fphw2JWREjk/fXh+efqwG8vd/UOv7enl8u14zx4JUwZO0/D08fnV67vEPI7TmB5enj54qNXzbRmmYVivl92cuAyJuSQZD19REsKw5UWOuwCdd3ftdq513R/vABG113rV8DCM4PPtHeRUEtdbpWFYTi+9O7BQtMLpdAnJVMo4zrM1b6cqVLpiyamApekriGDy23LKw3DY30HZL3k0cALX89Ot1/s3r4E5z/fRcbrfr/XkZqXkhLwj6OrjMPUV0zR01TJO2lYi6BZSht1u93I6ITKVWaT83T/+3YeXm6Us4RqA5oLQWkulEERmUGBzD1frDiSOoArzLgcDBCzr2sN3w0hA7l0SBdDpspi3+/t97z7udm29dW2QeEpSpvEW2NfVCRhw2qWHQz7shsP9cDzswtavvnmcjzsNS4KvHw7vtAmW06f3P/v5Pzt/urb1NgzDx+9+/+Znv7h7+81/+Q//5fTpP/6L//G/e/Vw/Nu//d3Xd+V0fn73p49fHce/+me/ymP68bt3WHU91VFoxHJqz8M0kgMEPzzuX715vP/5N+OYj6/ept03KDME3Vqra81hRIAiKYlC7oo1qJrZomUssWEDIIBNzZ4vN2w6jUlyFiYEHBlHklXtvKynRWemOZEICLMDCMSQBAgtMDACAgM4oCAIIhESc+Ho6rduCp4hShYhCQAhySl7eFZT3CIwIIiFcIlgQkZqqkg+iTR192AMBAR3Ch9EIkRdIdRjY7Cgg7UIYd5cFsQMm+0zTMM2LqEjgQMEZRFih4Std2smkliEzHYeOaNIrmvlcNgWquYeYMjhSCKjpA64RmfGsUjOYu6hpu4N08BccjaIZhpKGpqEe1gPXHoHFHGNiHATJib2iO7BEIUsJxFwtLqAa2aRkkt4744ACM5MmZJhJIzCyZDcwAOACIm6uXsAbspbGFjSMPStL2FtYhrzYNYDoIgQQkREhKluGArt2txGKsDJHYRgYF5aKHTlkhIT8kbqyAMhRtfU3AcCBEhIhJHA2KN3C7WhlCTJevPWAACI3Lu1nihjbaEYABroGEhUiiShwVWY1Qww1NzDkmMAau9hPQkHcTNkgmEYHu8fBOh63O0wxYdPOUABO0SAI6AA5Q3X6dEMtNy1PPM0i1l16L0iYC4DRAzTgMjOoApSUq9ioZfnp/zwOo/7PGRDhctLi5thTmmcJ6rn1QDWRSUzAaxqyJykoDAK8zT/1b/8v56fPuEPP52AUXwsw3TcrR/fDSOt59vv/utvv/3mzXK61l6/fvNmf7hP/Hx+/jTc76ZpuK79cn23rsuUC9GgV+/rJyd9AgwHKvN9mc6fX+Cwo2DnacgzC3ir/XIFFvVl2o2A3G4X7gtxklTqWgldu5KUBOxMnz4+cxnuX7263boj+XpDof0wtPUSbjztuJkQgduyLGUck7aXD+92j6+nw0G1qa3QVtcQouih7eK9JQSvN19O836f5sMwjA5kXRFld3eI584QLAmsq2nOCRlpnAWE23J5/jTdv3btktPxuDdrU0mBQDx8eP/y8dOnSFl7Awbvhq4oA6L3qqgOTOEBAeqeckqZWw1gaqqgmihC2zhNVVtvWohZuKppbUDUDWUkYQN1Fw4LZpAEuOrdYQKro+Nh5J//6u3bn72ty01YMGK/2+cyEoB36F6nYZym3TLXzx+eosXhbn93NwPf/+H33/38z39xu94+fPfdz379658+XvbD+AwkHD98/8c3P3v9Z//kz9bL+fp8efl0lmnE0PYlmY4GPu/GctjdvXl4vL8v9/c0vb7qnCoY9NoaEUKwkguTUNbAcOsQgJDAwPq5+uV2Kxx3MqlF9d61tWsfI3aJS0KJ7L3fWr+1ltGRUkMQAA5jABHOHIbhHuyICIybJhTUY/BIxI54bfW21kI0DylLAgQFdAzEACDklMTNDSPAAsyy0JyYrH9sLYhG4upovQkSoJ9b1/BdyYwUgK0bE2xJbwbEiED4AhrRBoDWXSPYPRcOjNYVWJgpC2UmI1yui9XOtEJOmdOAwABbKJOAkQXAX9a2dBtzyjkJl25wVatmDyXP4+hAzayuDZAHppwEMMidMLqHYGylTgSfs2xvkTvGFxcFJURrzS3M0MOFBNWNXVgop5yZuWXVGqbIxMDhHQA8vPaq9sVq6IwBkcgJzAKw14EFRdQCzSVJSWnIpRlde+MA8XA3IuzuKQE7ruvatCcRQmruGgHuHSgwBvQiWxnNkZCIwNNN8tprJ24Q3ltrfRzHKUvvPQIGkXBrTWtToCBmj0B0Ve0pYTeMAKQwG8vAGB7m7m2tCGiCZiaBAFTDFEJEUEQBqhkFjpIOu129rmPhRV8Oj/f55Xn1rZaIAjRj8vA0DCVlczD14+6VOhYSdBgLLdq0YxmTiEcwJeGc1RSIE7ldzmGBRGXIUt5e9CZSoPH1anVdM+KydvPYQqplkDQMZb5zwpf6MuMMLMv6Mgo4QNqNbH7604fnp1MudNjtXz0+emiPFRiuvT7ez98Ob39iOz+ffvrxw8Prh7bo5VrPcPvq1eu2Wq0WaA7wq7/4y4f7h+cf/pSHIbp/fv5k4JliSBzuw1CGRIuNl2sFrQy4XPp+N/f1xEzj4Y6Qz6fzuNv3uvIgcrxfNTBlvS3zNCxtScOuEnEu3aNMgoafP358+Ppn4/7O13NSU+2X5eJd18spcxCopAwQ1Dug1WUBVcj7G44lD8v1Ok3HVAaNqFrTODK2tlzUSWUyMAvlsovVm7snPp8+MYTXCtcxH+/TeKhmtd/ePV9q915NqARodMtlhwbaFi5SAcChpBKuTMxC5uqh0cjI7h8KqpY0L0sYBIFAEBEGk7sDxuX5kjOQuzBTcwIBJCAfZjgeBW/tq8P+X/4Pf61ua23DMK3rcjwc07S73W5k6+PbbzkVvVzevHrMGW6nyzBM9eXjp3755p/89X6/X07Pv/4nX/3df/q7H/7wAz+8+voXv/qb//SP9bp+ey9/+M1vvvnlm5fLLRqMZbjaDRxfXl6SkNU6j+n+ON/N+/uH18P9m0jz9YKf11tOaR5KJmImALNAomSIiuBAJQlhpJQI8dzr0teZC5EMBEdJV/r/0/Rfu9KsSZomZuoT7h5iyV9snZmVXV013dPDaYCgAHnnPCBAEASJwbSoqe6qSr1z7/2rpSLCxSfMjAerJq7ADwIOc7P3fZ5qbq4NBEFD0e7dCPDNbiCAql61d0UkFARG6ABr17V0NhsjSohzb737a6Hd/bU/7/hqB0JS640YrSPiBmxgCg6ADFiaLb211sYYQVJVra0kQExDBWytCRAzolk1O9c+pugOTEgIDtTdmnYFjVFIsbVWaidwM0OzLGHkYIiuLjm4c0TYBTSUD927WtduTV+tLogcvdVtCyGMIW69rO5qtkvDfkxC8LKt1ltEHGKKQS69L9pba6MgkIJQb1hVzd0IXIIRKxNU3YWs2kyNCSUEZo7C6GDu8ysBt5vsc64OgFS1h/j6enLv1ckdX6OUsZmX1pfaOoKgJ4zsagED50GEmiJh9f4anAzC3WMjAiYCgo5rq97VWk0xxhTFSdWr9abdzNXQAdpWzNwZh5RjDO4GJOho5viaFILXgimp6WldKIRpGNn8rFsI0gCs6dLK1isiRjVQK+BMINqtG7o5vB5IyTuxuTYtpQJzCJxFkHFpzd0G4RgiOZoZWqtrPTsOSMvWCHKIYVnPRMhIwZ1foceMvQMi7a72xI5aaiuQhl4LQwNwbyugEgYAQhZCF5a1EhIDlDAdmgGCIbHEEKarctYLXjTtwghUagcDdURPIhQlxZ0wM9St03LZPvzlj0vXFiiH3Obt9OXcejWvvVG8P8zbdvrxl3XejnfXKbe//OWvl8syDvGw291cHcfDDtC1LGVtx+PN+XK5uble59M8v/z1xx+drHpZL/Ob+3f3b9+SZGRi6efnLyGFp4fH08vLsMuu1htvrbeiKTpYp/WS0ziO+fzyMl7deZ37ek4h1ralmABkd/u+t4okw+6KgHu5aDvfvLl17qfLM2roNJAaqjK5o8qwW5Y5kuUgnWS6ut4ui7NsSltvYTehdyPCkGxZQHV5efZeWISEBiiMCLIjkNpeYmKERDyUUvOw2x+v0vFYS09KLjv3X7YNPEiKk86Xw3Eoi67bQiG6i7An0UjAMBS11hUcXtvaOTGo127CclnPIWcJEmLQVqH0IKL/SjihaRqtVJAAjiyhA0Tw1LZ376/+3f/w95ziw+Nnr/786WF3PPZ1u5xebBzev70jdjNFYQefdrscc+sm4T4GqOv55jB8+fTh7/7jf/w//p//QxQ7HPJ//8c/fPX2+MffPaWIu4GSpG9/89tPP/2/psRtFRTvGXNm6T4N8Xh9/Ppv/sfp3Q/KcatoCmN4naAhMrEgS85Or7p6RhpYTKI3IfLXcnZiceTiaAjEwmlMYBERkFRtNTOzKfAuhdekhBdv2pWDABXVda5r65dtSwhTTEMMGOOmSubYe9FOgELsAiKkgNqB2RnR1N0rCon71qqbMzi2GiXEmBpYdxOzGKO7RtcgQqREkoNEkobu7tAVBSVgB9g27b1n8ask7uHZzbbuYDGIGcSUQgyltxBoFJ4b1LZJnkhSzq4G0KswvQqlq3mvDQC0bhhTjmFUZcKYOAqrGapFAGTaVL3o0vtSTbuVupD3wzgSh2K9ARJBYmaJVosBqPnWuvW+G8eUoqqpdQEKiBERwc27pCAR6DyXWRtxhMDgJkJdpTcQBkRytBwZVBZTdCZi6DpxYGKhqF0v89mE8rhPIYLZ0psDGAsBJGq19dLaVrsxJ0AANOjqYIQGhuQRSImqbQ4y5pyYvdtct0spQwqJ48u6LlvJxLG3rRkRXEkmwKW36sbIDGjQhWzMQdV7bWttlFNOORN08KZkrRsABiOHgUKx9WVbJQ4ZIYUIatYKSxhCIAIADO6rQzGnrVVvkOJuyObp/je/eThdvGyEwEiADm4M4AiIfNjtYmL2NrgbYXerdVFdtIGDMgVyQ0oiMiCsawNgEnfstfQWqwiEPEnp+RqdcgEs5dkd2DtDAGIKw/H2jnRZL0UAknffTgFCbPD5w4fPXx6DEQNgdrnaff74DEqXU+tql3L65cPzOGRD/vy85jG9u7n2eZsyv5y25dJKfybGx5/+uq2LsAwK+91xRcvUjRxCHCfRUsu2xWEvIdqwf391zymOQzqfL7adva95nLRZ2Wqvl8DSanl+/vL4+eU3f/fv0dq43z89PCwKw8Hnyyppsu5LmccsTWIIe3V2d9USGdzKcm7j7hDyULbVLs/z+Xlhyfu9L8u81untVzmyVzufT2PKl+USQiGUVup+PKzrY4MacKIwMMNWNgqY97ul1On2FrSNe9vmpQNK95xyrf3h8emP//hPXX28uplfzhzztqxWbRiyR/Lu0N16d+YOikhMZEbgRMEkRPXm7s8vK4nEwCTMTK24MCKGgNB7603nek4iRGZmbdHsfnWdv76/+tXf/FamvaDdXF09Pz7vrnaRAdzBO8Zwqj6v52FIu+N1Trmsy+Pz0/PHj9e7kcJU6hpjLF3+l//Pf/rhb38zn89TiN+8fyvuppqm4ebNu4eHj1dXb27evj9/OXs/CenVyCgQJkk3+2///j+O3/0bCrut9kutCSFEihJfbcND4Bi4NZjVO0JCD+REWAMzIbiFEEDViC69E0NjeKWrdYdWNQUmxiAx5+gi3cG9S2RdlXpH5q5aSrPWbStr4MVycogExAHANmvdurzSRZga+FYKAuxS4Cjutqm/wtwRwaAKh904xJSGEJ+3betdXle8gDFQ+FfkOBmaMLKjmTU3cWBnQEdt3OuY8j7lzd03c+hCEEIIkgSxmH1ZtgF9l2PT1us21zywj0wWCEUCSRRhYaVwWrZ1KWQ1txopjTH0BoxuqlX72pXAI0gtVdVCiFd5eOr2dDpHrUKcEqI7u6cQWlfVmcARcKltrdXNR4DedV5XBx9yQsJBmBncXECi11ZrvdSmMvs0BgSSJGBmZe495jAlyRyy5FRLN1V3Z7fXYyP4Vre51CSTEEUSA48i5mqmgjDEJMgRhNAZ/neIUKtjioApIr1qNzhyBa4IXVtDrqU+zpeiJsTcivdqxOo4b017HVMi4qVuz8ucY9oNiRxYaApD5Fhrf2wvgH0f8tUYIiNafni5nNVSDMgsIpEltpBDAHBD3GoXBHo17QVu5qb6r2rwruqtt8pCq27vvr758vQSUmY6mysjdTOJTO5OXM3DMEz7kCO5KhMqODhsDUotCB1oYuYhDGhO5jkkQNTWHKzUMnncNhPmw/VBhDdrXi+wLghdGhGxBGFo6+kT1mJdd1NG3E6PX0p35jQ/v+Qh+daaW+vU5zLltJ1O87w2Zt6Pd7tBW3erEGi+bE9h3e/ulvOJWFJS12odx2nXqp5ezvMl/X//f//9zc10e8yS2u5wa9bmywIch/1U6nPr9nQ6Xe3y/OUDQOu1HW6u0OFwHGO4u7yc8ph4t39+fv7q++9ClJRzqdZrdYQPP/1R8v5qnM6PDzGJKwcJMYrE4enDz+qAQ0JEJKl16c3KsqUUyaQsc1tadVWM9TzE3ZWI5LRLIYU05f0VIL98/kjBBxnrPIOWuL9yx2AG4BokhFH7FqM4DjYXRJrPp7XZcLz66ZefZ60V3furfFFdZLwSK22tNbCjIEkkdXXAQNickLrVkAMHsA5quNV2vDo06Ild+0pEWynjtK/Vet1ygCDCKECsXkGVEd68vf2bv/8tE4Lpss7gNh3u8i7WdW1bARCRsRYdAi/LqrXlyAEpG+zj9PHnD2/e3IY4nh8f3H09L4IgAuvly7fffW2oz1vJw/j4crp+9+ZP//SP2/kRlYy8k++HQQjuf/j++//p/358+28oZENp2os6CgWSkBI4LE2hY2w4d72YMgBiqKpsjYgzMZCMTIuIGTChMBNScOi1VgV2CMS7xExEITgCNHO1WntTC47i3dSrKoGnGAG8lLJIyDE4+NLatm3oLhxAgiE2wN4amGbGINidmjYHJ+ZAKBCVJQTJMSkhMClh5BhFAF7X+ETETli1OQB267213hMJSmBEjtyNm9ti1sxXtdVgTzQA5ijM/PhyuZQak7QOrFVEGLm37toSWRTqhiHIMafiuG5ckaNkN1xrbwDWunbD1A0ZmKx3REUAdsoxpBjNzLRkymPKjgju8sqRLo2tTjkhMAEMEhihdF1rUfcxBUNae/eu2VnZxUlW3YAoJ+q9mZlIAPdC2t0cEcmFhFEKNWCICOqAgN362l2QMAjl6ADm1q1v3RAgImPvpWtgCsxhDCRg6ubQanOzIcUUcuttW1Zl2gcmlKL9fJkjVwI0YCJrdSUFAUwsrr7V7eJq4K3XuVVHzDGbu3EARPSW88DU4XQJIYaIIeCQJlTA89IDkZA4NLWCziTXh4P1VgHUa5SUSHLkINirmSuYsmkEd0JDQEVNx6vDLT3+r7sQ53GY15URwImDgKt3917H2+lqP+bhioUxRF9K2wwxmBZEacV4CGbWnRRJklhrmCL0AuC9Wd6N++O+tUXGIQ6xDNESLZ8fsPZaK4G3uXhr7C4sKGLgboVcu8Lx5tAca9DeiquTKtsmNr/ZhyrD/mb/w7s3h+trg76czuv5hdx++vHH/X5KERzq/d3blNLLaR7y7TjGjx8+R0g3x1tDUKW6FMiYj0NZi5fT4TCedTVdluWFulEYh/FqO7eYcH97rFUppNJ6NUzTVWv9dDnFup23LV/vJY68mNbWyyqk4zQSyXq+oJ1x0JCiABGH0vrucHCr3JfIVDaLYTy+uQN3bbNK5nHfjUJghi4y5mki9GUp+/3OvbS1Tfnq5fRMXVPKNF65Gzvsp0m1u/UvX74sl9MynwxRw/jy0+Mf//nHy7wCRzEzIe01R2JGB7p7c6+u8+Mj1F7UKSQr3VUlghCMwqgEJq5lkKBblQgxhqVhq1VyUvDLfBJ0jCkNQ1RQrba0q+vhb/72/ttv74Q0jRMT2qtOzlrohEKauWq/nJ+tVz9cjdPoRMjEMd59vcPwkaIdj8dW2n7Ib26vT+ezL+cf/+Ef3//618T05tuvfveXn//8h5/yzfQvf/jz+eny+HB+ezwecjCi68N0//5XX/9P/6f05nukJBzNSQFjoMjsJCgSmSKCqZ1bq00zQQA4tbLUOkS5nQYHM/cgTBbJLLOISCBsxM/uXbsw0WuzhRgcE7pbL7W8zMvS+hjSIUcHZQQSZvDuAEiqasaI1Ftv2rxbiXhIceSgvWnkpbuat+runWp3sf4aq0cSJgcoZmqA7hPAgK/+NVbl2jsFjHkIms/rtmqpZQtArbkbxhh2GROHxFQazN0EaULSDmtXWxcSWWrlrmGM4K4eUgwo0swcfTdMyKylbrUFjsVU+zIxpJAdaTNj9EDYavfIuyH3DvNaiqoIBwYkFw5TStLGMTDEdC4lMKHww8v6sizXElwdA4hbHEYQmWvrVg85jkOujsta27w1BkQVNhSkGGXi2FvHWpVCca1miBIIGdAValPT3t0DWEAgkmZathLGaTdkIlpbWcqyKCj7wEIg21ZqKz0EZu7ugTkGrL1qNwKLFIRprbq0AorqCUVqR/BWsIaccwpe4Tyffy6NOV4NaWJ2BQAhVUQ8piwZCUFVGYM5NqVSWtMeoyTgMebAMZDU3ockV6+2a/de9Vw6uXkQijmbAogIpxBSiqr6mukxNSRGNHRjFtcmMef99ca4e3f3tM3bViKBAPbWU04ulCS4w+H2mOJ+HMbFIO7G55cvrRQRQUJ1qISMTqCA5AAcBHvvAAgwzxc3JAXJEHYjBgCJR2RbWqnP1rsxjTmHxNMxXx3u6railqI93t2V7iONl+c5DHI1Sr+cCX1I4e1vf319d1/XGhmZofVtvZy//PSLuxP54WonrIGJcnx8eNwfxre3N7v9VUe5PD2+5ryYvZd+Or3cxmtWiGbbunlduuqQUxizlcYYp5urVpYcB8PsuEqKIey3L582ADrcpcNNFAxjycO+ea523u12bStb3Zbz4r0BUtgfnKPadplPxzffxsBuNTJAYITMMSOiTEPrG/NdhMARkVmbdwXbGq4mKV8uF/Qeo4tgSOHu8J27EVHblsvD55fnL9XJOUnMvWzb85fWC42HX758/NMffrrMlzTuZJiAAFV7qVwZghATCrSnkxCoAYawmhFYEDLQGEQRtnkNwkCUcmi9C6ZyLg4eEEsppW3CIUaZUooBHUvC/u79/jd/+11IIcdjClk4NOvEYM1CSpFAekehcHNPCmEITHh6fizLmpKEEDIRQL057qxs2+mchVwraDs9ft5PodXt5fQUDofh+vD8D384QoXS1/N6JYG0TUn2h903//bv7n7zP8r+bTVCQO1Weltrz4yR6ZWYDQ5BobpVIzcnBCMk7wg9AQ+g1XxWDEhBsDdwBzFjZCcOHCcBBu1aDYXMAxMQAcDa6lo7acsiaC06xBCIuZhq7yyUo8QQ1ZQQQswUnCXkGJjFCSIE0bYV/TIvai7gXMFhG5KEGMG9bJtHHULQ3rUbCAQGR6iGDiBImRkjs/m2rkyYOJjw1nvKaRwGixm9n0vZyjZKDHveamuqTVWxMMNuzIys3ZCoAzZ3QNtlOQy5ATnS6XR+eHlxM+s1pCgxVPeoIODuboTEkYj19fkMWMQdQBUIFLyCo4MAOLET126rgSAi41p6MMfAjhBCzIjFlRHJHKyPhCWQet/WVZys9yaIQ8we9GVbWlnAEQGIqbv2BgWbAxi6sJiCqiUQUNXaLTWmOEqwUrtqByR3QFCwrW4FYETo1udtiTHv0phFuuvmcC5F1LRr4tB7O2v1iAAYSBSNCaKQqlizeVlMirDFPEhkNGNmFpo4uON5WZp7HJBFllJrr1kkDSMxB2E3nrembiHlHVqpZTN107VVZsLuIcQoTIQADkSmWEqf522rNYSIQBG5WXWkEIPP/cOXj//+//Z//af/9T//rJ0YEczUY45JOAa+Dp4NVIUdyV04iqSUhstlWZcK7pCYcxjMAFlQvDlO0c0AuTYDwHV7duuJpnGMOeUNP+vahKURBpJhF4acodOnT/Xl4ecUCYnSEOvzsr893uz2izdF2zaf474HP95e/errr+7u7tan55ePv6Rd3t/elsPg1j79/PEwjlfTft4qAKLw0+cvLFKm2p6+fP54+fzxswi8/fr+q2/u4xhM4enjX++ublIUNIBeQowYw3y5XB5P++N+ngWxcUM6d7Ct11J4oJiHYeCYtqfPNIwKsC6PinFttQcep6vddGQK6/KCjEgJKIQ03U3X63ZRa5dSpv2BKUocE4v2fpkvdbscrr9SIDQUJEQLOYJB7+rYYwThjNhRqyIboG3rtpyaAlC4ffPuy5cXFZQgDOkC/OXh9NM//LRBaNZ7b7WsxzxcLnNbl5By61a3NUY5f3piYq/9VfiQDS7LBiHs9iO5LevCjBSInc9L4cC1txhiImxmKEHY1d3AeitCNDL86tu3v/7tt+Nums+XcdhdXV9t6+Xp85fpcL0/DuvpcXGUsIshWe00DgAAaNd3963p6eUcxwlsQ4Nt3qYh7Q874vDjX3754fuv1/nL7pA1jI3ZzFMIh8M4HvZqXFrBiMdJrm73X//ww82v/20Z3jxtaF1j9mS6bttSKzCGgO4wA86q1S0FTBwLwVorO7DbhBBQzXVrvjXnIGh+WmuhVhhRaBAJ5ItgM+lqCWqUAJiKq2lFh8TIIUEKBUDNgntm3OUh9k5gQQQJzSEIE2MmelVjztvmapgCMc/WP51X7DUyMxIRjjGI6dKbdRvGNAS5LH7eSmDaYSoOpbdaqzkwlxSyI0uIR6Yhj4vbZn1USyLNetVWWwOtgSHFDCHWZWu9B6RdiCKwuS1gQgimBDDEkIMQRgbP4nUYHp9fxExEHMgdcggNeukdAfO4Qwq9GSCKBA4SYyKmaqDr2tqr58tF+z4gh/hlXiaiYdzNrW29Bn1d7fuALkyG8LIsc+0p8E44TuN5K8VUtnUrvYUUQ4paN0Laeo9EgqBqZmjea22SwzgOkWQzcNRqHQmIqZSSYiQwRI0cElLvjdzN1M1SiodhMrdtm9e25pgjCQFoXR+Xi4zTMeUowby6QW3ttYjEAgTk7ix43O+E3QGHlNW9dhUhRLDWGrI7zNuyuN/EwOBkqITOIRIkCZFwrXWtnRmjCJDb60evWSBxolEk/ut/yFtrnR281Vp6rwrWW3mFJjQ1dGOiTPzdb75/+enzPzydYkghtmBtbm2QDKVikphMgCheG8upVcoSMOY4MT2LsALEEIMzGFMgQHBTKxsRt7Y17WnM7r5Z0T5FhXzci660XcHy3J4fje3l4fTQXyzw7fW1uLfeWGB+nkk4YF2tvfv+uyTjn//011lrzPTu7ftpHEjrzfvbMHBbu7kmGW5213zvnx4/KlpZepvXIOHDp4enL+e//uGX3WFHQPOyjsdjGMbp6trKJiF1guV8woE5UL5+c1lLdx7iQPvetZXe37x5mySFIAR2eXz88OlDONwkbC+f/zgd79bW3MiQTDcJMXAQV47MOXZNyCHEhIYKpm1h92GaWsLWigEhIw+epgRyJE6IMOyGEPNyOgFzHCei0Le5LKcQuJQ1hph3d+b+/OULgPHuMJJ7rafzs5qqx15bCvH+u9/OKuXjP3VzcHAinnbPT89zqXEad1PmtTCCcaCIuqyqpYP5ZnXrxLwbU4hoSlAwCEWi89LcrPUegqB3cDRXJ+m1B1B2T7v99U6+ujt8/831K8bk7t0tCXEAKXD77n3IQy0XkzwMqWxNm43jUGoHNELt2ykGFIft5fM0cis1SH4+LeMQfvrwZa1qHYZ8ePjyfH337qWadkAJzn51OJzn5Xi9u729v7s73n/99dW3v4Xd2+dFnrUH62O0MUoNHDuTqYORQVtts+bY93EICJtqUSUEBtCuAEASlqabWjdwd0dopmbQFy3Cuyx7ogoGgAQSJI6CpeFDgbWqEEUJBFxUa2nFHcGZ6RWbbmZg5m6MJETEVLvO27q2LgiOPgQhMHBHwg7ezQ4hANHnZqXpfZRDDkhSES+uB8JqeC5b7612rX0jh1lsAwsC+2EY04hr42Lg3RSeLvO8LuiWRYQJhAlAYnLrjBZFEKjXFRwFURAFwJ3PHV76xqYBsbe2mo3MWQK4ofskobD0ZRYJQQI4tFrFYcyZCFMgZ25mW+vCMu73TbsQjTkjy6GW5pEIH17apdS7JCMSA3RVIEQmCYKuCEyEUxyaw1ZWQTVBYsPeG5MEltY3ZCRBry6EDqi1anXOI6BHRjVXb4LsgHWrJ3gRZqTAQqZOLGrWWgciFoHAo8s+xOdSzLwxuUgBc4SRJRA2MwVysETivRVT8RAiKvoQWCQDORiSiPZK3QIIAJbeL16sNkQ4ShhZYgzgVtTAjSkQs7u6qrbaqjWWCjAbCDihSwwYKEURIAAs26Z1BQYnMvcQk/X2PG+9+5iiJGFrRHT99p2p/nX5+c33v6kG6ePPz5cXFllb3+UM5PVSy3wep5RDPF0Wr8VjTNM4jGNtGlMaYjD0EJhFkHipSwBJOYRhoNYcKEhumz5fHnJKTV7adtZ6jtLGMbeyElGceLy6FrB1XgwwAqcYwWmtdvXmm+/+5//Lz//5P13dv8kIIUB5ePnw8HnKUeLw8cPHNI43b+9//ulnr/3505eXeSkFD/vxeDx+/PETIkJv+/urb3713cvnRzNvZVmWZV6WOp9SHMaUBDpGeTg98fmUWK7uvzL2JIdtK/WyPcn5/kgOOAyJwnh6PM8Py/tvviVwbdswDIfrCYguixtiSoLoMcJ4dTzevuWUtfvpy8do68vTqS7bEd+l6cr9wtQQBDETDznb0gpzaPOllxKG6ZX+P5+eT4+fr968STEDnktpWHoYhuuvvqrbUudTXwuTCcKQcrq+dUYmfPh0+t3v/7iuG+YRcxKO66VY4GnMUXyuM5ilnBWAEJQRJXWEtWqxNo1cveWQwTUKI9JaFMBTiqg2BiYiRaTu1JQRmcMuwZT0zd3Nr3/zq/0uS8Sr+7uyzQSwXs4xxr5U29aUE+ec8siDevPeVwI/nxcAR91e1plMLw8vEfrdN9/6HltbC3Wv636ans6P+8OR9ke1lnaHn3/+uGN59/aeJAxp+Pr9m69+/av98Xq8e+e7O8Upqw9WGF2AgGgXUwJC6+QITB4gFhIQMJqhq2tmjEgAcDZt7rVbBAACYgcOQbh3LXWr1r07VUzimdhZiPE1Kr/V2mplpiSBJVR1IUqBt62ce2+lJCEjrMDcOzJykNfZ4WU5r2vp5iISwBLGifF+il0F3BPzbhxcaJkVqsUpkoSl2ewkw5hiMmQkYTAAvdQS0QNYCngY+Lgb1EG3btr62p4X/+W0iek3N3sCXdVT70yUxJlprfVS1l0csggSgHpzhbbxK6ne7dSaqrvpyDwGcbelFnMLEkGYiEikqV22LbiZ6WKekAZKggGFIrE2bQ5n7dlxwOzoKAF7N4IYJCIFxtvj5K9CPtMccIyjur+sa6l2RTxISADSTI2oIcylRBZF4BiSSERefCHCQEJs3XvvTVCySANrauQO6FsrS11jGIYdJhNm6U3XtcYYcxDtVltnAHcEY0QidHUjxOtp3KW0at+sSQg7Cuhe0LW7mpl2kZQCWYeK4gGZGZU3YgcI4I5o5ogwhJDzwELmCgi9dwd/3ZWDe2u2dn3t06k6ERj60ntmOo6jCLvqtm6XdStacwpmZkAUgnQN7i4+TGEKcV7UEYyQh+H+q/sph5vb2//3//P/8fnpoXcDgnnbAqbhNgLU59PLN++/SaGVWhtgSDmPe3UAQAN3UxFxQTB3MwN87WE5QggyxHA5nTMhllKfi6HS8Y6duEFcOzqoma51aR2IE1FAgt47wu33/+67f/v3ofde+9Pnn2AYWwr9fBIC8u7rlsdhPB4Cycj0XJZhiO/eveE8fPn02AD/zb//9fPPsczP0E5/+W//pUECYsD+4c8/suv+ME4xL/M6jpmnvBeJyNp763C8edtb8fNLBru5PnjvWryCO6gHLC+P51Oacu6n88vjw+nmzZuvv4sja7XHDx+Wtd7e3wqHsD8AAjofbm7Hcby/vW1Nm5lQ0v1OUlK1Xov6a3sGe2vEIizM4LWWy+aqu8NVEDmfTwyyO2QUdMLz86OXSy9bqzrkLON+EAQO5jqfl3/4h390D+Px2BVYklmFSZa5hpB2Uzo/PxixW0fAQJE4eaQRuW9LOuQUMKWBKDiTYemtN+dhHKg0kRAjG3Fbm4MCOQXJh3ic+Ldfv7+/uSbU1paG3D/9krDHkBjFgUnCVsp+GsIwfPrwE1MIHFzJGabDnjnMLw9SNSSHt+ny8LmUuZTzOB3c+jjt/vjPP/323/6QY4xXV2HcP6z+5bz++N/+6er2Kg/T7fXN9fv76/dfcdz7dAdyMI1DNDNsvSIhMQd4zXgKM7yK6iiwdtzW1rCGwDnwKJFEsMVWu6lRoL0MzFwdK2ipVR3GcWCzS21L10OeIjkaXGrvjq0pIe6HQULY1ErXKcmUwiLh6bIU7QQUmagrCrJLYJrVT63OTYlwIsZXEZEBIwURNR0ED+MQB1GAfe+b89IUTls1vRIf0rAbB0BW07kRGgR3cItg+5CnFHOItaPbdlpXMHXnZHo3TffjtLmens+X9XTMKQs0odLRVF9HYTU81RXMDkDMNsRIAL3Dc1mywCEIgM2lnefZx8DMpmLg1rU1e56XEV1isN7MSaViAIaECLNuz5fVWh/HYSvVJbamCMKIgbac4pBSGnfFGnW1CugYAzXETR1rCdhDmIhIgCCgIL3KwmpESiGmkBCQtS21CAdDcyImIUJgSZGpYq8OiFFCa7qU6gKcByBuRZtSpMABofe+rjPCVrsEIXRB8lYShSEnYuqtJPApBCZpXUOOuVFtDbQBBDX0V/efoiAH5gxkRBYkc2itGiKSKNBSGqKzGmhpr/Wn3i+m521l9xykmpNr5tC1N3cGi+TRoDRV7Utbt97nRQhNUYw4BjlOQ0PPURLLxtxVe+u7q2Ov7zuCnM4xvjKLUasV6jkEVAsI6+lU7zoJQSWvrZjlKS9tg9ociSTX1syAnB1RWNTU3ZllyINpVWvq7eNn/4J2e3uVZecJ8crDvJm1uhUtHZBEZBwTOxbtv/6P/4fvf/VrfXr684cPD6dTibvLXC5//XQMjEIvszCqAUzzBd5ev/v+7d/+u98+Plwevjy42zffvN/KjAbX92/nIeYUSilPz8vu5moY+O2bd1brtNtPh2NkJdCyzEMKbu38+Cnu7nje9ocpOQ7TQMQpkESu6+Yr1qWs3We1j3/6S0J39z/9y++Ou39495u/uf/hb+++/ZuyLJxorRuVJCF2ByGOu6SVa1sbNIDqhvPzY9lqt368uZ1fTiGk3fW1mhG6OZAkZSBuATWkOMUMraznh25Wq1stU5YUIvYXbFB7CuMUU1L3hy8v7krksDmLrNu8blUJ08hTDr1D2Rq5OsdhNyFAojCEuK5lv0vzuahb2E3IhL0zYFUP0bo2QkdyZUR3t87oknFkfref/u7f/83t/VXdals3kEgAWre0n4CQ0MEAiOIwtlKsKRut63wCzsQB0FPmkQ9XB7m9YcBa53fv3jx+eVxPz9aej1fX55fz1++vbq8PIQeNMl5fPc3PvqzLy/nr91/tbm+mIV3f3qbhqoQrpF0MoyIG6CTyaoVmBCPcVFvXIUVGDIQGvfWGCEOMEmIBUoAd44BBm5auah4ZEEnd1CwFzoGGGK3r2S6t2ai1M5UGbAYA4J1YuggyeTdrRdhMeAGPSRTADJbaap2nGPMwVkBzYKIkKaBmIgciIHM087W3an0/7GIKwB6IrnN6KG1pvdjKbIc8pJC0u0LfWruUrfU6sSRGdDOjbesABSgySXPu2zaKvxmHFOPmWBWs9fWyYK3jIEFiIingm5urbq2XVgciQjRHNXfEFORqzMI4xTgv27lsrSt4UOtuAEDF3cx3wq5GAPs8AmIxW9ZVmhr5qdZlLUNXC7K21ptabZFASS4KRjTsd0q4lNa7MTGqdbUY420K1bsCl67kICnFIAG6bq0ZODLtcg4UzCywMGrRjkL7PGQW8yZCgQDJDZ3ckwhLXGqt3ZdmScwDd+idLDu1XtfemKSqCaGrO/uybQ1sR0NAGpgNMEg0U3VLwlEygG+9ddVe21q2x8ssIfXur6vXgNDVOwpIYGV3126qjuxqGkhIgjmstc7LttU6TYNI0m1T6IREpolEDVtTCUbYhUNCIbfeeneXGACxE8QhoWlvvmhD98ScYgSE2qrEcPXu6vpmv5vGy8sM7mMiRlvWdTQTAEeMLI2aldK1z1vtbmC9LsWIaoxpHNw0pghIzIiEQdBN13WVkHSztqw9YHciSeMxpMwFbU2Rnh/m0yWlEFMghOfL5fjt9+nmnQ1j6LgWjldH/vyoxY+7a315aN5v3t2FabiZ9nd3h3fv7x8+PZ1P7fF5fn65aNluj2+2rVU963q5vjq6w/7qZry+izkm0mkXkA4PHz521eNx8suXp8en493743HaHW8o7gl4W5fdbkQJaZyujoft5aGaEsHNzV17fElxmn64ygy3b98sp8v6dCLTT3/5/e3XvwKALz992l/dEAaTJDlhjO6u6MNxD2fspQEYURABRum1cMzM/Pz5Y0jDbnfYzicKoVo9nc6H3f7l6Wdzxd7ytO/dUx7CNJF7efrA26kYnizf7/e12V/+8uf/9k//fF5bc+I0bGubX0p366A4Yi14fimltjREQeqlAoC4ALg7tFJ76WmXyRTaZtpZkJ2JEYkNOo4iw1AfZ0BniVOS77++++1vf7g+Hp8ev5yevoyHq4SZUUXkcjrt9lMYj82l9z5MQ0yynE5BBqK0bWvfioMJgjswwjA4gPeiiIDA2tqwPyxbGacpkXdo43SLFN05pTAm/OZXX6dpmG521zfXx/2bNt6o78ADKioQIuXAtZOZu3Z1N+uoCp1a5EbIDK9Uvt2UQoiXy1rXvicihLW2ZdliCEg4qBt6CHhIA3Ko3YrXAUJgImRSLd0IkSWYo5hB7721y1rrVk7ubrhaPwhPEmrrz70/bm0o7aggKQTmzIxCRIhIjAQETV0dp5yOzlMiIAJjIQSCHIIByGvHEKxbm9fqANWsd30FOCsGcjxtmxWAZbue9oQgxFu3BfoIeKr1oZURKTCHPLhrV0ACI3DHUUJ32lol1RgEwVvdrJOwSEj7IQtaCmEtfRdwNuzarOvA2QRNHRFCSt2MoB92uRs9z5eybVO0IfNtGn3Ets4NSBRfw6aubtiHIEFIhEqvCpBIhNw5RAlEPOWcY1yblt67gcQQx5A23bY617rtD4cgkRCbGZGMEZp7CokJDfqmjXsTYSQy3ZopEomEayFUba4b2C6kRN4B5tY+nE4Q4l7YumurKWkpW2n11GuI8WoYIsdLXWdVcTPtygQM/Fob631r/fl02sqWRnZC8cDI21YKQkwUwRC8qlZogfjVQwjEERHAN9dXGQyhF9dVi6l564q8NMvQ161oD6U3Ih6GMQYBMzdFNTc0ARYmpPoKi2DMEnOKrdW83xWrU70K+SjDiC+XnEkibr12N2cAaArOHCK3QlzL5nXT82zabVmrWR2yu+WYHNjdUgoOoIDWAEGQqdRncN+NBzRXQpEh4GY5eoolOuzECQz65dLCsBtT+PKHP/zyv/1j6/W4341MvWjXXkqfdrtDprmVsSrd7B6fnh6fT9rh/uY+mb+53h+uf4jTfvn80x//y38yhd8/nYFD3crVm9vbt/fat9Pp9N1339/eXe12YciUbr4fr6/rutS6TuNunp+dduVSTi/Px5sbQFjQvW5X14cLL3Efb8d3u+PdfHqabm7uvv3NEMLDjz8/PX3YX13fffOVAxD4lw8/deXbmK/GROQELDlv8xZErVWWOOaDG2zr5fn5UQ15vwNybUvXGPajO9DappwFHEMgiboZagnM3kqtcNjlCh0kumHgiCE8fnj6x3/8lw+fPpa1xpAc6XxZWPDl85O5D3TVvUIt1+MO3UurMQcGWh7PJgxA5DZGYUIJca31VciVErpS23rMMCBsp0tvigQ3e/n2q7fXV/s8RE7YSv306eG6dw40TGNrdnd9NaTRIUpKnIzd69ZMFftCirGX3dUR8+HyfFLtTVspSySOOaWcXx4/7g8TMYxJDOj8/Hz79dtets1q6eFPf/iLhHRzc3u4vb25fjtd3Xreq4y6amuvaSI0NwIfWJr1c22ClFg4SEzRmdH61mE1vBviLsZq5Orae1NtDmvtqxmQRvDVrGu9YdnHoSGvpWnrU5SzAiAlogJ9XmuSHqOQcApMAJdtQ1AEY9Mr5kAshB7jDWEAmEtxBBEmAAVQwsjMErobOCD2wHiVsggghdZhq0VVTD3FkJgNqbh1N63drRNQJI5D7l1bb25gwkXVkWqp4BdiASYjKa29LKsTM3mahjBEEgFzgsqCraOpSkQIFDQ066ur1DWF+L8bk5SRRcQBIfIwDSA41/Y4l6Hq4bgTR0NX99pdAAHJEEw7mRFhYM4caOcLAwOOgTjwssI8zyPSu93AJJLy2mowPaRsrt1cyF6blwA4sERiR5SYIyM49l7LulWDFwo552zmyGK9BOZAjFYdAVV72xQjOIkE9H5pdYjhkBICvdTqjFmCk3Gzc1dC2pNkwAV03rawSBymGAbcttJrw+xgrbYOOIgAh6qWgJgEXVtpVXuvVdWEcB9y4titba2plQZ5iEIEXRtweAW5AZKZA7EzxABZZNvYEHtTJt56vTQsvW/gSFmXgrauoPtpuMkjxtDKVo3XaltdkkdMSRgcOqiLEAE2UzVDkiEfeMe74/Hu5vrx8TEn2VqJIZg7WQu49rpBmChHs0aFCcC0r2vRVrRpSkOvSskcxQCIQm/NGRwNiVqraBAxUOun0yXmHEhVq1PFoGnIW9FSeimtGQxUP/3yQc2rquQ03R7fffdtivz5lx8vz1tpbSvL8+PLk/Xl8UKgwuHNV+8+PXwS95jsT3/6512OXubb611ZljGmpl6TnJ4eddl++PV3x+vhfHoRVKYbRxqO0+g85sHJyTFCO8+XOB6HGIhpGsZ1fWFv20s1H+J0+/L54Zcff97aujZLaTgcxuE47e7/vpW5Xk4x7+9/+H53e10NJcs6X9rjZ4lp2t1I5PN57a2Y85f1KUgcx/Fw8PlyEZbpeL3Nl7Js035vrlobaXcm7WV9fhmmvZmCzXUr4PGl2HC4WkvuRYc8nZft5w8fHp5etrUi4Hw+V9Vxmmq3FDMPwhzKZYt5FKFlu8iUAyECckxIHkX69iqPA1XVbsxYWkdGM+MAKUhZijVnb+/ujt989/7N23sta8piXbfL+v6bb4dpDEHIcJiu4njo1ufTSRITS0673lfJkQK31jmPD48veYIgROBhvydUBB5yKvO8H6dWe3MTYCa4efOGOALGT0/Pzy8fLudzc7h/+/Xxzbvd9a0M141TUVl6g14JcOu69TbFHKOwQmm99ipEOaY8JANoG8y9iEhMuYA8rOX5vGRhNWzugfx2SDnGHONSdd5aANiNYAyq6uQIhN2LO6uttT6t2y7oFQ+cQh4GBMjqHKIkZiJU67330mOIV7txl+LzPGfkgQMgel8z0xizO1RTd0fEiVlIHFEVmuratXVNgRChuAeEzFCbz60mohRSQyTkvqyAPSbpIUJv2XQQslo7GQmPU25zRwRDSCIpxM2glksSSiKvhpxaW3VjkCRiPZS2FaKDCDCr+dYbi5MJiSWmNI4ppvZyvpSLa5uGKMJK3t2bWSBctm1tzgY5DSGErTcySDEzk5sFARI28qVXV9gNY4wZiJBe301YFGtZAqoDN8cYY6CAiKAmDNR6b+a7wxF4+XR5avP5Fn3kAN7BLLCYLQYuGCOS1rq4D2nIKbTB6mqJJaboVaM7uBnapVXrkITfTFOIkUgctJtqVwqUON7wfsj5MIxN+lzWrVcNIccEWgiwKWy1gAEBEAGYi3sgfy2WlLoIivc+EwbviD4FRgBvVluRwAZuiElYiJpq24oQISCBnNSFcEBg/1fZyBBT5JBDMNOuiBo3m7fe9uMoCOouHCIjCrr6pdSy1RxEMPVt+5t/97d//esfDR3I0bt6ohRdGEI23YgjsgQSYPaU4ji15q2WBj2AAfm8bcMgotoUnATREAhFTPs4Dtatme7HTERNGyKFMdOSm3NQrl++BFU20PMMW+3QD/fXx+Ph6+vb3uru+ioN0+cfH5etXV7Op3Xz6O/309dvbkLKm/nLw+f98ert+199/et/8/zlEymu58ftLz9rr/v9rud+fb/77te/vnv3TQoeRFDYtiUQ1vNcL+deF4eW99fn2X755bIuf31/P97dvWmHAxMy5t48RZnG4ZJyfflSHh/L07POL1fXd+tW33/z/ub+Gq1ezl/2cNgNUYYj744kYrW3dX1+eZ52t46jsazLth+nprBWQ4jzPM8vj8M0xiDdyREDUczJOyJ4YBlv7kxfu3DN5wsMBw2jS2YQtuV0Ov/hDz/9/p//+OmXz/EwIlE4HsaUe9liAgoICvOyoYCjPS+zqe7UeudIjgEzB6vGZhykWPeuVltHJ3ADIjFhRjN2V23ff//Vb3/z3ZDUsdx+9ba01my7vh7PT6fzevn2h+9lGKbjFaAv85kC12KH47itW0iB2YqD9lJqO1wdASAA9t4/ffy4n3b3b27AddhNp/mEfY3jFBJY16vbGxUBGebLx3/5L//w9ttvr+7fHe7eHu6+wTRWzgqhdzRHJ3/t8Z9aS4RDQCLUEBCgeN8hspN7W7XXbjuRQLLUvq4VHQTIFQxUJCRAFFZhNKfanluTINM0ARIBdW3gXmp3JnCcJHIURwBzIReJU8yNWASZ6GLbvJWIlCQo0Gq+dg+CaoaEObIYNYTWO6o6ohAb2NI7GmYOCnQqbTBLGJ3lUio7DJG21sQ0U2DGEBIhb7VE4N2YJcR5tVJ66Q4G40BX025hPGk9ptSQNrOntZ5Lm9ft/X5MFNyR0HMQCTzlFIgieg00og8iGuKH8zKv28005BCCREE7lebku3Ew07Kta+lHkZE4AEjGLFR7s6aRaD8miOGy0bptQCEJBxJHqIDdMcUYkNbaIbSAHJEr4lo2077VdW59yrvdOKTESHEt9WFdpNW2LXMjm/bHyKm07upoqMxb6dB7BwVsjswhu2Nr1rSZ0ZRzTgmJAayWdVu31pxyNO1ssFl3d2I0Jkbc7XZpiKV1Q9vtpt1EjDBkicyLhFKqmY0xkvFWSu9NuwYRAqpNzX1rFbaViUvdnDAIEWNvfWldgrgDqm+tV22RIhBmkkBiAK1Z770LI9MQg7SaJGRhBWjq4zTsQiCi1vvWmrowYSLClEIKzbGbxxQZGa0ZKqGFQClNtdSYV4kxxgRItdaUQjcDEAxDUyaHyGRAQ4yGgMzDOIA5MeK6sQRwQJSyrjzsumseozd1UyYuIbA7szZr23x5nYyER7WiVz/wcKF5yXFaNi1ldYmkfXd1vN7vjre387aUBpvIzTc/HC7l9IffFZjHqG/v7wamh+fz+fTB3RF1vWy3x91h9+7NV19j6X41UakffvpZhMyor+WXP/2ZYvz+22/ruoZtTaBEyCnwKJqP+EpLL8+sNXovtb1cZvvL7w9jjMNVzHleT6da/+XHD23e2FCLrX/99OPvf1a1jx9+/tXf/d142B8Pu1rm5+eGdB53563367fviCUNg7ENhx0uyzrP56cv61qQaFme9kkIqM4z7UYl/vLhF0FL046JUuTeOvKQ8nB5/HJ5egp5UpRebF4eey9DPvzun3/3u9//edlwd3tn0LT3dJwcXNR71xT5+fNJYkIzXVfCOu3HxMa91cuSd3sW2npPgwCCbsqgwtq6okGWBOoJEQzU6Ovvvvr22ztmf3l6uf/q7ePjCwO1evny44/LZX37/v7hy+fxuIuMy7ZKjCgykEEr+0MapokJXh5fZBhbf9btRYJA2h1v3oZxIrStVKKgvfM05ik+fXk4PW2H49E4qozzWrZW07Dvrd3dHHaHqyZ7h6lV2FpHkH0IDUkQo/vA7AYvpTvBSIjkpVppFQE361upAcHcT+sGbtH6MYgjzqpEQMKlG/WG5O4wk4s5mbN7ZpoZS1FXFQDUPkU+ToMIL71deqN5zVHVrFhHEyEAh0CQYiAJ57XMW2FAR3hloACRuc2tl6bBAdDFtSFW72NIyCgICNZUmzmhC/pattIwCTlAA3DVHJAdBmIZR+bo5m6w1d5KBeaoAmraPcSYdrtW2vxyStzZ7XYMV8eDOTwtCzVNSRJzCLzUjQh346TaC2AgaqrruiqT5YSBq0MB62YphKvD/iRhqy01T8ED0xCTgc5V1X035HEYC5GtBQC2smqFaZg8xFbWUTgOEyI07eV0TmMPIZfWyNsxBvJ87gszpZSNsKkuvc2tivWltGcOA6lGgvtp8hiHGPu6+LaU+myBYsgAeNlORmEcBnDfSnXwFLMYbGUB19r7XC0SsViIOehiqk5IXZmRQ0x5GHp1BmY2Tep+3lrvWg1rM6htqxW0b+tmZkQMiIhAMaZEhlBrmzIfxhFhT0KmXaueyrptba0Nukc0DAiqIQ8sUQFKa8QURBpjDAG1EwoCxJwcMTokESRaal1bM4cckxDuUiweGJkRVSQys0MBJbE3IVnjuWhDSNPIwuf5IjHOcyFJMYRmHoECVACgEPBVO8ah1zO4iXCMiSQ5epAI7mbVwYEAzF+PRWZK7jnHUopVq1a3oRERAPF4JC22PGcZO23OOU3ctUuKh7dv0mH39OFDSMN3v/l1uSyfT09eXnbRLcLT4/rLXz88zzdxkq/vr4QDOmm3T3/9/OXnz1//8PVuN7RilXabhwQiAftaSvGnjyfGX2KkXSBkunpzPebQSzI3EVy37c1X188f/0qRhhCjt4iplX56+vDzx0+fni49RDneHN99pXM9PX7R9RIPuV9mzuPL+WW9nD/+pX79m9+Oh6ODlTrLONWyWsfpeFRTcgtgh2noFbytinp3e9POp88//RnKkq9u0v5evcpuP0xTjoIErTQ1f77M8XD79v3Xp8cXNLKu7F1S/v3v/vAv//TntTbksJZCAa+uDq3UajrygN4fPn5BRO89kEAMxoJI3nsvlXNY53MUUYLxODBY7eu0S3DpqMqBgzsyxUCE8vXd8epm8LbGfYD95K0LwM3tze/++4et6/Wbq2E3eGRVPJ/X3ZiWecXS797c9m2hxni5gLr1vpZCHA+7yRxeTpcgMmbets2bIdYhJ5XQF7qsmDimw1WX3ePT9uEvv+96zvuUpn1OxxAnxVQNe9lWoxQoETcHR44MVzmTQ1VFV+IAhJlCVX4ss9W6C2EI0dzWtpmqIOUowOigiagYrKZMOAXe1HLkHfEh0EDenFZCQhgZmoMD5hiCBAXo5rV06F2HTiCPy7YPwil2NQ4yRC7aH9aK5ofAgti7dlVmJ9RgoG6vv8Y4ZtlJiCFUg9p1z2JIAODuDmCmDhApbwDL0nKArSMRB8LAPJd1Kw16t9abaWTZzJ5PJ9B+HZ0R5t5Lq29SGHcTxoFZ5mqn0s7n5XZMSdK69tJ6IoKuT/NliOE6BomcJZhZre3lNVdqtkMW5kpIg1+6Ps1zTjSlnJwcXCgsvi5WMk6l1FK2KUgxeChbdxpH1GbdOiGaWdFOhGbqQEV7so4ph5QTILI0w7l2884hHMcsiUwRm+L5dCptjSGRgq6urboXxC4c0XwzO/Vq1PeHQ0La6kutHklqraVrCgLWGUgbNG2RMeJrVA2cQMkFTM1fXSRFgQx66XNZaqugPTEz0lzKOp9K2cY8cgiA6ODX+wMAqFm3HoLkkBChq5phN++qaq7erTcVHmNwYEdAwqa99xaQgAgJBw4GUNaqAhxDTklbN9V1256XGUmMOAEAmjAghKpKRIBYW2dXNB0GyQwXMyWUFHNvrZSttq1uTU0dh3Hi14YtoSF3cxBRjigilAyakUoeyMmsIwYkGPKeHMWREMCdORBiCKCu2joh9ta284yIYT+YdW8lEGgWHlNuW6tmDqr687/84UsMkUBS3t/cm5V3NwdGqzmZDZJSTNN4uNrvh1Jqc//85TFQGKN8991b1Q5pEBkOt0hIagoCt1+9jVHmp/PLT38YpzHcv7l5/ybvDiFG0xfvFREPx+M4Xcl/wD/98fcPnx9DwLzbvXn/vhn/9NIvijRcNX47X3Q/3u3f3Xt9+fzhj3kY7t7eH64Obv3z4+l3//LH7379w3535UgjUiuFOcznZwHuZVMth8MV0JXevVlOT76ua45XN4dW0/HN2zjeDru9I+VhVPMgVMsXYUj7a4qhbOeUQh6G5bLN5/7hp0///R9+DxasbOpGu5z3cdVS1nYccyvb+bSEIHO/HPKwG2LfljY3bR0YDAwq4dY8WgwwUYgx2iEPQ6ylILiDpygs8P2vvhEIgX0Y45BHa203Dto7Ej58+fJyXkEmTLtwuDm9vOjLY8m5TNnd97thfn66vn9HadRetWyXZf3w8OXhw0MehrzLw36vy4lONgzZmnVoaT+CUqPt/XffEPbx6v58WX/68Q+//PGPt7dXaXd9981vfXqzem6Om+qm1t0H8c39VTsnIkOKZooGBGiIADAN3Ayf115VUwxHEUCMELS1TTsGGYI0AHDTrSNY4iicBoZ3e04MHsLs0GojtV0kRdTuIYR9CmfzS1XqMCFGFIFQzcGt1HpCJyIhUu9deyKPQQjgtK0GgIiCPgVxRwdjcEIDxCCc8xhjmOd11T5FBk5qVrSvCs15FIpBTH0rzRDJ3M12KTjlU6l9bWjmjohhSjENQ+q1lRZzQkFynSJP0zgM42J4fl0LCgHb2ra5pKDqppV8XtaHy/lmN+Y8Tiw5R0B4jbeYk6o36N21gTdzDpwQAiEinYqhOwEQYnNYSnleZyRLUdwYei+lBsBKWGoXQHAFtZjiFGMew7mHl3NxX8chMrK6996iWwzBmGupsikuTga8LkvXwhy7bq1tgAEkTykOHLeu6o1lMtBNu0gIKQ4hla0sZZEQEAkBOigTsTsCsMRtXQnA3cY4knupXcElBAHX7rXpVkprJQBDkN0wJqK+cSGOkZmoqyJgSoJOtWwAtLZKkhB87RXM1r4ZYw5REC9r58ACTEBg3ZRa6f1fT9cEREDUqyOSELPIlOLS7KWsay3ALAbaK5ogC3PoTZupIwt49eZgUwrosjV7XLU1C4TiEAjHIY8sxVcOIjEej9OQQyDM6MHMg6/qFjimZEpgYE6oqtViFEk5DdFKBQcz5BAJwIE8Bu5OCM5kVWvdbCljvkkhIo5G5zDC6AOot5fnspW2bAIyiKy1Ho83D48POdqj9Tf3bzr6/jodbr5GjJd5ziOfnq3V8pu/eRslf/r5lz/97l9u7u+R45Di/sDX199uZe3eL18+17q8/eq9liISGaQV/fDn3++P92OOvZXlvO4OewQ9XO/+Zvgfjk8Xs368vdq9eT9Mh//6+0c6jk8KD3/8BWv59tffDAmY+Pq7327nTx9fynCd8xT9y4kIL9uS9ge9vJTtfHN9I5kBqNVtuSxpSpf5nPJQaj+vTYAV0+H93wIiMDniZSlg3dE5T+42Xd+2rdVaI9NwvBXwOm+AXNR//PNfDKy4UhIeRk8JyL2UnGiZL60YRYZmdO67w0QEag1YvbYGHFjMK1Jf5jbuRhYMAa+mLAFbhH/9LgT/9vtvbr66f/z5U289hLGuF9t0vlyMgFAen0+AtEtxN165cZ0LIe73VzJKIGFVLfXx01/Hwz1SBpTaNMd09+7dh59/OV/O1+q23+1irltZzpdhDL331uvt+3e9VCe+VHv58ku07e2bmzge092747tf6+7eCAy9qlWDHCWJLM3oX+HbaIzdO6MFEnDuTCEFbjqK7AT2U5aYHTBqd2EuBZEcSBCKaelKAJGwuznHEBHBLoov89pKucoxR1aL7BqEgclqS70xggqzEDMh6sjE5gH6JENVOC0bEh9TTjGurUIDVONuRAASkIDVIwG7psA5InAXClnIh3STuDpcth7Bq5KENEaecmDVpihoUUSNaqumNVAkhoUAu4/CQw77MRePF3Ds0MHGGKAG5fGi9LhcvOkx59sUdsdjqeVlnncphRzPtT2tJTPv08AOauhRRmFizikShw+X5fN53gsF4lI1EuyGIUwDirw8vTyfn64CX6UJnLTVxDzkAZHINXDopmpGAJnJzJnkFVoiBBOHK5HOou6qCuitafCq5Eiw1Davm3x+mY3jKAzeiIklIvTWKrENcXxtDM+lKuLNOFZoaroB78YpIC/Lqga7mIRoBXNTV+re1YIgZQnLOvcOhdlFtlpR0ImQsLVSWh0jNwydsBNIkkA85TFITDmSW++bm65bae7mrzH5DloJiNQMMUuIEoxRkG9SQqbASA7uuNVaVYkFEQcJgADWe9dSW4oBwEHhspXHl1OIPOXsCrU0QAwpt95rq2iqrSmjhKgGa9He1xQCU5LQEDtE+vrNm4OEQCyBOEnYDdN1CpERMzE4ahAZVE29g0Kv9XwBEpEQJQpxJM8Bt4Ld/fUoawTwKkmUBA69NWJqdS1rHVMMV0eAjeJOJUrqYf2JzqcIAMyH47H1TsRaL+ususnlMo/Xt9//9n9+fvhUi+ZpYCwSxrffHI67/Rio9JZjPL88xZBePv0yB0AS4vj267e26fXVfnvcnv78FzN486vvbt9cteXSytLrMw/Xh6vrdRuAgGnAEKexx+PejUwNKT+f60/P2yKpNxbS/ZurfPP2dHqg0lsvN9dfL73/5cP5MHG+umrL5fT5RZjevH8/jftxnEBxvcytb+fz48tL293cc5YQ+atvvnKD8/NzLR0AeisvL8+969fff9/VoW6Kro552IVxREbXvs4butXl/Lt//N9++eXjea2bw+HN1fny0p8v61Kkm1vdXV8Nw6DF57Kl3QimOq9amjZF87YWyQBq4NDqal2YwKELWhS8PUwcabc/OHjeD8vjoy6n3eF624q3IkTsHiWc5w1T2o8JVRX61vv9t18NaQwpxyi99yAwDJMkCRS27qenLwawndeHpzNy3La5bFXL01ktBmIE77Ab0ptvf8A4xugKcHr8HS2Pt7vDhcPw5pvxza/H63fPFkwtBdhlSVKvxsycm5VaenGMaMFBgAVJHcFtiDFKOG1t0XaXeIoBRQBhc1trh5jNbXHLKIc4ePe1Ls27Wg9BxhwikRT9+PxyXpd9ZKIcggyDOOp5reetusMuR1NfuqZox5QGktN8AfcgedGtN5viq2Ga93mILJd11VYzM4Fz9wSApIi4S5yELtovVgnoKqZRYFsKa9sFSCEuG0VyIYyKu5SEWVjWUs9la27HKezGzGUz8ilRTKhs500vXZO5OAJhRXx4upjg87zcTImZACAweUzneqoND/tRHS3HKfD1blKzpXZVcOHVbCI87ncVEa1nAEFCM3MixjEEZc6RAzMgeK+rw+Ay5aEo1LaFAPvEpRoQDDEKoTYlQkUNwo5yLtVMJ2EFYAmb68V6BLVmzcFqGcykOoxpeEV9AWeQFCgzN2QUjq2U03xZyzbtphg5OhkSIYlE6/1SS3FIahNSkHTg1ME3NTKLTkSSJJGWbVlW5hgCGtRaCF29A0OUyCyrasoRiat5B3BmdDYFMEdkA1QzeK1EIxAoIb6qvxQCIBsiE9GrYzeGrn0u3dyBCQASSU4CjL1sC7okGSKRw6Vs87YhUSCKElxwAwXCKBwIrUkxXcGKwnWmKcV5KT+dX+6vr29y7rUziiavvSXGGHmicZrG4yHnwz7s72Q4ODGgu3sEWBGd2L0jrT3uYwxEQixBEBVTSLWuaAaACObghqTWQo5bWUmgtQrGy6mk3EPKwpJBWv9cR6EkvEBwXM6Xqj3ltCyVOHMiGcfn83a80iZT7fP6eIpDLsptrk8f/+X+3dtpGIaw22RNgzAPCLA7Htu26FaFU5jSeprPy8fe2vj8ebs7hiTU+XWO62bHm1sAIIm11OX5udYiw8AhzHX98GCfV/HDbTk9asBwdfvpcY5p/1jrMN6dCwj21vXTnz6PI37zzdeT0C9/+fnLz5+v31x/9f7b6+sb0621Sgg5j3U+8WFSc3Q3d06xrZtWG8f0w6++X9eFBUBtPZ+6egjh888/pWHU3r2sqj3m/R9//5c//uGnh9PldFnBoa89ZG6XtdU1DGmQLN3VFqs4SKAcS50Fnd27dTNn8tZKIopCHjmyt1o5jiFJFDq8eX//9Xtva2vl6eHl9PDl7vYaoL98eWbv02HKw7G0jqBe6kXrh7/+cn11e3d/1Uu/hL4/9v5UxhTokAHH+WXt7YVTOB6vwA9pOH55+q8f/vzT/du7cRhK3dzQGoZIXf3h6XTzTYwgw/G4zift3Yn210feX8vdW76+n11OpZnDmxQGxClNWaIbaLdLbWCeIBATkgDBUkoI4ToEZ3mqWkuvRKW2gcQBwD0CAXBDV+1IhMTNraplxQHgGHg3BECuvU4i05QPQySJY+RdCqXZXPpqliVIkEvbnudtjLLfDRz4RSN0IwQJwYWXrQKzoQ8hBpYGKDGHKJfWzNoYgxsSO49HY7F1MytG0h0+rWU+X66ZxsM+ADWEoorV1YFYmFnVW1OtTVgAqQICSQIaRFIQQirr8vx0ikxXY96PEyGV1hWoEwmEUu1UVkGYUrre7wakSBIDDSkKWdHW1HrdUiSOCI4kzKh3U4o6IHHtVdnOc/Vax9pWrIn5q6vr07p9XGdRzbxvXbdWe9vQaJz2SQZEZJHefdMmChJ4CIMhnbZlbY0ED2nIMQy9kyEJ5cyKCATeuuQYj2nU0gBi71i2xWMgRFAHa/O61t7HnIeYTBtQYAkBXVtdlg16D+7bsnhKILKLUXtvvXnXAsYIjFydAF4dTObKTt0IAzAiOHjzV/sik4F3ddNSa0AGUwRCcwYThBjCEKOadaJupu4EVBDMcSBR7Zde9jREymRA3smcERr6pgouI3EKaZd1giGEVzGqCmEchg5a3AfmUbKbrdvijqaaOAzs594MIKaEAKmsVa0irmZZSKCTt8NhvMpOILfX05TSsDsO0w6HJJyBggEYvOYnuqml4Zg4jTFikG5GIg0gCJMFRCFGclMA1Y69Cwc0tNa1qQO499Isj7sUo6+9EaIp9U2Iajc148DVUIwvTy89xFS3OQUZx9vb/X/9X/56Xuz5+fNyfvrqq7vDjhH7Ohys4jbr48OLQY+Jfrvba69bbQJMadi/uU+73Xw+p3ECFBBJhwQOL08XiXFb5/31ftqNJnI7jMvjo4Jhzrv77/7zH/8lDlfn8yY5NtB1adNuNw3x6ae/Qj5a09Nybu/u4s0Pz88f6aFOsgKLmn55eBKJ036/bvP5sq3LMi/9m++/XubKpOf2CIiE4XgYTy8vzWvpGKch5ymnXEtV1VZrYF5OzyFEx3F++PTjh8+/++njzBj3++sxisReoJtKGnJgpdbMJ2a1etnOy1av+rQLsbfqpojeVQGdmVkEANJ+RyyO03rR3bs3Vzfjb//Nr9Tsw8dTQKjPn6chtNaWyzI/vLx/dz8Mw1L6ui4eZH9z9ac//3V3PIYshKF3C0G3raDV6XAg4ucvD9NuP+73tbTl6VmiihtTCwLr6QXub++u7zjGiMamy/nl13//H+LxZtrvp3EPIQ7X9/M8z92n23drPGqFYhsqiuNWHMmr1USdHGqpXfvACGBbVcMWhLX2CNhbP1c1033OhriU0sxiiAQuDNXNFLI7ub5s/bQu0nsaQ4wMxJfma6+nbRHC/W4YxwjADtjUl9YZ8f005sgAvorvIwqjRBKQXKV4qwhJOIpcSuO6OQETA/IY4yicY+DA2gM69NpTSMLDYr51iuC11XMpn+aX2P3m6ngCXFq/lNbrZikiIjMb2tLarL0h7FLQV60EYAXYzLOLGT7Ny+NpPghnoCGkQ5Q8JQWYa22Kp/PifXt/c3h7f127n0/LXJqBNe0v6zo1SxKJIAe+nobRyQlX72DYO4WAIeSu0PVyWWtpLcV4mAbZHx7mVqpHISdYtLmbdvUgrWqMnEPYDJ7X2XpjlMs8j+u2zykGmsYRmcZh6GbCeBdE3R1pCtGpbLDKlLODNjfnEBC3WksvmYMwm8NlXVJKwxDQbN36RuUw7YFoqaXUSiGIm1pfi41xQAdHLNrYJDLFkErrc69DHrLEpdSimzC4G4kwEjiBW7PeanDp1huYgjZyjyTV2rnViiop5pRzDLUVJ45JeJrWUtbNDLH0ZnU7LWs3DyF613Vb0G1MGcybdRIec8CYxIwU3f3L05etwzAkZu6OxRozs+BW6udl3noXknHIIryDir22Fpjofj8AA4AyRyFHohn6zfs3h98PMcWb4zEf9pyPPB4gRpYAwICkjk5AAfIwQndDYmR06d4cOAA4dAosSK4KjI7oqqjq2jlLXUotXQLW2mmt0zE5CeBsfe3nOZBs2JAZGDpxDsLWmJBiuH5zb8v55cc/noPHXazLSzykfP3m+s27Q5ZetlIqmN1cp6PGz6fHnKiVlWR8+/7OL+csYTNPu126vp0fH54en/Y314RUzudENcX9Za5hHHjZJOZtucg4oWlzoLT70y/PD/MSw4iSh0AIgixqHIc9cKM0Qt91GySy7G8qQ0p0PMb2cr7aT8uyLWu7ffd1+/Gnzz99eHn+cj59TGH46odff/3Dby7nl+VyyjEJhdq2AuX00lrzaRhSDNYhT8N0c8XDrqzz8+en0+x/+OtPl7WpI0oYpgEZAJftUvOYQ4XzsqYxl7r2UsulgLd1hmqXxGyqCJCihByBkDhIHAC8djjX0Gr76ur2+3//d1+9PX746S9TinZ5/urN7Vy9N1zOD2+/+noYAoZU1sfHpzPlYXn4PKXx9uuvA+l2WayZo3PG1zz58TiE7JExiAfQpXXm/Nc//25dy/3bu/0UOYH2NeUYhzwIfv2rXx2++z5fvQUDBcu74/XNu+184rxbcWguCCgsB8lbb5etd6+n0gg8xjhGeXMYIyE5fVmr9katm3k3WwGN6DYFSrI2JYIURM0BsXYtrSG6CDIYmjLBlGJMo3M4lfo4b617QAWCDtiaNW9L1wrYSh3cjmOQkNZermM6SAKO3pAJBqAGPq/LLg+HcRRHFJLAQiYxxJDdzBF2MSr5aZm7dcBYa6mtoXUgtq7Uthvh/W4cc5xrN+1JjJTITYmIsPVeTYP7NI45crEenAjpuWk3m7JxImY55Ji6au9LLcMwQAiRgcg/X+ray5VwjAk5GMJje16eH4eYOIQpjfsUWeJlo6XCVB0DonlwOa3bZT0fYKSUZsVzNVQv28rYyYP1Qq6oqARMEoMg4sIBHRy5mzmxadkFDCRO0hudlq3U9u64HwdhEeG49YubpphBrf8rryOU/z9N/9Gr27akZ2JhhpvmM8tsc/a5NjMlghQoNWT+f6MKgqokAUWwyEwyb2Zec8w2a63PTDNcRKixqebsDmAOYES87/PY7gLRfVmqCnty5ETEoJmKAZpqJByCdxxzzi/rgt4d05xrX3oNxGOIoB20N1VAy1Jb60vrVfPTNE+OMfqwk0MuSItZ7m0iD71q68FHF522vrfKRrE35733QUE6aENYUcgxCQ7ezyl5gypgYDGNDFBLHpAUtPReSxdpnh0jZa37spgBggveMaIhBBdJJRtX7a3mS657U++YuyDh5II3K6VZ7QiEQF207jsDGZIj3bddnfPOjc4Fzx1D6610H6aH4fE4nOfjOB3HOaSZIgH5gGwIBuoNd7DqPcbotQloVRXr0DoiUu/OuW4YkkdpaKIdUAXUUFm0AVLNXYoEF2tufqy9ZgJn2waleE82RC+UDVi7Qy+tkfMAhM7vr0sadLdGEMHBPA/7omW5bf7KQ2CC07vnISU0vXz9GpFiSGqGJavQ8PhhX17frrdWDEDj6KZpmDRXycIppKn0Nk8zmfNx9OPgxtPt7a3smeaHYmnZC6XAwTOhqremrXbkwDGttw1O0+mH3zJBb5mm9z6F4/tppOzCdb9fD+Ph5dvnl5dv7989/cf/x//969dvt9u3cl//9m//UqWfHx5rbmVv43GKQwo+EJYuy14ljMdhHqfjqdVsunq2Vre/vX7JxKqS94UQFMPgYiTmKTLyrs47L9BbzkMMx9O4bxW7OBNAc0yOnTKQMyBm53wMIgCItYgbTtPDh+f3zzCgmw/8y1+05Og8kP3tl58enx54pI59uy19d6yJkZ8fn9H7OI31fu+tkQsohEWr9C+//LzdDseH+basRFJKaaUL4H3dQ5zzts0ntyx3fny/3Bbu/t0//Lvp/Q/D6V0aDz1v22UR03A4PP/4u8rTzWYx3wwGs2F0vdO+ZddlQACA2bnTEKNnIq5N5q6GunZlhMHj3kvyYU5JFAW7d8iOc9N1KyXn3ttpCByGafAHA+9C7SIU0FhaL1sRbXOKxM4TFcFl2wLTaUwdvbZeBYCki3h23XRtFTMHVhFEgaJCkGMMh3lCpC7am3juCJjVailoykhb67kqOFnLlls9BFZA592Rj73VmIKYWG8zkzqsLo0pFqnWwIgbgzqbQkQHTpCJFSwxcOtl20bnPs1DgYdWGzG64JFUrLZG0YenAx8jO1TRft/3W7cvt3uqLY3TNE8IaMwCWHVvXb69qYv8fDhAh9xKabWHyKpVZW/y5IfEFplr09521VagTj4exxhCFOQ0YK27IxsYXEBy8drrXi1Y+Xie0aXLtm+t67qm4GdAh2wq2psBeYS9lG/LXXJ1eVtveyFHyTvPHGMkk956NyXmlIL0VoAbWBrC4AczK70F4CEEQnSerZO2joAI4JkeQsq9S7el1FYKuOhSYCbWkBkPY2K167rVLpvTClDy3us+JfchPnqfDDCb9N7Zx9F56xKDm2LM+37Z94xoIc2OS9d73RmplrrVjN7HmIYYsRdAfit7afl9PDRFBiDQ2uvbejMih3Q+nk6mjNhb885HH0qr131nwimlEWLXbia3tQqRdwyihL0bFiUC2WrbSulVyE9DPKRxnN89DXH0x8m8Cy6g94bI5Loqqg3Ie0dFdIhbLh3RMxl6ZDDp4HmtPSFha8DcBcBMwNSRZGMAYpe37Kckve/X5fgwMmyeuj49y+NDvCz9y+dai7TufSQ1ImrbtmoOn/6wcwjL7qBzrkFgOhwf5vlyu5d9tdbDEONhEuwuQRinmA4o9qd//O9P7x+Op5MDDgePTCmF47v3AVvsGxp5ZueIUa03DgHZ9yWjGLpxfPrxdYFtJzck5wdkFESoVcnt2mKK+35vVZY1z7NX1CoCRW6XGp5HnNwQvPeEAv/8v//nX37+9ePHH3/43W+m0+nb51+PRCqVrcwjffn2Np+m1qTkNQ3p4fzQDLv0UhZ77WmKYQh1D3/7ev2Xv3zpe0EpKQRKMQ0jlG4kVjuIKKnzaNLJYa5VmhCZIaxF44ADCRKEMKgCBTcej0audvM4577EOXUwx4zsiJPzHmNA0fvrV8USgvS2UZrn8zSe/PwOYozrfsfgTkdekKSly/U+nEYBiN4fDvP9vt3/ele1tleF/vH3vzHFl7dfrpftx99+ysWcc60bqp5//P307lN6fM/DrL1Y2a3l++tr1+aG92gRhE3IujaqDSwQJkelQVNNjgennsEjihGCjJ7NDdaFQAOJNXBIVUxMQZoLzodQDcHEyr6XEsxOaVAg8z4oKXYQA6m1NQIbnBu8G0Y6pOlS5Kfb7Znjw5BK7d+23JohdI+sSrU3aL0gdc9NrAFI71mEiX0MYLi32nsTS+w5Aq9NW93PjtmsVjEG8KAGe5UQOfpghGMYRPovt01LPU2jCx5QHWMMc6FqtTexO2A39fadcctzoIHpy/X+6/X2oGUIAQfnvAViivE7kTaLrl3m5Kc4FtHgMTgn+7bmmpybpwTOXbe9tT7F6FBCcEYICk3ty/2+bXtAZwbWBVsnQAMjH0xlzbuBBYLnefwwhTE5ARMRFRPpKObC6J03dJeX65dvr2fn/vDpMI5jI77fb6X1wzD64FvemZ2RQ+0ggmJRFJ1zlz0j4ThNA/H3JYAzv/T9tuchxoOLy7bt+XI6PTzGoauo9OSZvENEzwiia5O9t3lIZKZMjtgzF5HX+/22XA/Hs3d+ZOojR4vTEFG09HbroqBTjNyGnFfsPZfSInCKJ6SWqyKC0W6ldsk111pNxTrcbvce/FbqruoJW6taGnqvYFUE2A8pYt7IcUWrKtDay+26rPtaNA0upPF8YId2vd2uLUdHgtQM1MSzB+e7GoKhYpNdxUqU4zAw03VbF2sHja2Ua+0JIXg2B6fnh/np7DhA8J2IHcL3NgiTmEUmvK97u6tRq+IJm6iqKHRjK70jpOM4WO9VDKwHhlx7rQ1RAE0RFdQnx95jLsBbf0zGno5PyUWq2fQrdIGX1ypb740BicgDimG+30rkw+EUaRzno4r2uhFbYvCn2Y2Dj3FfVlDppd9++dPt8OXjbz6dz8P58ahNp/lY674ud4Ljt2/ffnia+5pbqWGeHs5HD4opiBkBqvV0esh7H55+8+f/5Z+r+ehn9oEIyVFDx0h5WddbZR9SCo4w71sMEY1TCnvfl+6jY26MTVCFx/n6tt5v/1wZnt99eHx6f3v76qNr+e7T+cPvfizbWnM5PL7jFOqyGFItvTvqzraS91r/3//rf/rLX/6CqsTkh5mY9LsJGIrUYrV7C4mcdqi5GHQEYjRjdOwIzVQIKY0B2YhjVSaeXJy69u4my70bDBGl1541Ok6RywbX621d7k+Pp5ZzmE5pfvDjWHpvrTTs56cHNNuvN2ndUJ8eDz0v4OKy7jLND++eSM2FQM6b4XgYvv36BU0fzxOBqFqIR2R++vjx9Onvjh/+6IYRepZe7vfr8vK55YJpujTYMAGxAWhvIlZyNhcq4AVwbX2vhcE6cPLgvKmJeg/kudaa96bqSIm0iKiqcy5yiMgVwQA7YAXYWv1yvelKnn0KPhCDSTVjg0P0YAZESMGzV9NLztRrcv5a2uf7MjsOlJxnUCWwwOQRnIKYgqkD6irbvnPvAKiqDFC6MgAg3Gvdtn06HKLzHlFaHV1Mwd9af1vz0wjOeUKvxAzbd3WCA9h6762I0doUzRR6ImPqJuS8Z0LnBoEGvA8OW8fozHvXtHH0DWFtqkXU7LLX2+oej4fDyM+HQZG/3SGZRkZyuHS7brvWfXKHp+ngEVvvzNQNf75eqbTBcWk1MSOAVwWzpdXW6zGGQ0reqScHTF/vfcmZPYvi621jsHuRx6P6NDzFJEPyjkIMWWHvxi4dPE/jSIS9yzTO5MPL7bXsGxk+jWMHc97zPI1Ph0NvsLcmaorQe9u3XQGiP5ILhPo9nLTXYqDnNIE2Q8fgqkgX8Y4Ds4qsJXtOCEJmUdUTOTJtde+AzN55JgbDKY0M6oMLyEGHxCTSb/e11f67Dx8T8bX03iqDOeiivK4rSBuDZ4RcawUboz/Pk4l8ydurtbH3+7oQQvTBp3A+zudxckyBWLXfljspTs4xs48cnXOgtfdCbmQClYEZxom8YwYHJoZVkckhqZmwd6TW92ZE6HX2XsG0iZkkpod5jtPU4yRIyY/EbMjNOTBgE9K9582aCPQYIhWpXas0Q0AMe865FJEeiZmp9Mbs0zCUvQJoiOOKC7IDJCtFDZm5bV39zOEABqrghyMfTHORmkFAxao2iORiQkR9Wa5r/fDHv//0x9+W+2u5XcaYltNbk55LXfal1db35pEfnn48vTsRCPZt+fqTGMXhCKZSW92rj+ltKZF9ejh6EtLGwxyG2TGadDccOngfBguHb1+vcRxdYOcZnft+etLhNEyXPTuOw+GQ1+X+cnl8eIjjVBrMh/O+a0Z5OLxvJOv1C03vy/0nqvk//c//3z/8/e9///d/71Kq29qbfvu3fyq5AoKohfnXT7/9TUrR0zCPR2Zh78Xgr3/7y7Ytwbst7yqiotpEGdveLatnh0TLfW29Ioj77m7VZqIA6qM3c9opDt7HROx9HJi5eJfOD6n2n16vcZ4h356f36+lOwbWfD49//Trz6Dt8cMzhQFve5rncJzZ+XrLUirGqCL3L59fXr6F+d3z89P97RfveLterdP8Ps3DCGbkkYMj4xjdh/cPMf6HKgqIy76laTq8+/Dxt39/+PT3OB5bWRGkLuty3S+Xba/1NH4s6XHtyRuwM6dk4JqAaAWBxxDGA1yXdW895nxXiB3ZBxccMoOQIQZyc/BmVIyqmRgtHV5bzctm+x4Qzt4Z4rdtU4SnMal1dW70REyErte+rDn31kRyx8u2+65d7Zfrcq+djTxx7sa9kSfHhAgG2ogYcBDGRLfOa62jgSIO3nkOm0JrfbceQadpSGNE9oNqrt3ADswJ/K2Uv10uz8M0zxMxnudDCek0OSC+XOXbrXgPDamDOUEHmAVUdWBlD7de816S9x8P8yYFgDuHO0jdxQ9xk+67eITaai71YYwxnJrxbS1vt3sCiS4gwyGQHOaXSytduHWNTkAQsZdctrsH6BxbxUBFeiOEQ6RqXRmOw5S8117R8eu6r/d1jO7j+XET+PXy5hR/ecvLvv34/DynRM8Pk3fTOP7rst+X++z9Krpeb2jqJR/GYW/lbbnfb9ejizEO33J2zM7FEZ0naSXnTWUIngEd0ZrzYRhO4zhBNMQMZojEzI6tttZaF1PthzGKgar23kyFWXu3psJsH88P0QXpLUsDHybnWutg5rx7cOgc19J3aeydmb1eriDWupj023JHsBg4OibyrcuyrURs7Ey6CnpHY3Bofo0hAFiVkvPu/RTDGGIXjd57hESK5qsJMmxNas7RO0WoolUg+cTMSCBCCMEQyICdN6ge8ewmNFO01psDZEemgkTseDQofe9tH0/HH37/d5taJwfkKcydgjoHoCSABDH6C2qBbugBsLbqmHsnY6pVVEG2dS31LupCVOt9HjQlTIE6AtLhdBrrsK63er/gnGZR3UYdxow7EfI4hhS6dLx7Iai9gME0jiEmq7Lfb8ycdzx/eMAyjbzFkRB0CIlFzPj6tmou2BWiVttV0ziPaRhV67sffntf7tfL2hX2fZF2b4fz+TB4bGmOHAN5D86ZEBpWA0tjOv3wcstf77eQUgieHAGFpuK5We9C8Pjuabvfci4PD++kSQMCw6C2b8U/jLXkr2+34zwjH5a8dxqmh5mR/vE//efbZfmP/7f/K0csfXVz6CaXl9dxfrh8uQxp8M5FDojWWlm2+nbf//VPf1Hree/Suou+lmYdQuKAjDGodesW5wDCvRbVToxMg6feSxWB4FwzJe/DPDrPbpj3e/HelZLH6dm/3cTah3cPp/OpW221TjG+rVfQSmSk1XpoHJM2qrsZElIA6Lf7TisAYtcv//bnr//682//4RMgpeg+/P758enxfr2F6OZwImdKqFr3VtZW1QiAHp9+4On8/g//7vzxIxLX22tbvzG527dv377+EsdjOH1oh/cAkQUaIBK4wAZm6AwUUKOLYxoMEKRRCBlMaomERIkRA+HxMDFa1l6N9tzX0hJLK/maM4igmUM6jBMinky8A8dhVVO11s1F9N7lJlUaAPYGtXfr9m4YyaCZPgZ6PExDjMteL0sejWIIWVrtOnNgMHM8RBeA15yDWjdD5twEzTwRO5ynQwjpu9Lt+XTMvbOZISbRhxj/5ZJ7vX4UOR5GQEMHzA7RpZC+XJex9dMUs/Zm2ZOPzgNSDG70sQNACl2oAHSD0XFMQUC11cfBndN8vWqr5X1kBJtd27f8cs9529p6e5ji0/lhCIG9A4xva37b91z6FJMP7i6y7Xen5TydkcOSczYjxOfDMAxpRDuLAsG9ZgDz6rzJx+PwfDwcjjN3+Xg+Sql7qWxqUoFiSKN3amgkzaQrY1d/fbsPTp6n4bIuW2m9SlcsrYn0COpWES/aal9u6+fXt0b0+HBih8fDMCEp6CrVs+tdmDk6T44d+13Ky7IQu2mITCSlb60iQfJJVUrJa5MwxOM4imiuXVrvVUqT6D0gsuORQ+h6z/vWNQUUhE7ome7b1m7b3kqKARTYOef8d8u7Io2HeQgBRW/bUrWl4A9jevdwuu2tNlVkZp/bsuY8DQMxdFUV7d1Kq5d1vxd5aI1Ps7ReVQYXx+C96VqKN1OzDgRsjIbOBaTE/p6LmTmHYwp77U3VGTGxjwzRHd+/F+u1q4pDDMjRERsCKiggE8t283Wf0TXh3YpqF1HnGYykNFX1IfReTKVuDVH3vAzzISALO0IXU6oqyXuKs/O4ve11cJwvfgyH8znGmbZ1ceS8Z0MEkKa1SorWW8+rk9F8xL/+7a+g++kwDT4SVApR0S2XuzP79eulan3/6Qn2+9cvfd+PPoSvf/3L6fy39z/+5vLttalNp5N4fvj47JGaZEPbczVy8WFEF0zEjCHOPD1+/ttfSy0+IDpkH9Gom+2AEEIiUJFhPvWyX97enj/8cL+8mSg4q6Xtu87zw7rc3y7rw/k4vAvGKvl++OE34/F8ef36v//Tf/nhx0911xgem7ve77/86b/9p3/3H/5P6CY/em1NgO+aP3/58uvXVyHopZuJQENBRKLou3QGAVNASyEA2dCxqtRp7NqtdxeiYiDDiBZidd4dz4/Hp/eKrugXZG8uZCCKJ0/w6R8+9VICqZDAEDi4Vgp67wB9nESbixNxqKiHx7MLjtQO4/B6fSMPw0PecwcAlno8P3SVz19+BhUHc3F3QCTvbxl+/frScnYxPn76+PDj34+nHx7ef0hMlrd2+SbSiupyfWViS8d4+Nj8IShtVL6t+0g4O+fIOYTRuWYmYIHwFNPW+DSkI8rrJoiYnPNExNGBrbWVjs6RdxylehCQfmDsnNQwsbF3ADAwIupWWySAEK9VY9HJ45yCtqBdS++7yuS8d06kk6hnd5hiiKGKARdBWmt7y1sg9lyTd7krsp0GYHBV1QutOd/3fIzO+ziEcDrMyn6vBdQMJDIyuiJqpOOQPpT6er/f9s07D4xjQCEi9u/Pgb0ray4lq7QpudNxOI1TA95aQ4A5hGkYb9t+Xbfe63z0J8/O0obAzJ7CFso9NwJjsk3MgW4qFeA8H57nkYZh69iL1laeot+sEVGKUUwwlxF0GONhDI1Ctu6J5pDUtIkxoqKuec9dJiZHeEjpfBhdHN6a1trOU6zBxeCi9y55ZjOAZsZmT9H75JghRjdh8p6ncdhqDgxhmkTse0d/HAbnAbH2TSy3BoTswCEyohE8jmMu7fV2r2ZzDGMIogbiHOB93YvK4FypvVa9r2s1eX58GEPM+761Wgyc2n1vSlzUHOK27SaSpavBIY1M2kGagfceAUKMv333Lnjfa3nb78oUwwCITYRJHNE4pq0LOj6kgVp+W5ZNc4gfhjicjyyxkOo8RDS4b9t1XU/zgRRL77dc1lqta2+wtdZvdxfYey9m0KtWEiQkVu1qiuwAxSEZkoA26wJGHbMqmo6BiRAMFA2BTvOTtftlmFIFAtfNmQEioEAHRKY5Rafj63rf89LdJGEWld67DyMp5lpVRFXZRee9mvZWCaDcV0pDGJxZNejEiikQKcq63VpdbhTb+4/P2rhTIVwNhJGdZwQgAiRayiaGqK42dIObxunl9d4WefjwOM0Jgn88nWyrf/n1a5ww8DAcpyE4JxacC9H9/h9+V9Z1+fp1no8Ywv3tbUzPry/X02k+zXOYR6eATISKCKXo1vbTx8Plmn/65Vd0BM68d4ZOzRDN+QAIpIoA6jX5uZVCTMgsJgY2Ho+tW157iIOqvl5v08Dnjz/u91dptQE//ubvqrZNcTo9zSmeT4/Oh9Pzu7yv/+0//+/vPjzOxyO7+MtP317fbkg0cqjmM5TxOJFSa713cZHMBIwQmACltooKkaNSoECqUkpKiYi4iYvBezTC6fCwl3I8nf/yp58//YdPS2vSyqffvD+PU3BoYiS0/PxT2TZ3fsSWe+2X6y0Npy40uBQirrc3b9ZrX1vWWs6Pzw/nfru8ff31paHb7sVNwQWcU9jQf327zefT6SHm5Y2bIMcffvsPxx9/+/DH/+g5eSfr5Zd9vUcm6fny8grocDxqOCqO2yqKct9r37MySBo7Q0Id4jAAvZSy9qYIybECCaAqOqCDIyQqzfbeb6UOjO9HX8Dfdtdq3ood4phiKAoObe/9umcEdmbLXj6dD8OYqmbtVgS20nOzJtrVCDFMSRFbLX0rvchlqbbWnDePnTiKwBRidK71hiJq9rmW3tN3CTU6ZmIHMHnnmUUEjALi3uX7Hw3SE4cqolYi+8fjjGjSpYnODh/nA6e5CCTHhyH+5G7/+NMvXuzfn56OafAx7Ln32hXIOaimouoR2XGIcVd4W9euTQmZNIV0nPiyfL+rwmkYTxP8dLkEixr8WuvrddfaRofjMPhhHHzwIV6Wmyd9GGdHSp6jc45nBSwdcukEJgp7zqOjaQxiyuiS98ShtLpuq7Z2iINzKCrO+cScon/bSsu9t01NvGN2Tg1C9ClECsmDzilsClG6V/SMA5GbYtTeXtalq81DmsY4+HRf7m/bjZiDMnUrvcUQSpPe6l7bZ1Pp9TQdj8Mx133dSxEzBs8cPUOPU5y9CjGtUiKkyQ2iZRzMmE20iGo06/0748UZdGlmFEJSE+vykCJ6dx5HVl33Ze0anR+GKSKBY+edmKsUkKOp2w12oHk6vvMcgXrOtZTI7tvbxTk+DEMV3bb9Kc1+CI6soY7OP0zzQrzkcln3KUZPBMjOxxS89ppLRlbvfRWpZqW3ViowPI7pFNJeynW533MZo1chN5yN1dSotmxkBoomouPgj3N6/fznkvfeybC7VrfaiMO+7WXbl+WW0uick1IVdBwmx46ITfW+3A7eORQxUCUHLIYKUSNrExD78svnvN9/87vfd6kG4LxL0RfGbiTSa1NjIlVSc5ZefrncY8hTzSbnw3R/u7+93fOWpzm+f/8DBf9wmhAsb1scxqeP74bjvF5ub79+scjLbdm2jW+3sG+R9BBRMvo4p3E2o9bEQojzPBzf/fN//en17Yr4PT7nQaSZITuHAKrmWBAAAInRrKmeHh66iCNzCBT8nrMTOj2ctXhp963b4fHTCPq1/AXCOKe45UxWr6+fQ0zp8PghPR6PT/t2fXv7erkuy+2XdV+AGYRVwcU4DU5ygd5RmmkDIxfjtmYXPKP5794GZQIE+/+Ts1qJaUwPJxR0DsJ06Kh+GNvbMn38JDGs5TY9nuZpnGICZLPGkr/95b+b9uAHG47r26uze97uYYaXrz+HNM5jIO3Dw0zkc5H7+tb3O4t4dgrGHqXrtm538+ejxJROh3Gc56oWjjjNT/OH3z387t/TfIKyLC8/e5C2bLnvIJ3IFwqczshz6Vakl669CxIic4xBiYvKr9vOxGJGzkXikuvn+xLMeu+3DjHsKXCpvfSa8+aTF4gqbN+9rqa115gCOlSx2m3NrVGdHY/Ojx4T00OgbPKybNdtnxkG7w3ReTcPMToojTbCbdvf1rVpT9A9IrkYon/wvlR5va9MGDxxb9elvzuMQwiKbhyTZ2CCXMrSVIjZR9AWmQ7eCQMglKaaq4s6jiMdj5f73lQEHLuISHuvtXfPVNUOIQxgwnTvtr9utWSozYiWnEUEVQPzwxyfpvF177kU7xmBnXNo5IrUAt4FRCLynnliZyJSBcRet/Xt7fYPj0dwsUjLBtCatXYcBxymvVbXwYGIWe1QBUqpc+AqwmyHcUjj2Lq0JkrUDIiDYr23LNS1o4JjYuZohq3VJbe3ujuTp9Oxsq+lzgGdJ6mtljakwYHO7BWFEQDEjT6st9vb22WY55SiY7eW8rKseV839t2NMbjn6FIIyfnK3HtvRW/LjuP8GH1itd4IvTo0gL0JILngA/sYgoKCIZj17r732PZle9v3xmwwquNDjLMP1+tlK9U8iEp0HNLA/n9wYqrYvbam5fkwPYSo0mrtS5FNyHm+lAq9barPD/44xGVZfn75ttRymg65lb23odFg1r3DQDGEdwGQ8Rh58E57KPvOSEigpgrW0Wbn9t5f9n1Iw1Pigw+lLVtvzCgAAmBg6759udy/LfnT4+QUcTgiVO6tioGRdUFTRxS837f7Wu/gZPv81hiqT60h+wEQS84hxmmazGzNuyHvtUopPvgUYxymUnLRTkRoIrVq7p49OXZODEylOML17YuYeGLj4EJy3uVepXcAAwNAUoPOBIiS9Ze8/vLXX81kmIdW8zC4luXyYinR9vZZu7g41ppbWUMY2PF8HrRuw/MZnh+vr9/KWvfrkCPNw5BOBxOpy4ZxsDQOp3fkh7fXb3nNhIRE38+TkBOSolQwVPCAjZyCDsOQpWGrnoIqtd5DCu44m0ouZR4PXaOU9X7N/sO7D//n/8v67Quxizgy19/98Xf3+xVKr2v9y5e/jT7mZn/58+f77eKTC8khO+e8tt0IeUxNOnaHO3EgdJCmJOwNDNUHQis7AYdwANQuVfs4jtNxHgL50s3HaV82pRHB//Dj+d++/Mw8jgGP8xCSl1JCe3n55Z8OKcUxXZcCw7F3NPDrfQORw/E4D2kcvJqaiY+enEl168palmmg+XjGkNw4erbRx8CEns8//HC5F8A4PT2k8/O7v/uH+fljXsv99vbLf/svDP10PMt+vy3r/Pw7d/4RwmGp2onIR4TqwB7jeIj+NE1K7ttt/3K/DZ5/dz49zGMV/dOyfn57/TgkH0KXltclV9cAA+MQh3uut3yNPgZHHtkz7T1z4cjOxL7XDEvrB44J7e2yYSwGrgve8i6tzeN8HIdsdi/1et+TZ0Fo7GBIkylR8Ggva6XS34+Jvf92zd/u6ym4Jz/PPiohsasKat2pCflrbV8uu4d+GhKhEcF3xWA3VqCva1326kBO04DeOWYxvVWly0K85dx3kcbmzZ5j8AzbvrZeam/aqoouRZVo9mQAfojj+NBd+rJ9NcAhpeB9JLxs+Z+/fr1fLr9/PDZpl2WJIfQOpoCkQ/Tnw9hzZu+do73D19tdVX/79HA4PnzN5XZfoxkRdzBHOKR01763fppmFdWuJi2N83JfNGfnmHw0juj0rXQP7hCYkbbaWm3S29M0fNGsewvsMlCX6sCrtG3r23qbvCeOjaqDpsQ3Ede7LVspqqPzYL4WvW43BXmcnj17JXRDJMPgKYTgvCOEQ5QujZnYUaBUowRuQ4yqeNkzs6PgUozzkKLjmsu6ZzfMiCalqbTbth5SRPIgFHyIPiDQWutAPEXviYtYrsUhIBiGcHD8utzv+x4Qei1Fhdg/TBN5n5uueQeDfc9Xg+vLdduaEqdx/DA9W+/3dRW1MVByMHinZDFFEbiuC6p16ehCdL7sZdnWMA4yRESLLnZRAHSMDDAwz0MCAAKorQsxMJ2mYXSeALC1zkhKRI7VjL4Hil0ELXk3QhFrkBt5ITOG2hsDB/Y+pFpqGmIIAYitK8XExL233ooLYcu7dy46D8gYsCMBqEcnffcc+rr9+vYyT0d2jrUDoXQFQwENLiiyIkXnCJFFWt2kQYxhOKXTw4msnR5HBxyMjsc0BLxd70humJM/UIp+SNM0zTWXlrdvv/zU9vXx48fjadRa9m09dyUGQe4QKEw4npvY5XrJIgbmQK0bkEMkMgOgiOgcmgKIVNXauwMO3jNgk5arqu1D9NIlW+91n+ZjjHOGfN86xHF6en+7fDs/Per2tm396cM/LGV7Op5ef/75z//03y/3bXp6N3z8hKDBtS6lVqEeuzrwIUb2to97q1s2ELDCPgooGXEc/OHBseMO1HdPErx3DsfDgRTrZe3IzqDkJY7+y6+/kFAK9Pzu9OPHU9Q9yRblkt693663/LZ8e9tqWEXw8uUVgR4OB/S+scdp9AAoPTBvy/18OpwPs8BzF9DWSreitN92ipLRjQ+n17fty8vX07tP0/Fx/viH6elHZJfXX5nd82/+4fXnf6zlZsh0fJLDOx+OtaMAImFAAuNj8gMDIiOxGbKj82E6MAPRrtZUuxoYOO9PcxLttTerit6fh4kd/OWlL/ctHRiNm2jwkQCo6y6NTJ11ULXWVN2rydfb/eDwMB4R/cwUT7MP/rsD77rcL9cN0c7jNKTAMYToEbCrrtCdyBhi/R8o1t6EmAg9NtG9tLpXAkSmJrpuRUo+TAmdI8Te+rUXxy56RwCM0E3NnHPOEClyNFelv24rmdZcAvsxRXCuS5falz07hPMhqYtNe3KdnZumQVVPUzwM47/c1v/+7eWT51ksl9wJcy3a88A6D4k55N4Nae8qdRsCPcwPf//4eABkxGmM7JCts+p5mpz399fX+7oUA0IaYoxjHD2ViHNMp+P89b5cti0kT4i7qPbmS4tcyWSK8fsDlz11BBBr0ggxJp+6LOJ2gSrVtZKGuO3ty/XtwMiIwYdTMmkwDH5fsrtcLlsp85QeDpN2aL2Nnh7nsyO/9UbMDinv25oFyPXaDXEYx2c5hnFIaGSWmAzIEfcue8nk+XGapxBApTchAEYNMTmDvfZcFk86p3hIUbXdl40GU4UU/BBD8g5MPYChmnXvw8zowbk+rm3vvS45F8SP89ExIruRlAvnUnXPS2u5bo70kMZ5GJ/PZ5KuvW/NqnlT2msr0k7eOeKcc1Xrig6QAKvZvctBTJGjDx7Wl9t9QJAhqXbvaUjOA7YmYvA8DbOjrRSR1s1Ja+DImjkAADPtTHg8TMG7rt6q9OuNGdWHvYMplvs9nc4hzWImXfetoScFViIgDjExlJ4hlyKtaW3V9uAdEJk2B6JsIobeqUn0Y+u5uTChWsmigmDEXp37PmkqtVLnxJhioujYUXKRxHyK1jl5FmsxDNOBx/OkSr0Wa2bOtvuNDECs5/owH1tKwacQvOdoxgLYq6T5VHmg6Qnc/PXbbS/izKSpOSN0pAbWO5qCGVpThI4I4Bgdfa+vi5pyCFOiXsr9uk/HU3Chlf3y5UsagjGHmJavbxvZPE7Luh1O7z37fdlbaV/2q8JJpydds+2LM+yGtTsOxNa7KILTSiAgAgLchVLieDxLbUjWu6nziFFM/YCe2E+jI+e9D/PY170vWUXcYYZF3r6+drRDGH94f/r04eTvf+vb7c+vrxDPy/Xr7c//lXi6b/Xd7z88/vCH53iopuMp5XXxUcp67/vNEVsczscHACXmNB/W612lKdHbatPjQy+VQR+en5Zc33/4kcJwev5heHifS8Xcrt8+b98+ezIcz41dmN+P4bR32HLbBEbvk+MmnRmHwIKwZPE9q5GafjpMSP6X+6KlPDr3OMaBH07RHcbYNFzv2ZrMqKLg0BO476jp0qzWkoZIHH+9Lax6GqORZ+rOucDECB/GGU3ZUQreueDYdZHrvpPpdxWfU1DUW98eCJTisufe+9BkHlLtWs2O0XfnHCOALU1EtDcR6U+HgQBuuRja+9M8j5GIl9xut3UafBxi66qilmsCdM6lkGJgQYSmrbmcW2v1VruPnNhfu972DLX+dL2/H+JvHk6Vueo+xxh8APYINg5DFvj6+nqUnpK/77mUfIjBe/fDaUzn6fF02sUMABFba622xIGYRh9CdK107UIG3qHnaIiXbYO+n70DQ3R0moYxDmZtcBzJt9bYFLUDUeuNpHvgvO1NpfQ6hjQF13on6wgYGCO6JrgsmUHSEG4qedsmwAyYVdi7xvzaNWBx7FplW2up3e29WODz6XFk98vlBQiPwzCEpCCRHSOrYhOtouja1oQIydswBe/JzHItpQu6YEQKjcmklSVTZGhie2+91eTJQRSAW9kL+fHAiOZAbuvyktfjdJyQpxRTjK33ZVtUrJeaARxja1pAkWEgP8Wx1d5BiXgvzTEMgQ/D4BA9EzPsZOjhdBgjQt732mWvvZuu2m+7eLMQqFtI5A2oSPbOmdpeW1dBH7PYXsrECNLebm9bqR/OxxTYk2irzXlFY0LvY1fDKubQyZ6cQ8ENKhJqV0IM4zDMYyJLOnxdb+t2K11QCBQoncfTMaYRiEHVx1ANffIkagQxepBae9c4grETJWYGK9uKuSJYRYmJiVwvRc0AkD32UYqsAB26ARCRJwHt0rACwHE6kWEpPdc9xHBbljD7j795jMGrVs9kpl2TA4wxPD2/Kzl7xwwAoOqQGg3DMJ5/UPTJT+MUQ/Tam/dpU3IP72g4Owp/+ef/vG9LbzsiAZCZfJfFADIjibGBKRmbAiAggikzmKL2ZuDSPM2nIyOq9murzjsRBCn7AuxFpa6bxcSX25VxYOJ1WS73jXhyEd18zL31XkGaFKFdOThQBDPvERAsHglZ67faTXpgl4gwjJ6I2DiSoSd05EMk4XSat/WKYuZjiMGpL+ZO75+Z4TjGkfYv//XPt7eXWsrDx9+fH54GIPfuqq2l0ymN88vXz/Pp0ZNbr6tDK/c3SkOaHgZUAt1yHobBAOuyxuD9eOwGnbZmwZ9O0zQ28JfrL+4wj48fx/e/FfL/+r/9LzEOui91e8uB6Ph+OP8ANJS95972Wsl5Itv2/b7tDikcUkeSZqJaRETlfWTPPDMJYHTswMCsQN9aH/wws1xqF63X/RZqIu0TmZPOznf2I3EzEjOH1tWQ6DgEMz9MAyEwFY8QgmuApTciUoL7viPBMcUyD9GsEy9dxtr3bnsp1ntyrGi3vYTokXjrQq19txzP4yDJqfCYknde1Qg0hoAhOcdv9/Va1qfjo2e85XLL9dIKCuxNRPtIDoO/iGAIrdm2bVLltW27WQg0glbAc3Cn5JSdAJrhZcspAjk4DD4L/PXlerktn9IYgr+Xct+yNTkd5iGEpzR0xKXXiXir5fV+i71yCo58DCGOKTpZSr8v6yG4eUylbQo0+6DEjr1nduyyyF7KXvq36zdPyj7UrntuTF5bt16YqFZdcvYAh+nggVuvXXHLLTqnKl3UM72fxw2odkfot17HMB6HcS25ttLaLuDXvULNr7eb88EjYUzRes/70n2iEKxsANrVAnlVUGBF0yoTuA4d0MYY0FBKW3O+STvy4A2V4DQMtfV1yyux96Gv694rz7M2qWq7wTzNRNCJu2pE4t5rK9H7kfzgWLbt+na9tYZEvksWcAiERqrsnJF1ECI0aS+Xl/Fw8GEMKbCj1lVVHPvDOB3m47Jvr7e1qapUBB0RFQw8H4Y4kGu9S+sRCB2J6m3bO+jAnLwDFSUe0vh4mJdcf7nfPz6cHkIoOWfNYYiRqOSy1qbEhIYWhyHVejPnsHbnWZnn4/EwJK/9y+tPn//yT3VdBJ2yEAfVPpwe2SVTaiLiQ+QUCDtUTo5VQfH7CjKOgw6hlwqmyTnxufemqCatdHVoVjMSoPJYjAhUFJgQEyDXspkqIo7z+HbLlBsQKCFYDsNwfjxHYumSYkCh27KlMTFBa3vOjhDvy+YIpmma5vPz86dyvxAp9AoxUWDyvtbupnF4/KH52YVxK/XnX3/etqWrOgZTU1UkMgSTbtINkAnJobAzVOrCREAIBmgm2rqats7kACh4lt4xOjVe2zJxCuEEXaLn6ZBaw/uyd3CtqsEtwRjcEMensr0KMkHr1ndBwgo9o0IKx5HnWu50nP1x3kvJa4sUvI+OCBEAmThAIj+OrMRhsGUrZUGDui7mzVrrshr3+6Kvy3J/fTt8+uP7//DvP3+9fP6y/ObTb7ZvL+3+M3K9/3oz4iLfjqfzOAxY8pBOeb+X3PowS19D5N5bGiKJeEfIRml69+Fj6dzyGqbx289fx+EkPD788Dvw6fWnn1//+i/e0fHwNM6PdTzT9FjF3bd+K1lFDy4ch6mBvV7fbsviHAPaw3Q4ec6tL6Vd8u4kvzse5ji6GHbFS+mtKahalxqbqICpCmmRF1lk20FFRxc5vUHZhJzjhyG11pApMAg5BwgGl1x+va2n4J+dL603kWkYpPes3Zl1DeQxendwfqquAzbpo6NN0YiqqfU+pWBsAjo4V7o21XkeDUBE276Tt8n73fRW2pEYEBDk+TAexqECJm4h4YBpoaYAr8tWRD1+Hx6U2+2y7dtmsJR8avkPz48Uw2Z55Ihol21hF4vI67KmrRzGNPBsMc5Mf3h8iDF2kboVrbX3qimgMwGoapclX2oL1sr1fi1lDmErtXEI6MLor31/vd+G08R4zC3PKeoUl32Z2QHRy22JjucYusj9lgfUkltXS8xB9b7eWXWMcfCeQ0QABSiq92aMWJpSuR+GaMTs3HGeZqLouJUmvQvSfdut5hi9AOZa6rqyqdbmkg/kgyMyaxFs8r72fjOYQtxK+Vq3Qxq8866jWO+6B+ZjTGiyl1alM4VBoIvdeyHQIY2jj07VEzuk4zTBYiC4Vena53Fsua7L1XxXNw/T9NwyEzsiMNj2bVmXVsoExs41NVOYppSI7/fbmlutdS91OBzYQEVElIlD8Nj43pbbsu4iPGITKbXu+95BkRHEoHfvyMcwpFiB3tYbdBiccwBD9Kb2esvGfBwHUMutd8J3D09pL3++vFU1I/d9TRnRgUKrlb+zBxQao6ghEZN2h2OakDnFgZBf/vbP//n/+T9d3l7vW1WH4GoH9GFgYnLskBCiJa9VxEd17LEhiBJYld5r762rOHakzawLmQUGAYAAUEWUENHEKaAJMon03jtHy3lrvRGSd15zQ+08DE0ArT0+Pzz//rdjCLcvv15fX4ZpmOI4ePr1r6sLOg7z/dttOEzn8+EwDkjgrFjVYQh5W73jYfDSWkNXOhxOHySdBcfW7du3l+u2GSk7MBEDQyYEp/o9FWdEoABs6JBEBdWaNSaMzvduAVG2e2mErocYeqvSawieEWrRLLmynM7n2hvuqsCA3vlhPmpZc91bpUpgXbm3Rs45YiwFokOaYO9aWsY3GkYz2peFQzw9nJAIDUHEJe9clCyOyDAq0b7n29ubR4A0CDvt3RmQYe+17BmauedPzR//9M9/3XJd92wunk+/3d4u1Ldd9tt94xf78C6H4D48HG2M8+lcc21qtasol/uVMT+9e0ccTcw6jw8Tbrufhp//9pOIufMxPb2ndMy3/ed/+9fbfTs9PNP83sZDjCmEcWtmukZgJZ5i9NHVZo59ImQEUsitEyszvptH0/bLbV2r/vaJh2E0ZoOcVQ7sXPCbdFNDwI4AalvOKoJMr7ly16U0bXQc4mkINvghRgEra8211t7XWgYEMN1qFcRpHA5D6ut+9CEQOdY5ELJD4nlwYjSg1VYj6cF5JgcItWeP+Nt3j4chlirLvhu5v7xcluv9NA0PZ3l3SLn13HvUKE2Y+DwMCryXJXgap+NBbCkdkHIpZBVSXGr9+e1W9+3DIX5K01LbmvMaBgGtvQVARHa9xOBDSrevl9JXh5IcHIf44Xwyslbtsu5VmpLrTLfc5sGZIYEByLfblU1LrVZLK1vO5Vp6rXmMaXL88XTYy/rt7Zt3/O40E4X7CluvHWyvFdSNKTK5w/FE2rkKIZTac7uSdHZBRAPA88Px2tuy3zzz2btxmF8XrHsfw1RAvrPYEchxWLUG8op03YvL1dTiMG1l0V7P0+jdgyN2iX0ANIA4TTGG0Ps8HSbnL11qLwbmSJkgly4ogWPuogLLlsFRGuaJYVmXN7UYnLXi2THhtq6c0uC987GpsjQl9Ry2kn+93sbT6QkxhnBnBAchcJd2v9dfrwuFcIgRgNB6DG5IwUtFySQI7IcQDymlMJzSqGBiAAZGigi5SUbzqnst0Tl/TNK1d1vKdt3WOE7Pjn0IpQsBJcfNpIg+TWMkv+e+tHZr0qRl7cj8EMOkcPYp7/WzaCA3zrMjv+/bfavOOefBANiFgNZTWvd8nNPD6WSIWtv9l3/76b/8f9q+7rltrYtCSM4jOiID01a7i8hgVfptqXZV6VuruWzO+eSH1mqzKtqjD6iKYAgKvRGCtK5dsAsCdLRAlTVoUWnqvOtSpTYkIg5qospxHAEhoRweZh7i3375eQQIvZ9Oh9PDw3ganp7Ox5i0rUQOgEQqE+ScpfXg3MPjQ0gDJx/Hg/ejdb2XDePwejciHA9hvZe//MtfS+6mDqEJECKZioGpAnQT/L6KBlVDWVEBCQOiqLXaiLn3FsaBHeS8q/oQR0HKdSUCAyvZkKTLt3kel9u6992zByXpHRwDIZGL3jkOzZdcbr01ZsfkwSsGkNYoRghROwTEaThj8LUUA3Nj0t5LKXGYRC1vW3Bhvb/yMBl504L3N0I1QDBPcjQ/t5F6g+127WAuPdTL/vnzRT6968eH7c9fl9u27fVwnselJte+Vgkx+jCnedTWp8OTcx66epPl+urWjE8uAsvmndntdX395dfnH38TD6f58fm65i+/fDGGj3//H12cejoAxTlO0fkmdUhpTOSYkLGheZLD4FtNAKYKL7d7N3uYxsfT4f00Y+0KcG89tp4CRdSOeBj8MQVT6+IW5txrcvCRfW9hqSKti/WJnDYR38OQYnJIuFcgpyh9r3VgislXdsY0hTDHaICiOnoHAME5778XATGLdkUmiKbaHTHPKbjAaubR5hhjDKEU77gIli3vy/LDFAckEYhIaRwpJFDzxGtpZcsD6/Fw8jGVLu9CbGb/WrO0JgiaK9YSGN8fD4f5sFSptQPxa8nduY+HMfhYRVMaI9Knh2PbNhd9BuhAqCaqW2kiGokhOgH+smyI8fFEhnhM4e5BlSj6eQzn8zkE7h0RqJYag3/39PTXr3gr+UMcmAh7p96r6hCjP5++3PeXr5enwU/ztJdedXNIS95Y+x8/PFZ0b5ebmpFzLZf9vk7H6TAf0QfX+9J2RRxcQNNlWwAYiEh6V5tTOozTIl1MvUNCjQ7GFFDNIXDpva+FAB16Mow+eOfZkXd08Kl3za0GpjEQom+lf8m3XWRg5/+Hhxtaa0AcyLVcNin5eyF139l5R4yeAoADAtWU4oeHZ3EsanvbixRk7K3vXZbejfk4DN7Fqj04F8eoKrnUGCIideRDjFOKpoCOyREQdlHpIsh+HEfPo+NeN+eHcRzZYM1NRbfekCF555Aq2zBNXmFZltJlrs0nF4foondkXp1zNk0xEF/2zXunYFspbYCTZ6/2ZbmX3k48gHJWmVIopeXWgw/eMzuwsuWX128//8U8S8592whdd8l88oHansMMiHRfC2IjtNrEM6uxcXADeCLnWdkljqaCBmaGYKrNiEy7td5EXRNEGeaRAojjst6lAwKXXMk771xvDRFd8IhkIjzEvIuWO0UPkdJpCsMAve9fvr7tN3h8BsD5lI4Pz9JzdBSYQMAAw2Ei4jAcvAvsk0WapsPG0+fX7e9+81A7/Nu//Muvn7+QISgRBgygVdScdhHrZIbAYEAAamrW/8cnGxIZkooO88Gc77J7z7Ws4ANhdSi9I7lABAiAVu7XjcgT8n6/+WFCIlVgDx5Iem/a0DkPI6lCLcGxaeuoLs5GgLIP7N04uzi0fFdT7w+t7ILODTGbwN4O47Qvb45QRUygSzU2VRIkx46sWfRCxD2Tw8Csw/jhD9PtsjZz7vSp0V9K3S6XkjMc0ohMTw+PIr2U3YVAbQdzLo219oo6Px4Jadmqj2lfllZy3cQMDsdzdyzGt9fXl2+fD4/PHGfAqCjmzBBf9vLL9TZ5/HA8pxgUTKVlaQtqCA7NmtpbqZ0MMxszG4AL5GgIXlq+1hV6PSU3eQpOmV0Vv3aD3rz3KZ22Ur9+fUsIz2M0pa9rvudyGOcAfM39cluTqphORImpIQaA6AM5t5Z22/a9NgaULkj9NE/H+WCqb+u+lpqIaYhklltpFgJS6dBbDYaAcq9yKW3ZqvT67jA8HEYX/a0UNHj0aXDcVC+95G0DgzCOhkHAERgSoOD7aWwll1pVZHAeiQFdFcsiiwioOcAPDw/vT6ddu+yrYQeI7w4zHybvSRW60Zdlr71p79Hz+0MyS1vu1op3gbxzIlMInx4eGbn0Epjn+YgujNHSwFZlr6KgwF5bNfOvS85iwXkzSzEFx29rqa0czyNGl6uAWrbe1Z6P87vnd7+sawHYFX7Z2p++3fa3y+zDNJoDfRh8rbHVdnAjeFzK2hoN3lmrTVvyj0MayrozKhE/n86Oz47c/Xp3jLDVXts6xNBKXVulGMq2SJq7QMvFjF7X+/F4nEZvimupS2vd0E/OA0BviryUliY/D+Pr1y9/enlLh/nHebpfrr9cLz88P79LR0TspVCkcUhDHFcpkut131vVnJfPtTbEeTx8GJN31LRMMRwOs0P38va27vs0DuzIMR2noeZ227aK+nScT8OQc60dlfgwjc45bTVvBRL6MDP7bsVF/+xP5Nn7sO71676nFCNzYA5IuXeT9jyNvfcqhgwTuSmm0nppygjvD6OZroC91dY7gM7zMI6DA/a1aW335ea8D0y5bMvt2tb7+vYyHx/yt8/fvr51ZGUfvCOgvaEiHlC1t5iiGaob0ikFlY7G0FvvHsx6c4RSCyETGymKCoi13La8MWEcIibHZJ4txGC9VNEOIKbsnGe/5x0QY4qcQimVAfK9nB+O80ht3ZrFa6t5q48fDucxivnLZTmdHlAlv/7qxqkIWmDvvLR8v/PD+fTdlgBE6fzc1X3+ZX//6Y+G7ue//fnz51+qbABCpIYGzVANkQDVISGQgiKoKQKKqXZrAJ3BO0gIiIwl72IbQu9lB1PBZtYB0ZShbkBE5AgJBaz3hgUJSykI6NAhW9MGRiFNpuwc9XJzHrGLgvNDhOB6r46DjyNTaK2pC8wIpsTf05pDbXe2si2NiM2sSWcWdK7hwWkHwU7CPgCiNzPHykDs2YQxmLI0m+bD/PTp8usbEonI3/765R/+7mOr996YeFze7qXl+TBxfjvMUysroO9NGBDh2HJRZj+GOOVwfkJ/vN5LF3d+//veq3XtpMDk0NXar7dlX5b5MHRpe0MiJIW1aetySAGYvq6VfPg4BQZnql11Vzmzj8yt69pLMPFEWQE6OQGx5kkoRnLeEK+lbbWO0TdFERClRTpdbu/tuLb6t29vvdWH4N4dJhpjb1LEWAysbzm33kiUmBSMkBzzKnrZ9p5zQJxCROdUYc3l63UxPAWmRfrLviXvAzuvutzvSDikuEqPtQTmLPaybe8dAxM5nzgEJnX+Zc+jooneczHQ58GBG9+w3Ern5MdAHBwiRKJdtLTyMKQp+GuX654P7MHgbVsCgvPOe7+V3kpmgCrNkQ0hxTllQPP6g2MAy7nlVsHAOw+As59EuiN9PI4Q4tuy5rog6Fb13srk3Of7bvf1x+eH83HOolvvXy7bcrsfhxA9CrTBa/M+ijyfT+8eT8IOlJ7meZymZvg0Hm61XmuD220Ifj4fgfjteiewEAgEushL1VzrefBb2e97Xuu2SZtSeH88Tofp27IHX5xzTstW2j7GoQG85PUpxtrkhkVLL70GP6FzGEL0qew7IR6cR+SBmUBVUb/jD8GqmWcO2ibv5mnEvO3ZHodxDrG0vvXeRFsYgImQPUEWLUUv29pUETTFkXy6L5siHA5jCGQiu9aC4NQm5OM0Jh8ub9dt24YxnHz0ordScm9gJmqJOPiI7JdSKHiK5sgKwzjMU4qe+a1evNYRoyMMzpkKAiQiJL7VvNYWHE/Bla3mkrfahThMM0kvy5pLD46fHp6i49alSvfs1v3e82aOeq/augIo2PA4X/75X//xf/tPtwKlEgVywD1LNXa+Se+EaZhnFVpjBGJrikTcGvgd806qasQ+tVb7VtmRmpScr28XQzzOY60NzOZDoMkrehSFXs201Bbi2Lt4duiDDz6vOxFR4vMwfn9m4WEkQMJGTFp7ZhzPc0B1wUIcrO2A7nA+MzYC5mFK83E4DLXL8PQuHD5Yerz+erMYaBy+fn1Zb8swDrluxVWWLgaKRuiQBK2rEQEhEoABGQABGqoqEnQCMyDrkMmgN0UyIlJhUQ5hbFLBBJlBoffdkMk6gSIEUWASUAKHJtC6jaNHg9ZuJhsDdDNyHpwHJjRyLnr2QKQAhBhc2LsgOAQzBVlfxUojDqog1cxERdk58h6CUidCtE6mCAaifZ4ZEFozJvZhNqp7lzRBCIfTlJe87IXALq9vzw+DCNatD+Og97ZfbqK7afccL/f78fQUGHquPvnzhx9uW3vvR5oflI89I3oLSGXj0vomNQ3xBIwIAjI4dkBv9zuSS8GZ2pZLIvbOeU/PZo/jMA2hCoApmBRtpJJbSYHR6G1vc61jst16U2qtAUJg38Vy72B4HAZTW4t2gHFMvpctb1/AjOBI9trrDtYAEDg3uW0FkgGad3yaTqVJKTuaOHKta95vWquqbobe1wgQGAFx3erj1IdhupfStTHSIQ5V5Nu2s+qH4+CYWm2nKbGDl22rdX84Dm6MC7kUWMC2UkHxLdf9ep0C3nQ6DcMYwjqaMxvImlkXcYxT8r3XNW8Ggbp6BCBeBN+2twd2gXnJVUw9QmuyleyZ78RKAdkj9kp+XZbeDRg9wpKrqTDyNW+HSIN36n1r9uVtmaND9ofgD44v+52lHzyfoqtGPy/bl2311pOLpSGpHdLQzUndnx/PFOPXJYPCeZ7DMOQun8g/Rnfbbtd9e1vtAxGX7LSXvG8ZTDWltNRc9hLJ7XoDqUPA624/L8vaZaqiap7YBQTsFYw62PFwmHE8jlPd655L3vbLupwf4m+fH4P3np0wjxEIbKu9aB9DRGJUfTqeGqFom+f5h4czeUqO4XAYACCmteW3+wpqaP3bfTHm59PxOB9adYpDmEbvvGqjFLXrvucKkLbWqCbC03T49DBY2zuK904EamnXXDxY4vu6bptI8k5Kvy7rcDq8f3gAtWXLMbrDEIKPXRuYEVL07t35dBqSGtzXbev1NKTzNBjA6/32ev8eNmDsGjn2bq3VMM0Oad/r29ttGMfp6V1KoYt0rbU38mHbt/vl2zxNzK4bsuNk/ttff/rH/9f//PXXb9feFF300b6P2sEoRkMIQzAEYR/ARaBGQExq4rsZkbWm0nLN0qS3hhVUetm23up8OpFDZh+9TwmYOCg4Y2nQc51TMLCmxo6dc5pFuvjAgLy1ehx8ZL/XEqfxMI6Dg0B0nA4IHTyblGV5Pc6zw+4ImF2K0ZFzAUvZ5/e/nX/8d42PJaNhfXqc67q/vbwZIYUU4xEEltpVOzMaA4shOiEyIgMCMNBuAopAzqE4Q5BeO3xP+ICqTWkgciLoGNW0N7XeEZCJmbyYqOQuZg6RA3smoFoKCHjypkCIiYOYiDRyHsmTc0Bg6Bw7IutmDiqQ7V21q/YCIAodVT2COQIDwETApOa9Z4q97tK0d2tgiOAQCBBc6KWgmgPUgNPhWFYxQxcGcg6YvOPe+uWel03Gsfd6HQe/rquP4endezBcc4nRl/VbPD90685cmI6Q31waJYy5+6XDvXUPWoSbmAHMnqfI19xaqWMKirTm/eg6crrmJqUbYRUI+h1j4gjUsCNzdGnv8LosIUgYvFhvvf261riHdw8nAPWIpekqNWIfnTtO8c5wva3QSnDu4TAjDn/7+qqtee+m6EHSaZ4ep3lrfaktBeeYjOA4jqdxuqx7L8XAuuhWKhMdpvEt1y8v18u+fTodpyF2RvCEBFkUEN+P05QCkrHK+yEmx++PJ3H8529vFbfzPD4l7x2utZcOHZQJs5h0ab3cbot1PYfQcrmIsQuPQyitb6VEAwedYzQX7ra/vHz7w8Px8cCe0H9vfYMCo4+RAaYY79v+tt9IJHm/7HkvLUW9lZrLTgQhpXvJeysdbO8i0gNxN/7lml/78vPX19vnl3fTMJ2Oc0ymMjk/pem2d7ElpngI4cfDafdBUPfaAMwAnZmoIqihrbVSbaiMwGpKSCG6szvEEL7d9s9bnYnGcSD21+UqORN7aO1pCCF4URlDMnYecs5bQ7gpKvtE4PZWtUtyrvQ2pfEwjIS89O26b3veQAGkA+Cy572+oUFMCQgv232YT88+tdYbuzGFIzEykIkLoRll0ZTCe3qIjvN9vy2bIs1IbCCkHgmIjqfT0JoYEoJjDj7cb/c/l/zzut5EPj0cH44jOD6cByx0u28tN0RKaZDXW97ur1/f1t5+/Pj+ObplK9v9WrGcklMTA1iqHBVBq5n1PX/Z1ukwvzseY3KX+wLkpgSHcYgh1tpu29Za9X6ch4Ekl27GaEgeKa/b7e1yubzeS7YQ3tNxCAEd5a1WVSIO09FCOs/zvtxfrq/67eVP/+v/9MvPf6ulExI4VuIQx142HzAdovfBERtoSGhSGJ0jJGxK2nqvrZXWainSOxjEGBEUjAnVUIwseE8OybFzBNjAEWcta9UO6GDfM1JEwNYqGSGRBvbMidGqvWzr8TzHmG65tEDHlK7XZRzcOb1jl7RlAEKQUtbkgyDE45iGYzieph//ofuDSFjypiHknMu61V4VcWvix8Gs+bx7bQBWVAEcMBuZGYgI1K4iRQpA044+jc55RFFtLE0Bx4dnsV62JmKQ8L68EigqmQyKatXMKiCiY0aP3jXpWrYYAhAFF02auizEykjkWQidV2xkauK6ZnSEKALd1MB6TIeUHpmjT8nHBIAeObqgZLXuCmDmeu/L6y/X1297WWvegDxiZ1Xtorrhd0AKoxvHMHsTcJyQwHpttTqmvLXPf/vlfJymh2PetxjSOJ3qXuYxxGm01nItPCRmRc+lQd3q+PGPdwtbATTQJquZC26eRiadAyBblz46N6RUxdSgipZtX1v16DZF6m1SAohdyFE3UHAkiETkkAihdXUmA9mlVSZ3GgZBa62SyVLK0roEZjdl1S/bvqyLZwyRhzRWsUNwybulViWaxsEY39aSCJ6Pc+3KCMG7W23f7kuvNUVHDNXMxNSBYx48Axoa5twGcu/O53GI95xNeopRDZda0zj8u99+0r4ZQVc9RsaWsfM4jICUi6jaUtu2dUeo3QTwHFwPLkafUlh7t1oegwcfVHvrUkuLSMEFUPPegePXUljlkX0ieDeEwQVH4IKLMdxbOQ5uHrw4Lnsxwtdt/3a5/Gb2f/j0w9Xif/36dZL+x+cHOviiShR2w9uX1wbQa92lfnnJJ5HxMLCjyE5c+Pl2He76bj6FcXRsg+eIvgOtuVy3t3lMprrnPIWkJm9bNrHE9zm6OQ1pSEIUEM/TeC3FI0Lv2HtEG48njSFYPR8O5Hypgs5XsM22ke3DYa5hfCnZAF1nd3p8ciKv6/V6e1E5MfFlu4MhM83D2Azuuci+f11ew3Q4en6Khw/nMzlXa7nUisFPwxSiT85By++Pp3stDGbMLjIgxjSe3HrfFhjSwzR5z957I/tua7yv69dt93F4dIiI0zg9AY7Be0ddOkBf8zJxqkD3dRu9Z0fncfjrS37t/e9+/PTHD++d9LqbHwZmBnTozAXfFfcqTmwvWUGXshWQ0Qfpcl+3MUZH4Z7LuldUC0DkkqqNcegVflnucxyfZif19vK29VwPgTA6r11a5eh9Gq/3a6n7NB4UOQY3TNHaTtv+689//vbt123vmVB9AGRkDEzxMJtnNw4uMJGqCvY9AIpauVxr3db7SgAcfAdKwwA4EaJJ197yti/rSqinYQgAQs4NrluPGEYR2O9SMzLW2oGdAFDvHNhETc0DWC6LKscQ2NWtfN52DF4ckdDT+XCcT1MaFC0MiV0ihHy94/E0Hh/I+Xh6GD/8HtKDQixZa+vahLqch5Qdf70uzhARFMjPB09IRLwvvZmKkaqZGZgER0oRmAwYkDx0AQAGEsaQQkJAUDOoPsY939mYFCkMCtZ6825kTkim0tmxAgDCOD+QoaoYkVhW88zojADYIRlZCIN3zo8DD9OQDin56ENKAwBfl3Lbq7B9PJ89h8u2ifbBRwB1taFBbW1tmxsHuDphUsS6LAbZtNuWScUQKST2h2Ekcb6pGikF7z0H7xDBe7y38vPLW3BsbWe06CkMY25qkh27Zbn98pf69HgOBf3pwo7c+blnx4LM5KMm6WNyh3neW/+2LU07gQIjEZGpmC5NBdAUfKAp+CrqnY4hZLH73snEOWudEeAxurxvveVAnv3ww4zHeTgdpl201laaLLn+ui4R8d26IvLMWJj2ku9LBuWBaAyBHQxDnKeJmER0jgERFalprwCcWwMtKghACoboPNcm2Bsr+hhT8J/33Lf8NCUMfNlz7uJVcuve+1OMIcTPS30rdQCaHdE4GMJxHgPH71xCQn29r33PPx7nL9uKRL9/epdFu8p5jgce19wD+4hE7H5at3/+8uWB3p5PBwI4j+EUfFFAcq2L9zaySW9lL4QgVAMYMBvyfc1We2X4crnXdR0en4cYBcK70/H6erms7fngH+ehqnvJeZc+kP5mShM85XU9Til4JjQGIqLHmFT6W65lWRPih4ezY7fUtlcMgKdxMAIgVJHnOMwHLK2aaG36c759Is5Al/U2xWGOqfV6zbvrbUx0OozFOOJM6KzbMYU0pG97WUvB3rbejRq2btjcNKXRe133++36OS9rbsc0RHDzOKxMe5XadYdyHNLv03sDc44m7yJML+u2Weuqg3O19bU3ccyqQMTOM1ArPWufRz/NieGhf5a7yhTDMCRD7E2VENmtpd5rPfiw90KOP318/i3RED0TtF5F7Xpbe7DSSmvtUgSY3TjRZT0Nw+8+fjgO6Zdvl5X56f077UW6oNHgPDv2hCK09JpC/Hh+B6qf39621th5hxSR2r60uneA03DYoN/Kfmvt4NLvHkJwvqa+37e/Xbed6Hg6PZ3edcMsPZgl4sCxt7qWq4hottfrV1H1GLb77fW+vQkIOScOgwdECIw8uEieCbuaayi7iSvmpFndt73L/PjsYjREla5dtPeWt7xn7Y2kn+c5TqP7jonznq07Bx4MrS/diiqy9tKIk7bmPIGoIfLITFj2JqTQSJncNARkDzKkmILf7/knbR9Rz8dxX/bZsfPODy4kH8bp8O4HfzxZnImnlmuuGUSwd08cAgLYOIZVOqhN05g0ogoYGkB3HREZAUFFtLSqIlUVwJy61go7UxUyAE9GVOpO2EgrV4jkISZCBYNincEhk5qgVEdMJioafXKRte7fJ1QA8+AHDKMDIUfk4+Fw3s0DwvMpGfjg/WngISZB97LmIPejIyQ6TaEJGUBuFlnAoQ1hJo7VwW7FB/ARyBsSmPWCdRcoilY7ilfP9zUelX0gnxWRkdkHZukqW6tQ4p/+6a/rt8vv//gJ+x6cK7lMp3kaPAKdH85jckSx5UqtnT/8dqVjU8ymb7lK7yriAihaYCK11lrpsHUKVXtvIuadOzi/7vle68dh9BEJlNndb8vfXm+jpyH6o+EYwgrwttdDDNMxVSRkWgxf1wIItXUkGFP4nTtW6T/d1yfP7+bj45DYYRxGRSoqjogADmMKIbxue1R5HgZkXHsXadpbx/R8mo8xfL1capUi9eSGITjo0kqZQCO4X7dN9xYc/evb6ym53z495Ia9tugjUrx3ELWP0+R9EJUU4jTEGL2IQmkA3JCi9yz6udQvt/X/8O4R2P3zl5/PTn98TO9P77eEX68LSg3eP8f430w/Xy/vD+nD6bg0zghDiikkQMO+3brVPW9WROIcDsnrusG9tNf7nchyIen1h/OBwrhUVe4/ng+19z99eXlbL//H3/1GoH3wgGl6yxUQD8PwfhzO81zAXtbcWzsmfv9w3lq57Pv1to3zAcnfty2XEokg0jwEJYdmoDql6B3iDiBoWy7aGfEpJaeNAFPgi0CtFXrDODbp3pNA+LzlM+Pjcdx6f73deq7XLuGeM/e3+/UP58HtvbPBvZbq0jh6Ef223GMcCMSFgHm/Xxd3nD48Pz7EuGzr/4+m/+zZdsnO9LC1VuUr3eGJb9q7czfDiCBnxmPZMPTFP9X+ZNmGIAsGbFqGRhqRI6Yhh2Sz0+4d3vSkO12p8vKHLf+FAgqoVes8j+Psw8d1yZljSYOzPZi15JfjRdSycjbOlRoHZWJM53VWWlcU0m1ubm9CiOPD5+O8gJCd0QR8mddjnY7jNFi3U1qRLKImFN2wMVJACJd5LixjyVBWxMpca81WtWTlq9urUJKoPM1rKeF6sBvdn8f5+TIWIQbnWmukFEvJXeOU1l3TxTU8jBdj1XXjjEISGDyuIKpAYXRLYgrx4TjXXX/TOQJWYtjYrtTj758OM9t74yzWiEgAfl1TyikmZubgL2HKFZDF+fHD56+/Pk3JAyEzUiZAkSivi2qqKjaffaJVoqoiaWuN3pC2m6bbSpVKXgunGEsMVDinyCkrSUhaFqEJIoDQggBRkkGBAhjr9dsfTo+foNQIIKQLlbUzomQmkoCCtA+pFqwBkq5N13DRZFmhrLnOcRKitqRKcEIM92+/bI0uCEi177qmH4S1ot3L5jYXjH71a/h8OnEpmmTKJAUaEug0IpVcSimllhhD4xwbAEGCvt+ylx13WDlATsCQYF1DrFyyhyqQCBIQ1soFtWZQkjNQLIUqgwICFhWKUMhVAhIjdO2gbY9KKIHabYyxfWOI6Lz4XiuQMmfOpXz3crpqmlr1FJMsIISYa8o1MmM/dCUmJVAbG3xiAI1VEiBJhSVBQS23opsuHUpLhMhUACsSCllVifNCAqaXR651d3dHzikpIrVIloTSKnEssVCe0tUwcKrT8fSDH7x2SjCnso5FtnGchNUkG2sNSkCJUxGfT3kp+pJyiFEhAELO5TjPVulG6Tmk53EiqBe/FB93WgxN01hjBM0hCkGN0YQwhfg8z1iLBDmGhFKgQCFw1zdWklKSEUWmkvOHx0eo2RJu+nbTNq2xU4oFnzqCLHApuJOmMSpxaYxFxpBTJzWSuARvUWpEi2SE6IwmrRrnjDacspIy5xrK96oC+PZw6pB3nUOijWuT8Bp5I+n6+0MrlStUpKPPAuqgBQr6fJmn8/mL7eZqOyTgefUxJeusI/VqW1JI7w/HV5v+frN9mKe6+ijy87i2W1hL+f3zE8W4dU1j7B9sW2r1zXZjhw35wLU2jSulnpegkFC6pU7n6fyWlNwaqwxi+nQ+87rcb7u7oT8qrSX5ip+nFZi1oLuu99OkauSSFu/J6quhTUJ8Ok5+WpTTkWgpvKZSQmwMGUVXXdtbNQhRGU7ex9U7IyPgEuJhPA/9NuX0fajs4sO4+hBjAbxqmtY5oXWOtga/EYIQE0AhgT5pnTpnEhJy3Datsvrb9x8vh6MVNIUaS85cHfJGazmtJYkKSMN+gFLrEkbggBBqaZUj9GtaGuqAZATMIGOKIcdN191Ya53za3wZL0IILlBrbZyy1ihBh/NFCrFr2rWUnLNqVeucU2oJYUlhY61gPk9rzLHGyIgzsrSm0VoRyAoc6/myfvd8kNo6LZ3SJZUaklAKoVaGoXOiGk7pkitII6SsRFJKwbDk0nWdkRRiAaG2rhXAwNBY++XVtRK1cJ1jYqQssO86pWloe4PESGfvS8m5ssDKrFMFqTutlme/hpLv+jZXTiUu6xxjUEK3zp4B1nEMKUAu3/7+n7/7/NlnECwBueTChWtIkFOlHOZJoVW6iLa3bmtcU7kIJSuTLxViDpc55KKIC4AQGlTNOVWqLERGFAJBEisEKVBpa+HLL3+8gfIPL4cKqKSMazbGoAAAEkSSxOJDKRW5kpDaaW0q1FkUZCQj9Pbu9uqm3+6HYbOhmqK/hKVo2zSbgZUCQnAb0b8FUDGGwzg9HQ8lRQEQamUpU6HCrJWupVRiIxSzlISVa84ZEBAZkHLKVclGqUHpUjms3jqDpAqnkkotJa05+JiKTqowF0KsFQVLZiJIgFhBEJGQyii32fR9t5HaAYiYM0rRGK2IxmXOubA2CmXiqCW92/UAmEtmzjnV8wKVoDdm37VCyJlWrlkAGKKts9hoQAy5XIInoI1rU60kpVEysPZkq4iIGZELgjIupZiXVLSvufL3IjuthdbACTDd3/Zc67rEWmJleXw5cFra1jkjbSNZqr7fJz9ejp9b906CIKTzjMeyagstsbZKS0Vc15TXNX5fvc8lYU7McFrD7x6e/uCmR0ljykRopEgpBimspMK1U3Rt290whJimmH3IWyNQCZ9r5ixQdkIZSc/LHKvXxqZS1rqQJGC8ado1xodpTSliW4EqEklUjOxzMYC1ZCfVvmm0lEe/mu+rB0S58jfHsdZCFTfO7gkUiYuPRuHgTKctGLmh5vlcCfj1lWHElMBqWw1W4FrLTd9JgqdxOpzOIoXMdQ5pifE8LUKSQool+ZJS8vedvdpuxwrzZXyz23BNq+fzZaqIDVfOSXGNMUoppNFLYfbeADZNW0n8/uXpcDr8wd310LdQqsRAyD7XUOolxFiykbjpjO0sCiQkj4A5SygCVK/tq+1guEgilMpnPJ7XcyoxphTiRQAvc62gqLrGnJaVBWmtmLHrmhRDiEk4vWubMSUf1LhGUgGJziGEvIQYt1Zqo1JFjcgxoiAsGXLmWp0Qm6Y5zcsU45CllOZ26DSC03Kq9ePp3MTohk3MsVGwaaxsTdMYqXNBoYbGOqXHaVmgdq3tlS7MUqiJuWn6q27DhbMAqbQSvhK2WkNOJWfIOdfStI1lhjlW9lZ1qVStbNOYTaPVuuQ1fEwvoeTbm2spBZFYlvnTcb5M493QOqUeLxeY1X5om/2mIfLLfJzncR6toLbRrnVGmLhyyWvEggaJkAitUiHExSeh1Gol1So19Z09n87LspLWMZeIjFlCyczFKq2VTsVffMyFhaDeut6aNcWckjK2b62VEEudfWiUglq998s6d8pwFZdxdkpJIWKMgusa1jWmWmuNoSFJmL/++pf/+M+/fFlzBYQSBQsQFLgoKaQEVdkRSSGw603ToNQZSBoXA8eyFJDrvCBiY5u0Vq1KSB64ACABMTBJFFJqTahYamqb3Y9/9vMv39791X/zfx59EIS1RGslCciFEUArEUIJKQFDJdht26E1KUWUojHNbtM3ne22GwX1w9fvH+FD09um113TtrqXclD2qrQ3avcFkSmlvBwO07pIIXZtt6wh1WRE5ZJCyePsfY5W10YbIYyUel5npSuzkFJrKY/jNMfojOmGIWY8p3OVadAyBrHWJCRuOgcV5hS5+lqrIMo1Q2VALEjABAwgKDNIQVc3O6NtSlwLrKkMSjujYoxLLEvKLmelRCVqlNQonucxAjRWA4DEyszLsq4FOqOopJjzZS1GyG3vECBmFpS4ZELhtJ0YSKCUUitNZa2FESrnmv9XhSKwVGgUEgrGwkyIqNA00pARFXebrnRpWYMics66Vnddq5vGGg1VlsokZN81zIiMpeDv5zrW+U4KRkTGWvKa0+KzljKEkEpVAM4oZLACw+xyqg/zChg6pUOOlWHbtTd9IxC2zjRNu+27lFI9Xs7zNLMKABIxhlKRlSBl9A5KqQRKHee0xEIgNCAA+gyTDxsFEsvq8xqzFkBK+5QV+Ka1d/2ma8wlFJ9rSL7krK0FAZyy4lq5CKEVYYakFPzgahtS+jQvNipBwgDOKaLSUww9pf3QCa0vIScGVHrh+rAuWsK7m9ddaw/zdBwvG61vh2Ep9eXlQJChlrZrt/u9v4x9Y14PfSzlPPnzuJCUUupFMSoTUy6VkFDkknPNjASpQuiBmn4YmgYIrzbmzf7taV4PUU3Bb5S+//LVUnMVdIq5Mg3GCGZNApBj4bD6VgmFKAFvm/bZ5/eHk4RiGLrBVaFSSjstQeqndQWEzrql5OK9EICKGtMUYBTCEXVG11w4pu1mC0jny+RDMJxu9jshbQjhcTq3OZWcjVaBixT0arfjwhxw03Rd16J1T5fLOeaYZlupNaZ31jVq23XTssbKp6XImhdje6opeV/9vK6L6Lcbax2Ky+hXrrbvJNIUk7CmV4qynnOCXE7nCwg0UgsAUYskySUv88UJUQEjZw0iJ3x8OR4X3/bD3X5zs+skgPf54XT58PJYEe/0Zmh1LCsyOajrshQCLkzz4mppd5v9btO3DiqcGY94TqUQU6d1g1xKmko6Xc5F0NvmXmvHwF3ftUv49fv3bdPcbjZainWZUso5xyUs267vrXNKa6NIIAtKjOcljHnZdd3GkJTi0/GQZ7VprEbCWqfEvtTW0vH8vJZ42/Xi++THmk7LFLg2Wuu2Oz9++Je/+/vnh7OH7/FNiEIAEFDVUlqlUUnQUoKINR6mtNtbScQVEjJKG2P00lCtWCqJmmuBWpEBgJFQEmlCbStJFMpc39z++Kc/v757NX386ve/+nVFEABCUNe5kDIRcSq58JpqrkwC+67rhqaULIU0WhefLjivUD4eD0aKu/3uamgbK01ju2Fo+nZzc2t3V+7qtdIdAD49vxxfXmplJLkwXmrZaBKYl7COy5RSqrmCFMgSIHEBgaiFVEqStoi6TaBjkqSmVKfMKLQTVhsJNaa8gpS26yEVLVqAfJkTE11r+j5OFwugEESicq0pTn4OBVQln+MY85JyBzWEcpnWaV18hlQoV2FELaUUAEKaSy7VSCEkosa65jSeTl5JLeTTtFyi//H1dtMOFZByUcRAMjNrATfOeKOeJLCTqEBLDIGYSUFOOYRpcc5hjCVHEBJzhYIgFEtyvUrj4pNsrTEoGSDmeJ7XdRrv766U2gCQqKCNRNQx+NYMC6gPh9U2OpeKCPMa15QQEZBKLTWwL1krUwBzKcz8xfUWGKpUTksBfJrn78UDPmYkjAUcEiAuqZzjMvtVEW6GgQTNq6+5XnUmFEpMAMQZCGmjSVZcamaA274hySlFIuqMUoJCqbGkxYfTuvxI7jfOzT7lEHSpz8s6GNlrzUSoxLT4yxwWCtZKqURleJnTw/NhWf2bTauMygUKQKg1ARxjVCm1xvnCEtBoEihutntomq01EWCOKcSERqOQaR2xrEPXBZZD3yshrSArFQkhlUSfQ8oaAFAmSJeYUo7MFQpoJaUUU0zRT72RP31354O/hCkWNqgUam2FLyyZCtdCcuu6ULKW5ZzWJWcUQkksTJ9P5xLi7dAegp+X8+uhK0znkCDnVkltVAFxmabizLHAcZp/shlQmhjCPC0IvNsMztqQfK7eVyDTnOP6+flSUAx9t++G3x0vKoYvb+7JOUZcp/rV8RKX879694XRcg05Z9BE0lopbUi8xGmcpwaBhLzbdByWm861293jml6eXmoIjRASkVNYpggCuGQwxlUBgCiAANhIVaAex1PTNsAuV5ZKtlCVxhn4tPpqoFEq5xwIlFKIeJqWIqQiTjGuKUcfive27SxJqDTl6FN+NQy21qmyc043zVUVMcTKdU5ZtMZIdOwwKSmsEDYXJMJC1SpVUz1MZ6AepUAEo/TeuaUEw7FkMaWitL4aNofDZZrWV9fXFsrT8yMLI6ByrQTIQOuSFoymsUronEPM0Umx0ZRT/vBy+Hy8GCGnMzNJEkQorACkaqWkkle/rjFNISpjryWxUbvO+s/vf/d3//Crr77JAAaZkFkAMjNni4IKWKlaYF79ylX2Zre7MlYgsq8MzLUUrkISKkLJAQTUBECEIIGrVChUNUYKAbbtfv7zn1/fvEajsvePnz69zFOSpGttjOXKjdU+pQQQUwo5lApt0w5dE/1SuSiU1VASyDmHw7kb9M3NjbMaJKBW3fXVbn87bG+x27i7L213jSDW1X/z7YdLiCSgpAQVoBTsDGIOfix52bZOC1cBK+ASAiEw0SULykWH0DgUQi45QGLhi0ToGosgvhehJPZGCCI8l9ALLYTx2YME022Ry/PxnHPZdU1rHZKQUD8eDqViyaXEVGIclBSljGtYY6wVjCAiYIAKOMXglLjZ9JfCRhkDOAePEq6caUn5nDBnzewIc/LPY5YEXMXzWk9rGoya4opMFZQSJKWWzomQSEE1zBe/ppRqrGvZffFjqSwgMhAyEEmNsk5rr4yuzDUmrtu+20lLIud1nc8rcG5u9ilWYKW7bh4vTdcwi1fDAMoggpBEUqhajBIJBTFgqc5aUqrErGueU2mVTsDOmq1zPsVt11x3zb7vxhAP0zR7f47hvMyccyvEsNtKrfd9xwijX5/nEYkbpDWWuAajVa8UkmCEkotCHDrp7PDheMqlhFpJq7bCGkMh1Ak5lNN5WmMCgsu6hnV27QBYTt53ylbAKUau9Z3uLamD9w/HY7kcXw+dAKJSrzvbd05qzVU+jAsoQUpZWTqFTkPn3EaJrx8fLmFFoBvnwHsf8jLPGP31ZqNNYwoX5veHU1rnlOPjwhvXblsTfMCarxtrqebMjTNH5jUkgoJCEABDGZquse7jZYWVd42eYnkcL5uutUIo5pc5Po8TStUYc9M6oVAjMCesBCyoMgHEip+m+PR4WOf13dVuo2UC3g1t0fbxNJc1WaIra2zbLqlMy+pj+vZ42RBp456Wp5TD221/1za1d3N+uczjsixCimVNULJEVlSVErnqpsFpDVhqjsHVJqR0GRdJMIaST2MbCxCP88RS7rf7jdLjqZ5TSWs6HM8cgqUqpZRVGEOQw1qE0Eo3CKnW0zRaJTedNXL74fhco3fOhXEEoxptjEBnWt7C5fHRxyylNEoqKc9hXmMBhPvrfm9syuGy+DFByeLxPJ4q71o3WBO5bPv+nVUfnp/naTwCa0Rfy3E6d337RfeaS5nDcVzXx+XlOYZW8f3+yrlmv4F6PC1hktz7kJhAIpHSvTMIIqdEFXIqJOWbm+uEvGstT9Pj44PtdsOm326vXu3303n67tPHp3X98u2bL6+3VKOz+qrvJInLNHHyX2z74zh/8/Tyo/tbzBGUa3VzjpM2Taq1Mg9aEtTetQgcUgrH57//j3/5v/zd35aqhWBCBuKSa60JiDQKZSQSTB6B1H7b2saxNBWbzBxLriwBSNTSEflSWBlROfMojcJSGavWZC0xsd0O/8f/6r/66Q9/+vV375fgMYXf/sNfl3U1ihonqQIwl1qkEKGWlEsuoJQx1nKtIFCC0kL6MWKj7SA2jRMir8cjtG3/9rXsNj4LX6SocjPcqWZPwjDzd999Oy8X4kKZS4xSYs7pZaSdlprAyyaylNJoKRlYiLwEBhCcCwAECFIKBB0Ra006o9Umlfp0mYSgXkoQ0mn9vbIsAZ6mecr5ykiNCCgapaacEKpUyEQciyGRGNaapC57klqKAnkqpXfOkAjZpxLnhIqw1ArKNUOvY0mlrDH6nJxQyCgEUuaQamvUjbLEdboEieyk0gleNcYaeRjXWrKEasgkEYym1SiYqVRKWuuiuczrcnl6Odz/QYsViKEw5lRS8EaSdLKV0jgVSl78UgQJicJIyNR199a2WhFD9pezP494d1tlS67JuZaaNeneWmic1gKZc+Y55c45J9XDOC1ctoIEUoyZmBmFVvqqa7ed61sbmQWCJcwlPx9PSskv726cMc/L+rT6QcpWyOdaUk6KayU4Z041tFb6mmvmMcaYkodSKy6rdwSTZ42SsJ5CLLVoIaaYg4/bRhmhTlwEyRBhjOMUk+2gNeYHV5sl5iXz+XjeOO0EvOfSMoVUXru2t04bU4ka55oKQsibvndC5hQIYC312/PldJkGpdiYKtRcmGM0amqc3O82Gc3j5byeT9OaneBWy1pRAqwAS0mdEEuMT8u6066zLrPwsDpESNFI2fa9NO23x/HDy6EhWlisywzBE7OxGgVKRTYT5UKyHpZFMC0xxhz6QRgttBYXv/Ll7Hx42zeNIm3sTkhReejsKuQ3z4dOVmt0PwyiVBGD1vppWZhr23SZ0Y8jAq86tK0DwYbKXWMarR7O43latq7pNVWJjFUQt73tUjuVdVx9lutXTy9U0k3XJchzSFP0G2edUkYrgVByIq2+O57cYdRIvdb94LQxMpR0O+zOMSbkTWNKWFefAAgFGz1w5et+U9qWS7lMl43eDYQ+1oLBNPbdzf48LQfvTasaYznyZVq3V0PrbGubdak5XJjrhdPh6fmOr/tGtM3WAAglrdZuUmmc5/Es2s5pWZtGkDots5VqiWnN5bSsIWfVNasK0pjIlQgaLZWWFmmJcV2Xwzi5YeNQItSYSlyC1GB7u5ESAZbKQugUopHy9X676xuI2aD0a0IASzBnbGxrpL0scwW62d81Wg/dCsrcX+2DXw/eR2ZmiUqHdfk+BwmAjEy1rs9Pf/U//Plf/cX/fIz++7GzMoaYc8oFUQ6tG5yWonKlzjS9IxJJSCbgVFLlLDVKE8aVEWLNDFAAfA3KkAAmAqWk08QCrl/d//Gf/emf/qv/QgJbZ6RU3/zmHx5+95tGSiORatEajTSjTx4hVUyxIAgpFANkLhkRCxYfiItrZVhPU1HOmO3N4Lq+xhqnFUBkRLe7MW7LLBhovBwPL99oyimVlLLEZLGZwhQQXqBFRERVK68pSZINQdWShRIoiWLI2UgliHwuxrVKohW51fDhOH88HDuj1GYzNK61ds25s03JuVS+s0YRer8SCqPVacXH07zpOiP40zyNa9i2BgQx21rrYQmVuVFq1zUXwjxF72OKtVolABpkqumyrqdxlbU0RqRCPkaJ8Dz6JaW+dWMqloQVJjHXTELD0CpiUeIiCEgKJAmEShkt/GpkDSiQgIRSitqh5Bymg+ubVAoJJEgVmRFAKtYupGS1ULVKIUBJQmZFp3nurnc1eqcwzKPW0ph+lluoKseQc52WNKawaV1vel9KLkFpLY3WUjQrMlWD6BMA83mel5iNUWMpy8hrLFRLrzU2DRKN57F1ZtM2l5hfxtkysJCJa984QbTGooisoFLL96x8rnhOqZZ8vqyn2TdGdk7lUhg5VnQVq5BCqk1rTj4QITNvrEPbMmHxnmqJJW6NlU2XRv/1wyEHf9van9zfCiFvh03rHDN/mJblcO6M3vZJCXnVGWNUKpmoMNDj8Xy5XBqSWikWUknptD3NK1QQ0iEqI8Vl8afzhSplQv29upIrQTZKMIj3pynmrIXcUtO2TUKY/Hq+jHfOfHm7D0jTeLyWVWp9CPWbl2mocWOVbSizZubKfNW30rnjNI3z+jgtBrlrm04PB+EV1Vpywuqaruuc64eP04J+7RrDgl5Ox94qIaVAtISrkp7ZAr3uurZrUGkPGFLpcjFCJAGxpEGLq95mAsPm9Waz2bh20x3GFXJ5e33TaPttzTX6l2m+LPOOCGq9bxshxWX2Auqms4XEJfheiLthMy7z5TwawG1v2mYDRFITMpGyLkOUplnX6Gvom1YBvJwvsea+bSWyX9fCUXIJwT88H58X/+rt6x9eXXVNA89PoZQ5x4pVaaG1yUBHP1GtzrkbgLtNF+tOSnXdDUYqzSgRK5ehayDVl9MUZdRO315dVe+fTi+t2+aUBqc31jRWKRIfn54CwSBVZwxUjIidtVfGHlN+eDk65uvthis+nI/jMv3kzZ0zFoAKo3b27atX//Lt+w/n8+2baynr1bb9yQ/eRk1aGw8KBCmieV18jLtNLwkmn6uxr25ulJShlhYRSCiyjTaDUQCY0pprPJ0DT9M//cX/95/+5i9zqdZYxQyZuQDkKgAEiW3fWolKGTRStBZIsESyQMhCUQWZQaVpTdEXJKGtEgK55opCCg0Zga0TQPjm9dv/3X/5v7dtu6wesNZa0/n5n/7Dvz+dp21jrABgUlKepqmiDhUKUwRko0kLIYrgapPkXDPnq1fboZEIru0sx5piBkSptdKmcQ0Jy6SRTC6sGObxeD30p2mel/NlDlfDHtAGkYSsgignqlyck5ZkiHwoLBQbhVJpW4GIrFMIcD7OWUgrnZIq1+pD3kgpBbEA1zsj9CX4yxrXEBqB222XUl69j4yxilrFlMIUwo1sUi6lpIpNox2UfPTLHIIBACljZam1s83LfJjicl8aNurzsoo1Tj7ICpXjPJUl5r3VjbaZS+fMHPLRL/dNk41REjXxEmLgooWRQqTkC5NWBqtUQsn/v7SzEFSpa2V/fFbLcv703e7NOxAZFaec45obZ0Msb9/1mFJYvZaoBOj/1UWKdmjm6QQ5L5wbjcNmYGmzUte2fcx1DUlpAiIAdFLWymthJSTkdPZrStkok3NNUK3W2ec1+caIQVFJ6f04SZLbxrrGOKUIRddYIvk8XcaQiOg8re+u9zfbzRqCj2FNKQkMhb85nK4araXFWrEiUrkd7KZtlxTC7FErrZVUGqAa23auq2r2yxqCb61urFNKPgKOKYHE3pqp4lh9o43W8lzlXrufv3292wxSmm+fD2s+hxA3UtR1brqm17hGf57nUvPF52kab5VWjU0IjGAFgaRzzTcVTquf17WxLqaCDIh8XMK6hr4xN5276wef8hLTmy1KEoVBay1JnULydU4xPxXYXlbp2BDabth0bg/qELyKvh+GY0pUwk5rgfxSwyvpNkatq7ckgcsYivYhl7zre0m0Tf7L69sqZWQo5zJfltQ2ay7Hadqxc/PMAIyw1CJL3Rt1YWuNQSGc1k6q+/21ajrmcn+1m8dlAhzadmNto42Sslb+dJlELjdXCZhTLBDy66u+N/fL6isDfL8PlwKBBGgkGUTJUq4xSKnQaB8ik5lDKpxlK51fQipVK5ViOi5LRmSkuZbzskgSVkYgWUEg6XFNC8bLvFymuRuntNtKqbduWLznAsKZfd8N3WCN9ctsiKzVVXDfDBKREJnpw9NpDMtu022dq1lMAX798uJiut1vmqYr1eu8OBy0EVpArBi4nJY1l2JRLiEssWyHwRLNMXRN17Rt69qcy3y+bFzPIVYuyjZKK4WAWIVW9v7uu89Pj4eX4N+mUqzVX769By2n5BGzQAgxpRSlFrvBQSqfH58KGUkicezaxjEA1zV4o9CY1imzjuSnaTpdfve3f/V3f/XXIRVNgAUzc0FRuCISMzatUwK0sQUIUQxGAqAknSsZ14VYmFOJntkwkzZKE+ZUC7AsZbACGBWRs/buzf2//tM/c86EGte4GGAH+bf/+Ldf/eqXXSOu9qb4dJr82Udr+xAikuCaSRBRVboSCswVJKPgxrVK2v1+b1sbUyh+dV1nrLVW28btX721t+9Uuy9IvXPRrz54YYZyjilgzlBJkpE3oteKIjAnmP2akci283lafboaBsGqVnZaEpHQRjAMLXOtCktOZfUL1/x210mFY8lYq7EyFn46nyhEtx3GmJHBKCUZUszayXfbJsb0EEdmYW1bUWTgGGOt8dWmKQV8hSV4p1CJyqWscZ2MGLRYJh9Tut8Ng2tLDuOycA0MAlD85HqLQnx9nDZ22Dd25tJph8xLilTYGqGb5refLoqw05IBGKTUxlhXl1DI55rRSrsZkOSaYk0sUHMZiYXSevVzzvTXf/Pr3ti7q6brbaw1n2OFaru2jLPYOd06Py2MiEIGrT3IUvhQ0r5zP3p1VwGmaQk5CAAtkEs5j/lhHq2U77abo/fIBUvZtV3TaCQFiFwKM8QYY0ppmos2WigAirl0Sv7kajeF8OyDs5qlDCmjVAVhYywW+PTy7AtmYpDSSTRSXm0Hocx0eCllJlDSKiVlY50gwTUPSk6lTuPsfcwbvmu2GUsrxZf7G0QZ/Cq5tk5tXV8BLiFYRXBZRn+egr/rm9JarWSI6XkJcDznCsfTJBBjqlTL2JIisloaIqJ6M9hG3Wtm5BKh5sqtkmxNY9oxHZ7ORyXAp1pDXmOUArZDn2r1KQemNWauda/17c31mvJpHk30UPBYakFoWvzju01MXVDKz95y7XYdFoEhLCEYgM5oKLlRwpf06elp3zprdMXaGKuc/TT747Q6YZ64Pi3rrnP/9u0dV944LZBj4Q6EJGr7VinSigrJq751Uu23A5KCmF7tNh8rzGtYczleznsJdxu3V/ebYXj//sNv3386BP/8+PmLTdc6HZT+dL6IGFMxH8uMse4am6zQRr5qtwHwdHyUwFeNNZuNIDn6eU2zXPzyeB6lllfbbYhzrTy0jrPX2r7qh9PxceXgSYNQGcQaY9t2r+6buxgZ8P2HT5WkECLXuk5LY61zvVRCkVDOFe+lMlVIlCqVIkiMl8vlcpnXqda0+FxDnNblfrMxbbfRlgDHVJTAXlVpm1xLXup0HI9x2Q+bVuiPp8MC3g3tQHIKIcVkrflXP3jt/frx+PA0jazl2/1dQ5hCQCFqyVPOjba/+OHb/nAIPjycVqlr07R9PzRFK4GXefYxoVRd2yqlU45QkvieJJKy1SaXygiIyClVEofllEI0DL/65V9+/au/KnHsGhuXtKSSU6mJa2EARkViMKLRBRihbje9YpGx+ETSNZd55oIFkFSLoGQqecm6lQTJUGUDiAxCXF1f/+Tnv7h986Zru1q8lgSAqw+Xh8//6S/+JyXlmzebEvxp8sBq17TTMjFCTZQzQK5aSAlAFXMCH2a3aTVh49xx9rR6iVUgbpQeus445/Y3xbRoWtLaWA3A7z98tcyXmul5CnOpVoPIC7Lpt1eImOZF6nrnbAViwKWwJ2KSUAuUMhU4+GBydkJKoaSEkOPqw7J65lp1p6QsfvnwcgkhW+JXnc1GOC1LYV8ykQFmKvl6s7nfDL99PD5PY6ssCWGlwJCWcSnI211XGZewMlOuMKYytHbXukBolW4lv3AiLlMORohNP0iTl3WsXOdaYwgM4Jo2C9KMuaQ1stVu19vWtJdpQWRAIFRIgqFCBSV1MIqSkFjWEoQgBKGk4ZKRDAoiBgGsCF/tWtOo02md5jNi2nUaZM6FoFali+BaS8wlVLSVkEEhmVLxdWt/cLXtO3vxeRYwh7CuaY2p00ZIetW1pdSLjylVyPmS0+uuH5rmq8PlOC8bowdnm20/riHHdI6xb5rqwRl93bWIpMY5dukSPaSEzE6SEEpKIQR+cbVhxEqiZRBIvRPKSGbRKAltc9X3VaqmcUPXPo3zOq+i8jkEX3IqTEbcY944u2s6lvrvHx7P5+O7vrkZur4bUIrTeM45/+f3H7L3P7276ZrWGcOIL5fRCoqZnw4vEIOyXWaYo/90Ge82/W7ohTNc676x185d1tkK1RhdSbxMy8Zpo9tzCliT0+Z5Wt5/fNhr8YPbfRA5+qAQmGjJtTIf1vXaiJu+HdP6fFlSylIwEhOWzkg2+rwmKIWkFEJJUiJAXFaWEiR1BgZrPiyxxPDm1c5aNaU0Bf90OZUM1fvOqJ/c7q1SluTP3rydc6mVp9V//7geGlukPseL8hUF1VyqFCFFhbWkMEd/beDLq/13U/1wOKfTaacUVzSkBUP0syg8Vfr6uCZ5mkt+OBx7rtuu+Tj7dL7s7K1AOU9rI61zjZP2Oc8NglGkBAjWUmQJtX747kO2RijXKnRGO0FPp3OzURzr19+8F00nnOv74aptSYBt7K1pp/P0fDz9+vkDd/aHt/fXjUvhEn3QWjtqSo4xR1FyqqC6LtWca9laB7VgTh2ZGurCS0kxcexat+lbY4wSYmj3Oa8zw9b1rRSMyxKyNZpAfP3pcWa4uhrmEK0IOaYggtKy79pN1xSChYVAZZA+vbxM3tdaGq0Ba+03u902Fjid51LkUk5N427b1ihZiIxqoOY5huTzOudpnI9TTDUYqXItFx+tVFDSYVxizE4LklzSevzlf0wPv/zFq+7LjU4h/8PvHmsFAAAGQVhBtJtmcEaiyMjbbSPqtK4o0XaDLkhoG59ZZ+YaJ38R0jVS1RxZsNakSCKXu7d3f/Jnf3J7dXPyfillaxqGXENKqfz9X/zl+4+///LVDnOKl1C5utadlzUylvw9FtE4q40m0xgqHGpQjRFCGqeOx2NFvNl0UoHrG+tMZmZt9LBtrl6RakhoEvJwOE7jCkzzkjTx6+uNBnFeSwC1US0AVwgZQEpbS025kJC9VUIbrKUyH+fpaZqvOuc6K9CclpBL6ZUGzZnDp/OYAG61abgWvzTOuM12nCdCkIJKoVqKZHZSMuNSaquVGrrCOPrY1jLO02mZQerTmhpnImAuhQCAOSMmobe9y5VDirvOVeCwrlLpioIQgSjX4tf1sKY5Z428bazW4uNpKj7c77YF6bSuH4+nm84pEtM4ISAyEWKlSs5BGAFAlUoI2igtqhLMBBUJJQoS4DGuEUsctJ59KaEsmKxRXW+afhi2G0YRQhwGbQwNw1VmGUHEnJ0yzyF/+vQsADTWVHEN+fkyiw1t+8a0ZvTxMM01JQV431mn9cua/LpSjEKpxtq26875TBXWEiuCz4kRqZSQ07jMG6NaJY2SlfEcSyp8Wmeu9aoxQ2OUMtPqpzX2vfGpzPM5piKVzMCp5murKhdOcY3rGvNNa7lxlcvQuAI6cuUc4jH787JD0dkGkURNErm3apnLtciuM4CQUnRWzz6tq7/Zb4DKWciiBSmF2VPFQds15vB8uN00wrSXyUvkq0YNnZsrCOBNq3PWa87vNi32bSz1ZV47rAB48UGjfDpOGnA3wN7qC9RjyosUFkA6xcsaKytltDQhAkNurTz58DKP/W6HUojCY4gylx9dbYqmXz/EBWBj9JTLp3FxxZIQoQjirKUhgSGENzdXc+HLPL5ut0HTN58fyjTuuo4QCSGXPKZU17WGZK1ShKfpYgWNfkne/+ztm91mQAsfPg3vD4evn8dRPuecFWDJcdft2taPh8OyzAtDRTSuFcqEOq5hQcLPU8g1tW0ncIYcrRIp1w9PT/fboesHLaV8e3P/ufv4lw/vX7+5F0VMGIW+RpI5ZgiwXurDdHz7he0xaQWNatqmkQgP55f3p5N27kf3r764ulEAmNdlXVY/ur5vSORU1jV/9pd31hmuOXrVdE7Kb/ycM22EMJz6oSPslhB6R5pS8CkUZqGo1Ms8d65LDH3rUszrHJdlpb4jkpWxcM0pXi6pOquUspKu+uG1suNl/af3H4bd8GrYXKZx3w+cw2WdARCIBWIqKae4zuEQAyu5GTaKSCv1/Pz88vzpze3VeVw+nqdziI0S122jJRlJYT4fno8e1W7orpQ8fvUP8fHrm/3GEDTO/PIfv+ZcARCJULKogARNY6QUldA2LYJIzKZtpbSsRYzRg4ixOLc9T2epeqlFzV5wkVITIGC9e/Pm53/w89c39511UwpzSjmnyzw5rePh89/+xb9/1W91rskvjRECm+d5jbnGxBmYdSOkVBrRiFQqVDBOS4EgsVRkKJuh0QYRwTqrjFaNM9tbt3uVWTrdNraJIT2/nHIVFiQjSWd2m9aHlDlkksdlTbmEzBrhNE6l1l3X3/XDnGHK7BQ5osa6vhRntdFNSXlKq5JaG8tazyTJR0heWtw7s0RmVFJSRgHZt9ayMJcQSsqNVPPqSZCUAkgT0mld15CIGQUJAYd58bU6ojkkAkAUMUVZ6+vtDYM4Xs5XTZMLLiEc5/l5mZdc9lZtWldruOvdUsHnUpEEaQ2UhEQhMfNpmn1Ku90GmQ/nk8AKlYEIiKCSFZKJFDOH2Fm7EVlmn7UDqN4vPsVNL5u964fGn2dZVM0pJe42Ta6+Futjcr1TmMM0t3ajNQYpL77EVD7Nq5W0ayxKU43olRwJnucZpdgNrQ918dUprYz1pRQh3p+meV16KbvdcNU2rSIfPHO2EnvT2MYhweTj8TzvrL5qLJOUgkIuLz5oEo2SSMQlryVfKVdq+XgaWwmGhs8+TzE4IERwihujYkrjZRFQtRFIcLfdQSkpF21NqLhW/vAy1iV0koZdfwrp8dPjvnVD3wPTcTqVyl6QSPF6b5Hqd89PMoaTk33b317dPI/L2fuH83jt3FrwH795r7L/3/7o3f7aQogowZk+MgouEjExxFzO4+yUHNqOiHrX8LabYihAD8v8eJm2ghqnUuFpnN8Y3betdtY62aru43GqterGXGL2o0dUPibJ4LSqpWqknZGndcrAJIwUhgAqAWv6agzl+fxu221dE5i/PV6WaWm4dtZUJUNKl3UV2u4bVwgL0iUEuoxXu83bzXAReCpTzUkLTKlc5ng4nzaNmlksx3UOwRqx7RoFeb2cCWFwRiqVkn/XO+ru26YJFV5vWwVUgHupsVYBbBTeNr3R8jIvkMOucaXChSNKFTIua5DUqB/+8IejEgZJSlFZOCX77f48zzlnt+nEOm603bW9sc5oaSXGKWqEq972u90P7+8tinGZiFRMNBW4VqqzRoTwNJ8yAzAXn757//D+5ThovW26XNlo8tEHgte76xtrmWFawrKEtZRhu2ltc1zmx8vzpnVbrf/h228efdWt2TSOADbGbpybQvh8Oj2Po7OutUZCZQjffXj41dPDn95f7bfbWgtKzRWoQgkFgLd9tx820YdluaRx9lJuXedLSj76deUaoIQrq//47uqwRjTypt+E+VJrUU3XN35rmkHj8T//L8ff/M3VdbN1bfUzBn94mXxhSYIrFImE1DbKWgFQnXNCIksmkpU5V8gx5yxAsFMyhovRRhKuOQFxw0JgIUlf/uDdz3/202PM//x4+OJmd922ouJ3Ly9zZir+z/+v//U4H16/vV7H8Wa3v8zrdB4ZVKnfc6JZCSEkaSc6rQBZiJpDwiww8SWcNn1XFn9a1+F6H4Bku0N3E+39Ocqr3rm2IyGWy9mJegjr41oQsW2agy/TEp0xRqjLNKdaay1S0JpKBtallFAu86qkTIjFakTsbcNCRhaV00ZbIWQsVWC5a63a9sfz2ad0oZory1pKqpmpMV0laQVy1edUQIhYyrR4JaTPoTemFSCIt0NPSsVSjZZDY7RQn8dlDeHV0A7WASEgTb4cfG4dSiG48nldTeFPl7ETGyT6eoyvB/Xlvs1AM8vHyb+sWQtEhpoL1tJqWYgskjNmIixYGIhAI/hak0aplRFYbnb2/vaGtF6xSgAIXJawVBwXtb1uhr0r9chFN06RUus0gfT9NWpR41qUUVKJ6DlDK4TeGXEKQUrsWjdnnpb1upGdKn94OwiUNaxLKZP3ztjB2Z1SXMrLaTw9v7R3++umu6T1Yc5OG075u8v8ets7rAKhEfSUy5jLfd/GAjHmdV65lqurrnFOSXpZlo8vj8dzTUX0vDZCzcHvhXiz250Sv6xz122k0s/TEkreO9M3zfPsvz1PBMVUdKXaxu6MekY8h3nTdn2jj74YIbECl7rmnFI6xaJk/IPrfte157k0CG7oQJqAMtWYa260uul7Krz4S4dFSUbBRuteim3bBBAPn562WhTEy7x+X716msNxWa83m8YagaYBnr3varkTQgtq+u43T4dPz48/u9oMrQVtlFCtw33OrZLbzXZ8PIwpq5x3VgFuEsNlGrumLUKda/3u5dza5Cc/c3GuuR66+83+6eVFSzkX9DHJylspnJQAudNOYcuQOmVk74JWktTTdLnM69C2Sommc9OyupobzVkQ1HK32fRdE5jn8+ikutoMD8+Pfl1a0S2hnjm0nSCE69bZpslAd9ZWwOM4MhmYstTUOmWGTln7uCyHz5/3zrSbBiRBN+QqTkuY10WuKbmr7Y+5+rDUmm/aQRL6FE/LhIR3r7a71COWULImiak+TIdp8UB0229AirVkIdAI6Um8Px27+/veWas1No2iOJ8ul6l3XL97/OAF/fT1F7dXV7ddezqf81gIkAiR8flyWXzAyoQUljgp3blW8VpTHlOOOaVa3uzve6kFgYGimQVzQzSXepjnFfhVY1Tl11ebrtV3XQOAi0//8uHrYbu96boIeayoSzUxKqLz5fJwHNk65yzkEmPUQtjNvbY7H30xcWv0pm2dtk9h9Qit62+vUaZ1+uZv52/+49sr0247zAWtWedVSrRECbEgsAAx6LZxDIwAWlCtuSxQSgQnlSrIhUwDCBVJG1tB5JQaLLUWZS1yvn/75s/+7b+FmKSMUtNOIAqljbrpmpsO/sP/4//+4Z/++kevr0cfr/ebJS7Pl7mQKIlrqTlX1ZhGCALonCPOhSH5mlMWFVStVkNJdc2l2Zp5WTfX95k1skC/3NzfGttLZV+Oh+z90DRfxY/Hy3S93SkloOTs17lG2w3XrcFaXxZ/itEgSMBxCj7FkNKG6phzrdkaFyuLEANALWXNaGuR1TMEQaCwr1yPSxojGBJzyIh01batFg+nCwncWnU3OCD5dLrMl+mqscGHYr3VUsuKkowyMQelzK7frClTTgIKYt22rdQqpnq8TJfz/LuYSi2yRAButLl2plWqs/rHoq+5zrHuN22v7OR94ewLvqyh5BxiYq5SCtf3nbMvUAkJmBGxIgrb6XymKq+6q1evrm5edd6KccUsLTXGtsYodtIsT6e+d87ox8cXyCjNjhGX03lpe6eEIxFCAog+TgSiN3q/6YfBjdOitAIuMS+nS0SBb2/2qcLD8exD6pxujUKogctcCktyzjohLYtTCJRBKkIhBULO+el0IaTGmF3bzDGdl7DEfJiWQau3N7vbm00ouIbyssTjHCinq7Z7YAyZ9BKd0tpYhroe49O4ks4x+tuu6ZxNBbCWsM5Qy5iZFtEturX0g62BzX2rda68t+bu3RtfauW8ciwot5buNn1j9LdPl99+OvQIb/e965tTLIdxGoSSkjiF4OPPrvs/enW15LgZdqh18StKdfHxm8eXA5bb/W5e1l7j693wzWUuvmxurpUxwLCmJLW6anefxOV0Oelc9lpMUoRSpxAModD0efWXaXHbXfj+E7UUyOVmGHzmx9NpT9IapXy+6zqDkHNaQ3BS3LUNSOFLvd62tm2fLlOuIIWwjXFaIqnFV2RuGg2AqZQ5RC2YCjfa5MqtpALm4MMXTjjX+VrZkHYShAhrksBaqZLi/W5gK7dtTzIxYdsPBTgWTimvPgKgQGyVHAv74F1/fVjK3iXU+ng+L+v47morlD5MyzIvW9e+2XdTIOmnZQo+YDVapezHdcpcUsraOGedk4JTfj4fgfH5/OKkzilnn1Oqny9zt7HOGWEaK6lt7Lur/vpqOyiFyIi1d618Pn56eX53df2Lt2+1MkUpX3JAjJKa3ebK9inHKRcCbI1OKedSvn16MCX88ZvXg23+4be/O8fghP7xdftuuy2cJIlp8V+dPy85bRp7jbipzNp2tivVv7u/TX6dQ1nWoElITqlmMAIjb7QTWE7nAwD5xFYqJSiez0+ni7CONG2ZLXLVqjUKfLis83fHYyp151onVaZ8+favD7/76/3GaI21zMaZHKFGDSS0ELrSWgswOKGgckIYjEkxIXJhRGMBIWRvlYMcSSkhpC8VkSUykVBEGmHY7P/kD/+obZts844aJ1Wo8HA67fumaZuv//E//af/6f/1+n7PHLpG+RTCGnunxgJ+XUsqUivTOEBUhBRTCAEIaqn1+2tPVEtJOSuja8D7q+vOKqmEVqZ1nWu2Uujgw9Pjy9B1SwEy3XajUKlQskwZQrysyce0a3slwWkJXI/BGyEdEVd0Rgkt76xmhlJiL2SCehwnAahAjHGp2VNNFeIc19b0bwcrBSDK05KWdfXE3stP0yKlLLVu2qY3ujX6Hz48LN/5V0bebdqjkvuhabUOIX17uGwBlfUps9LiVpvWuoRojNFCDFavVlEpNQafS2dN4gwIqSQi/PL27uEyz8ELn69lfTsMrsI0TVBTZVBSEMMSV5OU0FpojeSRQOvqnEDbDpvXbjRXjXz39ubqen+u8tlDJnRNc6qIsWhj94MpaW0cvXl9HdeAkTftkHMhFFBFjjOXUJLKORahIgBJcd9fGaF/93RYfJAolpDXEpS2QzMkuYSQ9kY1CoF4jH5dY2vUQel/OUwzy94okKiIG6m8cx/Pk5F4N7QHvw62udUKAEDQ5xxXSBm2c+ZSU4ylxGSk0a47Vfzm9PyHt05LcVjWycde28fjtI7j/fWmsUpJ9Tytn47nEsJWKyD7cDiHELL3L2P9g3d3+657OM2//fRw07Vvb+/HEJ+OB1lBstj2Axn7L8/jx6fjdDr95LbvBFlFkeu+beYYv3s5OIS+0VddX6QwjNq4WosW4jLPvZFfvrrGmHf9xieOaWYhhG5W78+xSkg+VYXcaLlmvoT4cpmJKQI+l4rTKuTT7VW/37zSSJfz9N6HqxSo1MY1zjjn2rB4J63TZlxiCIvWquZcS77ZDpJkRQEM4zptrQ4pSgHWmcs0XUqslZ2iw7qczoefvrlDlS8pLpc1xtQoc7sdfEq8VAT8YrfZKKooQolEtKQ6H8+1pld3NxXKRsGrH37x7dNx8rFrxWYYComn03GO6bTG6XB8sx2uNt1c+bvHl55Lv9t8mFfZtIGDiPXHV3dd215KHNcVM1itpdIuZ3k8HR/Op3Z/dbMbGhgen5/GaWWhAAUjkBKxloKsuUKFylUQQ62xlEucWtbe+8pshq4fuh+UOxJiuoyp5uSXJHTfbbIWrut67c5hEUSp5GlZrTTbbUeZv37/WJXZKdVLxqJmHxfvda2WKea0+vD184GU/pm1t8yiVq1NLfXvfv0v7ubmX1/vGighV0bwYR1TYBMo5vPhlBmY4fX1rnWmkRAAtbStVn7WT8+HjHK7cVDT2Y/fPD10u6tfvHm1cQ1KunatA/Hd/HkORaCSgq0UaXw4/NOfP3/7tzdtY4RwjU4gSqFcAJUMCUCbsgZARORaamQwiqZlImUUkrQ6ZVYcDGlgk0FIZWNOEgShrFIQglKi7dt/96//i9ZJgfV6O2S/Ps2zlqaVsua0jsf/8b/9v2W/glZXN/scVwxQpclVnJ+ORLIIboYNCdSCFGAtrISOMRIhEDNUYChYQXJRbHpndxttW2G2Zv+6210JqaQ2nz8/Ph3Hc8q9VDdNs3f25H3K5TgvkmDP9Pl0aUgM2xYlKlJKCp9LLBEIGy17Z0jQaV6gcG9pp40o8xiLlDimNJfcadeovgBa4xqtQ4iJedcILnHxc2+bP77eFilTLqVCAnG73f7Zm/jr7z5aTYB4vKxXm0EIoVXc9a7m+ruPD3db1xsdAIyURhMzP4zz07gYobaN8tVcfIJSfIwGGUr8/cvxwiJV0MJaKUOFS4oBwLjmElZrJSHXkiQCxTj7jKABgEhI0rveGVl0ZFEnqYTrdlbKilJJACQilBLnyT88Hxpx1fXdZZmYszXIOZUsSUgGkFLIRmdwKS2d3AvhhJRnHy65phjnaeoE7dqWWuVjehhXEuqn9zeHcVym1UMyVu4b++VukxmdMYfzpXN62zY+ekGYARNzSH5r+k273QqeUnrx/q5vtm64yhlSqilfzufOuVxpLuykbpT+fJkkCkTsFNSIUwwRQJRQsEJyjRZ+nZ6Op7JmEoSkiBQjtZKE1ksuMdG/fB4/PT03omgtzstcfNCcAwqSFJldqZ2Ea0OqsVOoX52WTcWNc/vOhku5aTsr5cGv/3yeJcJ931WOVmGMcfL+h69u317ffngZ/+bT0+VyfGXwByi3TfPd8xQ+P2+7ViF0Rs6gD8exhPVH23bX25VFur19vlw+XcabbVsLAMLnNb1cZqGUsY2UREJ8d7icpksj8WlOGviud2Sa7x6ft1aabvPrp+fnebzth06ZEktYT0opFnTdG06yApAgDKy1jqnUFLUQzdAGn3zKD9N5b21MUhndtsPZz2laWuukNt+8PL//7tMfvtm86rskTS7hOZTPl0kDopQ+xsPlnPx6s2lS4EzgiEGqj48v58fHn/7ozd2b2/aynpZFhJhiLorWkIlocDZg+u58Xo/HVoBsnTWr7Ky82Q0Ni5zy8nzwkdvegcBYs3L6Vt7O66RNOzTdukxrOjZt98dXX7RNI6gMfbtvOj8vn54O2jUVuAowSlcSqHXfOOtchcABFWpLgn0aiVVqdCkbpSuhliQF51zPPu76Te/sebykNX55c9PYdi5FCfU4T1jKDem7/e7f/fQnTzEoKSTTFBYAuMRZWRfXRaRilfp8OI0h3m67LGqSWSslkVKpmek4rh/G6eZqICxD1/6X/+oP1pQyQiy1yXga14ew+rgSl7bf7Jo+nz7/5n/+b/zzr2+3WkswSgzd8PR0SSitbgVR27j4MEsiICzEChEIQq2tlKbWYmQFYUyrDXIVAXI2XYJWCpaqZgBmZlFJ0b/51/9qux0+Hs4XIJTaStVZNxhTQnm4nP/6z/+7zx+/un017JzkvPadndbF5/r+0wtpF/3UuSavOQuWreLKBZUkKszEXFLWQuUUM0I/WOtcf72rlTM57HrVWCm1s83j8fSPv/5d62zTWO/jY8paq30/OKIPKXmMaExbMRcuKKwGa1RT5cPxcgoBoZw8tW3TWZ0rjBA9oABQ1ra69q7RVgIygySuqZY54BxTrsUZuR90a8V5Xo4+zyLLyk4QA3MuSYnNbvMuZAbQkgx6QHVOZJv+Fx1+ezh993K5H2xj7MWvMSVnmznk5yn4XI3VLLDVptXu+TKuxXfGgKDVh7DMRtuDD2vJyPx4Pm8b9W67GZJOzHPwCFUJfJlDzUUrQgREIqmlAgFJSkKlVCNimkF11lpzWoiIyXAtiimt6eHxeZ31/nbXtX0MqaSUYy4xJqeQQLtdms4CImh1KaWkIHLiUmvJIqYocM3y5qpzOFyeLo3W1213GJfjPANbKTHLfMlijXVoGkGYS0QBQgpZi5D4ZrfpJKbCoaTbtslcZ0SlzJqzk7IgAmBJ5aWE4xIdsRYm53LXmB8M91oTY1GiCqjTsrzbNttNN/r0tMaGymDIdZsxwcGndb30MnVSXpB6Y1KuJYVdo97sBuP6SyhIeLfdSyUugb99PJwEfHG9od1WGVNCqDE9vJwONF1vu7vGqr7/5jh+8zxfO2mtTDkvuYRI4zSf1/XRmmHYoCJX03Vn+9Z9Oi9Lnn7QqbZ1nnBe1zarwHmcjm/aTlkBCgfr3sGNkir6Zdtf+Srm2b+1Tjdmq9VS0sWvErCW0pbipJSKMhfP7FfvY9jsetaqUXLfNtq23z6f4mUcrNCN3jqz7ZoY67SEwzj2kt7e7Ng13zw/72S5vupC2/l1zTFwRc8llLkxWmHVSqBWD8cTxfEXb7Y3N1eu6WrFw7RM89ILYbX+NC/fHA6aYdBaoqkQCNloGqy+6bru9nrot9ao1zsqYdFEARUDauJ202ee1svUyfK6dYZQyqb5QfP2ahig0suySOtudtvH06mRtLcuhEhC7pqhhrym3CIxU2LeGNO3XetM9KMUEkE8fHr8q1/7ZwXgAAEAAElEQVT9dndz8+V+23bdtt2s3k9KVEHnECjmdY3PflQkpvHCg9vuNimGWEop0TUDkfr9598/rv7V1V4pqWr5cHhaK23d0HJxjRKCVqDTurrWvXrzVo+XwoWltEJelrRWvuqaFsoUo1LkJL6M88uMXz+eSOl3t7urrnkcp8/ny+fPnyUpRBFCHFm5jVUVf/3+u2Gz/fmbLx6OhwLli/32+fBEtC/L82//4v+yPP3WWKVIa2Wk0kvIQiqjLYFIlf/gj376zefjSjIAT5UvSzVG9BvjtE7eW6tyKTWvSVgmUYU0QiMXFlCJmEEiaC3+9E//6Mu3b46H0xgC1gpQ+8ahEs+n8+my/upv//Lv/8N/f3/TO00C8u3VJgT47Mfv3r8o3XofSEhGyDU5IRVyRsBUMwcCTDG5xqaYQEC73wiqUCovQEPX375x3Y3Rm8ZtgMSH7z5+fn5++/rGSXE6TlyiRJOVmEl6hlOMd718fdV/GNfDur5zAxKOY7isfuOcIHxZ5tM0laIFSZ/SUutUaivF4Oww9NfbjV+W4/kkJLWquZwuz0twjWmJiJQ1MqbyNF94WY1VUhoSSklKJYeYVuBd22yda9tEQkSfkkBQYg2hNaLXykhVag4xx5BlhTedY2pyqYD8eQlOCCIhpbGNI+CeudeiUk3r+nQ+vdr0P7vulSGlhFEqMjhjLuNlXhZAvt62Mwd6IYkQmZlh6DtdcoqnyqUAlFIlpNYIlIRWC91zRWqNG6xRMJ/OCloiiVi0glgYgQWpWpNfpsHpuIRSiQuE4nMulyV8ezpZWb+U/PZ6f8lCSc0kjmEhLPvNxml9Dj5eXnJBRfJ2t1VKAuRc68EnyXzfCK5E2hqAKcV4qpqoV/qypA/H09YoQHyaxsYZjbmDUpRIgFrU1hkE+fk4ApZWK6vlwY/O6K7pIi8xRWLsu94qHefAo1c5OylnoDHmV7YBpGvnoqEqCFEwcmS0iCgoQXk/T3m69FZe7Yahdw+ni1GaU355ec5+MX3XWPfpfOEc77thzvnpeBFUD7VIIbZWdLIqinetwf1OcTKKfvfpCXL84dsvddNcTpeHp/MkaNeZO6kG585+bpXcbOxRpd5pZTUq/TxPx/NJKWqsqlhDyJdp5cBX2870rcZ627ee8aunwxIS5fr18/Fuj3/y7q107uunc/Fzo5LWemOb++0gm+bzuHz89Fzmy94q0vaU+bvjDBreXl8Xga3T7fXud8fx48vhmtKbbt/ublDbr0/rL799/7NN8+bVu0OI//jtRyABtQqEIiUK2UtsnTTaEoklF4u4326dMiWtN40o9n6qsB4no4V0pmYoqc4VIZTzefmX338zVP/D17foHBDJwxru91tl2+PL06/ef7i6uhqU2jUNKZUALtGvOeVMMa7C6BCWnONN2zkhZz81Ts1L9PU8ivXpMn55sycrcs1rCiH5wzxVEhIAQxhPpw8fH+dQC+Dn09OPfvJm50zIibAoJGIkFNUHUwFTXkNA5zpj0zgeD49Tjj94fd+QEcylllCKVbrtu9YqCfUSy1KW3bAddHOaz2ibElfj9Du6aYxLJn13Oj88vUiBUMq1lV/87MtxWTfG/vLj5788fPPm/vanm3a5XJYMSjcI5e5qyySFberLp7/67/9P9fhV09jd5i7Fte0cFkIhqGXSOkbOuSxh0a0YpPt0mjAXhSSxUiwpewQMc2ASDJVF1Ro7tIgyC85KVgYENgL/D//u3/zij35acr6+2Tddq5UqKU+r15W/fXhcp8s//+Wf3+zctjXAZTtsDtP8/uP0+HDsWxNrzZFbbVBAa6VEwSSIeYlJKKwpWqVyCEpqZVXxXnadljqTcVevklLGmX5om6EZL2NvXadVJ4kLoMSNMwTi20+PTsu7rmmwMPM5ZafVTdcRqRDjsqbvDuN+wz/abxslj+P8u9PhdrvZKBVrEcxGSkaMtaRSfvP48JuPH9/u9l9c7TyXItlgvUzLOC1jTIQ8WNsamRmsUSjIKFIFsgCh5FKLAW4a51Oc15UQFdittoM1BclXriByzs/jUnJ1SlpjaymAYArnmmItu9a9vdo9j8v743lkfN237652N7X89NVN29nTuDyfp+N8sUp1jVPWUUp3trNKn2lErTGDorj48bHUty1YQZYKcY05GaJGkqhVGMtEujG7/cAleyDm2BcmSCV6AMq1lBD85cVZq7kqobTCavQs5LyGXsqrJvW3g1GigPzm5VgKc6WvxvFusLvWDW3HID5/8o+HIIDvhgYk9o012KYCa65U6+TL8zjVlO82XWZ6P06dUq/6di7JxwBGWJRzKhuhlRJF81Jq9lEwCMKHcT6cX7683dumzUte6+QvsyBqWrPtr5C4a+Sa+P1pvpzHd5uGBVGBV73eOnfw/nGdtwo4S4bUSF11rVwfjmMG+MPb3bc1CcabrlNGEoh18UKUvnO+1MfH05dXeNO65XL59nxBRFWyUng/dI2xVoth01ehkGmy6nKenXLbRkvhPo1zHpeXy+nz49OWJK+N2G1/9/HjOC2nvl8rCsJNoxkRSIxLiKvftC0oXQTdbBtlzKfD2ca0dfYpxDLNXWMa6xTKWNPj8cVqur27Psf8dHq+32hntg/T+tXp/H5cbrabMSWr5X7zymg1paJj+dlun/3yPM6u0a1z267bzqtwthFqc7XDpl1Dydkbo8bCxyW8TFMM6841Q983jX1I/vFywXm57831pmNrPh5XCWidAa0+LT4t6852xuqUAgkzuPYwzlngOK+XHA35nZDWtpUUMpy9l4fnF5RktBZC7oyRKaXKTMRECOikplqX8/mrh6eb+5vOdkIZK4iZz9PUdRsl1PPxlBkRcdN3XdumULBw8nGeZ3JtK40BmYWWCNpIa13XyLfbbVznp8NzjLWxKqfsQeyvbuo8h1prLEd/2jbNq51+eHj+zfOx6ftuDRnBNnpf2QiJDDXBbx8Pny7zXecGJWpJJMTVMJwfwvPLhbVegG423VsrUy3bpiHbaGOGvn05PH8+ne/v7rdXN5vBdQL29kfPPv7yu2/evLr537x6e/j4Xfjt3/3m7//8/N1vv3x7N6gk1oPrNggFUACU3abNmQTwuGSD6s31zvvcK7Ztw0JmTs4Jh2pcci1ojEgMWkpUVnXDWkmYVpSiOQiCH//hz9784ifboYeUfEzOurCs//TNx82m+2LXGq5/8+f/TwheOolSbTbD6eV0OKaH52fTN2WlcY1N10EO1ihgioWpJomskUuoXJlFJSFr5lqqdcZ2bXVbd/8KlemHq353pdvu4enohHTWvLq7Y6STjyClz7nVYnB6Wf2SHUr1cjmnyq+urpWSawwxxF1r74f2Mi2/iUkIYZF31gitq5Lkw+oD10xaJK6y4gbpB0NvZMUSr/vmGrAyrEuY/DrGZde0zllSModa0SLWKaWSuaC8snZOKZUCShEDcdWkppRZoiKZc22sjACXFHXBh8NBk/zJ7U1M+Wn1ndHbxtYsAYkZfAqNYJnz4Txuh7Zz9ujjYY01xvNl+u7ltBsGZ4wk6Rkto+HSa22lipgAtWuGGi7jNO2UFIoK1pgZkJxGQaJUISSl0zprvN1YydEMHUjBUBklVwAUpZacIhPWsFZNOUYQALVsjNi0tlQ1kxzXpASonISwKEWNvob4KZfBWq2NUY7EGsJCWt7vhmHYTj5eLpOTutEUK6c5LKUsx+PrTfuHt/vDulZRtVB3Q+tTLghryMdxtkY2xlikc8gngqaXAmnXN9a2351miHEjxZThuKwL1zvTlsp55TkmqkBQpxAjYG/trrGFgGvx3q/gLrXKcHlzs+8749cQQxo0/eDN9eDseVy+PZz2u+Hb8yRKertrjBZh9QJTRgChElBZw23fRyQQ0HXtORWfuAW9Jvzm5TS+HPaaKwrX7yWJ4+l45fTdq+tXRkPJhau10MiOSJXCy7Tu91sgcka7tr3JmUplFAUqImy7btMNwCigOmM9iqfLs5OoSAqtFegLnpMPHx+eEuBeCYVdzNBrEUp5OrzonDdDs7u7KkhAtCwRS9xu+3nMeZ2vtx0a9RLC5/PoKrum1Wa7In1+/nCv1dXPf/bP375/fnnqNMphc179puZd12rn5vefpjFVMsKotUDwK0F9Wf0Gaqual7zGddyYwUgUgGOMvVHXbX+UZ2fc+5fzZZqvO3eefNPKlLKEnC6XcW3s4Jp31zdff/p4Cnkuqd/t94wFqtUCKq+X5ffpM7wW/dBsht4yPB2eXo6HBsXXHz+bfvjx1ZVPM0gRV7+sK0vZGKmtdcaNq18ZXTdoATfWEFsQ+uU0P50vieRcIgWjtd80+gbrcfXIpYSwIru+e3Oz+93LAyP0Vm+7rjKEJfz2PDGjRv7Pv/lqFXLXvHo6HjZ911lblvXp8fkv/ulXN2/ftl0jjBqIjNbA9bysimHOhZC+eH0/aHte1gpcg3c3t18CX7XuuaTPv//V7/7H//q7v/sfCvjbq21JY7u5tbbJdUFWaV0bZ7EoxbWK3LUwD/Ldm32S8GrZrcfwMseJdbvZzpc5YNIAUivSTQLp9DanrKSTTJGTsOJP/vAX1zd3eZy85CWl05obQZSiQdhIsYzLr/7mP5y+/eWb+2tnRKnx+dNTiPnx6dC5rlYYc7rettO4zj4iCW1lSSlk3zYOESozISUGzSQkSUntdid0r23vNjuwG207ZfT55YilBktjSK2yIaUU43XffZgW55of3b365bcffvXwPBhpsDadYSVqqWFe1wqqdfvWYs6/P40hhje7/kevb3bbwec6h1BiCIV2ulXFSxKbm+GHr69W7xODsW71iUuRvRSKdtBIq1HqXKGzJARxYWbOtQoEpxBJKShYYs55iTFwJBSREImk9xt73VsF1agCq2sA0HMttZ6WRQpozeZUfMyljONlCc7akvPT+ah0mafTlNjapldSltIqqQUJhIv307hQyqJT1hoSVImYqwAx9NcOHMUHwKBdw8DM2TYWtRDIhCix1pJ9LrvWaWRrVaNgmbMPPE+x60xOUThHRq4cW4BWyQmg1IpUAOh5yh/P5+vW3e+3TdM+T9M5hlsBKtdUMYRsEK63bcxSOzdlNjk/j+Pn06mT2Lb9rWv6rv/uMD4+P1utN207eV9jNEq7wT4v0WeQTfNxWYYl7jvDzOtl2u/3teRG8pu73eMcPnz6cO3Mq9a+2+3J6FyqFekcePLZKLHruhyDVuJKS2etc3qMuTIbIQVh5+xpXlIJN24XhB7XsK7LnHnb99++nN5/c/xFfDWP47v9MPR7f7hEzNtB3+62n9e87+3r1pFxh8vYSzCmUdWP4/RJnDJzWZaccrV6LexzKSVdW2e0kgLv7u4QwFDe9C3rpjxfLscTS3VIxUoYnFHGOttcDWlcvY/lMK8CKaE0Slx3Td8aYe00T+c5VShW2+N5VEiZxeE8AUKr5SGsqVQtyRjziy9exQIv6+qzv960yrRYcvKX3mhs3OrDY8I+I3PtUJAWF8YPx7PSJsRanSBJG6sPj2fXq26jfvfwXEtth41ybqvEbrO9HjaJ7NfPnzCv26Y95yqQh75NuYqSvr1MW2c3tlvHMZVqda1Yi1K/O58fP378xd1Vz7lNaWNbue/3ifh5nosQ1YfHyzzP82Ocftw0y7wIpXabvhH6umn//W9+fSn1D3705idv79qCh27IwMs4ny9Ta/QiaNfvezLZlzXnXKtB9H5WSkOtS01ZKqNQGfF8vKSy/uDq5m67d1pNPhymmaTsOjumZIgap3eNzVxACa37n7x+1TROCSLmZZlfFg8C9/3mZrP7tz/5weh99evzeX48TdfX2x/t971zUiAJuO+NymWs/uTX6+1+OZ+/+v17IcQPX+//bP8jH9JXx2eNuFyWfhh+9Pr+h6/eyH/+67/67/7bw7e/1Ow3vb5phdUIOWtkQ+C0ignBT0VA33YyVECKpujrllWzer9u8s6Xx9M4zkFVFLli0yVu8irsdksgtFSlVlWCauhf/5s/udlfXaZVlfr48PK4Lm3Tb7tmLMUY2bfu4y///q/+P/9vLYU0pqJvna7MX331+37T51yWcRUEJcUQgiAuXEqtyFVbTQIECi4MWAUCQhESGtdjkUhmePNOtrt22Gyv745nf3w+Xu82ZZqfLmOt5b5vlaQ5B6UEAF+SFwI2RHeb3lm5lIKMOfOaS2cdCTGVpK3+g9vdGCMDZEYhJeR0CdkZq5A10WVeM4vrnU6Aoy+MGCCfV99K5ZRkoeecOpaUmREyQvYesRJyyQVJSSFbAbXWT5fJAKY1FVHvh6F17Vrqrz59FJxeX11JKX5/vDDTq20fBabCAtUU0jFEErRvGgJujVZKpRhfdU3F8nE6r94fpnnbdltrtm3jjEoxnJdZUNk6aXXLlbXWEqfKWZHKhSPntpBAiRVLWiUUg6BIkDCVUFmdUzmflwbFZm/aRlnVJqZQxt1uSN5j32ciH2MnrMIiqC6pnsZZKRZIisoPty2C9CENNu8UFq3WXHPJ0fvW2MBCCn63u+paF1M+Xs7Fz3tRdl3vjBPadQI2a7T7dmjMx3H5/eHSAmycbRt323d92wOIbz59XqZnSOf3jxepXOPMkhMDTBHmZb1yysrqee1075omhHWJ+XyZSsUvbq8aZSB1uaaCKKQCkimunObBkFKktbBBnM5TY6zRVglxiunj4wsaczc0V1pyiluFnbNL5sO0dE72fTMMfVQ+pl4pbZ0mwYOQV12TUTydzjSeWqPf7tuD0+uy6FKW1ccUht0mMo7zfL/bxEqoxFTZISEKweW6NyxVKiX4pGWKuXx3ujRcYywQCzIhFqNlqjCtk3Nd5+zhdB6UPBWYwuXN3iGpWOXvnp8Hyl9cbSMDIb/e9rv9/sNxnF5OWpPZbSef8rqoWmtNEWoWIlU8zGWaT51WrWsOcf326XHT9czwfFmkEm9vrkuGl2lU0/SDq2Ep8C9ff7sd+pfTsaaSBPScO0D1/yPpL5ZuyxIEQW8xbN4Hf77o7sEJEVlg3VJXy9rUmmqkd9BDaS7JBFYayKpKKlAWQ2aQRzhdv/TT4bN58dKgvxf5GMsEnyU5glH5GGKYrCHBLfLUQyARTAmHmBgIAoKv6vIX+c+KPA0YHvuu85YwDIILQ6MSliIQ79Zr6N2tnjhPt+3xMPWDC8uizIt6laaLhF/mhSDsx8/vv9/s1tWs7cckz+uiZJyUeY6s5Qm7YiVFeBxboKauPy3S4qK8VsO0m85Zmig9FWVVyey+G1oP51l5naSUcx5s40PX95Pz8/k840QIThG5ub3xzlqtASGUy+l0KspKqaE1fLVa0NPpcXfqHdDBkn585gxI8j/8zV9GiIskUaqHFH01u6jL+j74zbFVAe/6oR2GoW1LTFPOv9nsNIjrUu6//e1//f/8n/vNsxqmL1/XhcBlWUDvMllgH501DEw05c6Ioi4o5s6MApuCWCpTL7LQoGqZauvIM95uu30/pIIbQMcxpNUsMKkgNZFwhqoq+6vf/IqmUjKOAeqtgRAiB8Zx0mniYkQhfvzx/d/+0//r1B8v766b07ZKmIvym+/eV/OqOfUxQu8RRxBhTBk1wfoQzGQ4p+F/aTh9wCBGCAgCCEfvw2RtmWTFzeX8YlVUs9X1Dcb086ePUnDrNUJ4kSYRwmWdC0K/e9qkSY4hPjanEB1k2CIwTwRzaNA+WCswHq1LqZeUBhxohFzwfd8/Hs6USIoRDEEkAkLgAd63Y0SIYeginKwvpJz0GILFKI7KuhCD81ZN1jtAaJrmHkbi42M7fL3dX5T5PE0WaQpACBEP3p3GocpSIiRLOXfhOssm4079NHpvldHOnCQtynItkwyR3z9u3m32f3l3cVnlp3GKCLXWNGqiECplb+cL68zH7R7FqGOcS258/GZ7GLrx7bpez+a98904MkYQjAFgG8EsxXmk8GRB9G1zLsqCUJlCJtBICYAABAAlpYUkwHuAOYCcyzx2vTXOOisxAoBEGyRljFIfYI6iJLgNEXrkY6wySTFrRxVAsHayAZSJCB583J1j8BlhMDqtg5FCG9IYzQA4j0pyPCdisuBsR6PM42HPYcxl5BhFH5tpzDn1EQ4uMh83bXOaxrvVyjmd+3RR1EVapIK3Lnz98cNtKqvL9dNxdxxNwD1XXmACEN70hge/4TREAI233unoRwCxDd25ZU5hLhiGBAIPYPC2H4dBK+ftvCpHZZrjqUrlZZ1b6zDBDuNvHp/TYNfVBZc0AJ8yCjBttAsQWoCejB+78X5zsEO3nOcoBhRjLrjVZlAOQ1inieQcM3qIygUvCbYBHJruTuT7vrOTNoA4571x0LcAxOhd9BEiVEgCs0IxCezIWfJ+t5tTtFxxyehnNQqUZkzk8wWnFGJ0lRdFIc/nE5N50DolGGOqHcDe//RiwTjqIn7cn5A2CAFvnKS8FCTJ+J+e9r47v3z9SscoQkjLHCF2tkM09m62SsryMIzAjgjFrCget6fudMoYui5zwZgQjDBqfeiGBtqRwHzy4NQO3e4piXZ9ddGz9P/32z+8kuSLV2+7EMtEyLQAJqBgIILB2ozwXErS9c3TqUnKcu0kQQRmqeR07sO56xMhIIDOGAwgK9Lf/PzneZmAoI/NcP+0G7Q+9f1xHHDKvrxarLPMWjdax7kAADrvKeEZss/Hc/DgxZp76AIEmLHZrM6yMhprtO6jmtdVmZZFIk6Pj5+2OxcRn8bdzuv5/EoIyTmn9P75+awcJgaFEHTslUPenMyzWa5QDPMyK6VgmHoUrPcEk9vra4KhIPTUMeVckRbTODnn764v0iRxXo9KuRCNCymHry4W7Tgenx5+91/+1f68qxKaUFbMcui8NSqRNMAAhDBOEcEZgrAoGKPeRgrjpMcYXAzhdDyQpIAQOOfyOj9uTpbDwQjjICtykskAcYQAM7S8nP9v/vt/JCl+bE4T5kRQNwy1TFCWcEozgpKMjhb/y3/2L46b+9urZUZiXiZX68XnD0/I4mY/DdYlQjgIi1K2g1UhMMJQjJhibQzCSEVPCQYwMo5hjJxRh3F6saSrRX39uqpXF9e3Isu8MpmgqzpZ5sm210elESFH4+eYgggwCDCCGBFjUjAAAzwMVtvoQuQwTNO4n6Y3sAbewRB7Y6UUKcEfd00i2utFuSizEGM36ee2z2WaUz5ZQwg0we/7AYKYcvLUjhSBLM0QxU5P0zRSkZSzSkP2qTlSFP96UcQICPAMg9aGhHMOBfHOeB8BjJE0TnmIKGUqgsn5QgpBJKcUej9B5Al9vag4I92ogN1rby2EBMAcgl03nK1ZlBnnMkmzGIKgjFGq1ECNSSBslP1wbFNGcgwHiiC0EBIQvdMK8GgRJNYiFwFEEQXvjRQEYIogGScTfYDBR06OTUsExeCshzOBSCvlGHHBARAQBdpONILPj/cHDheCoAAIRTai0doyFRTG89BvTgNFsUwLKRhA8Xma7DgUnJ+a6NSgAxx9HJ3znu3oyIQkGKlxGs5nHVDw4G69eLVeTkpneWYheu7VU3s6nHYZsZeza0RIUah2Uo9NmyphIc4IrbK80cE4MlmbjFMCIUxzxPnr1fLpdDqPBiGwOR1viuzlonYh2hgdF49tK51pHeICKGOu6yKVsh/HAuN5UX6920EQvfPWOYLxaj53LB3fP14VglMyqDgERRiTCI5WQQLmSX7UZpjUsTktUtEFDCYFIQwkgQDGoK/KCnDxPIyJcau0GH0ctJ36bpHK4AONUabyu4enmUgQISoYwZn1McUoFTSTCYD0XTOYvscAP++OuExx13dKF8QvF6ULyDvfT2pZ5IyJGRNVljkblTvfn06d1kWlj8NQSQ4BObZT13YzwYiQMQbBCEtyHcNKECpWvQ8I+Ou6Jjx5PDW6HxPkg7fW2UXKM1Brq1xw2JrbquI8S7JEUphJ5jG+oLjO2PPxfL/ZG2MRpwdlBQlCFicT10IyijwIwbqTGrR1wQ2UYhdgN41e6ZQScpmGOA5MFDyg3geWkEwKb/1wODZBLRcVMsq7qfFghJEjwiE+7reEkJ9e3zDCqjQLxGeMK+OezucQoWu777bPZT27q6qmHze7I1HGGOsIWpYlDFGwxFl/OBx4ml6URZnIbhrbqTsdT8+nw69/8gVx4fvNpphX49BqNQGInPcZY96ax93268+fbm7u3q5XjMAEkUghosDi6dgNgVLpwb5rq0QuZ3nKGCOwGyZj7PN2P1kry7wocolKgIAifGq61phZWWBgH775/vP376FxVoIvb9YchjEGKOrT+bDm6X6/W1wsgEikYJimAAkeE28ewTRECtRk+sEs6tXUKx+8m3yezWCzg5hEwNNijonAmAqJFsvVP/7v/qYqJIruJa0mD7tRUQAZiBA6TtGkOxD9j7//T3/8b3+bSZkxjKC7vl55rb/97gESEb29vbm4f9izJFfO9tMUIzQxCgJd8MEbZwOXFEEqOKoykqfcau/TmshZff26XC7nq3mWy0mpoCbk3ebcE8yD1VD3zwfVGzW7Xl3k3NjgrZYURyIQRKeuV2PHEGaMDGpyZpTef3h8ViG8vVhlgjLOJ4Qk48sijxg5zKJz0ziexnF2eTH50GpTIlkzihCKEMUYx2BNiBhCjNFpUjSEWlLgXDf0/TQt6qpgOQVx9AbBSDHSwGdCoJA/Ho6nYaKUMwAdRMbay4ygEBo1JCLFlAMYPDAIgVWdS04P565pe8oxY5QRxKgIMV4gioL6dj80/VjmcsYJpkwhFTFZ5HJ0/ul4nhcJzVMAEAwAxhgBdJBFitP5LLZ7YDWMwDoXXMwER0QgmWrjtLYIinJWpGWR5CmTMvdj3/XdIXoQrO7spIzViHLvp+PuiV5eFVXtXYAIj9rEEACmkBAz2sZ2ArosMZezAmHyYXs4TnqRyhhCrzUnlFO4LtPehn3bSq3WZV4JwhD2zjKCtPceI49JZ23JuYhOm+k6oUKIyXkGyePh/LTd2xARxauimGf5SU0gguV8vm+H0Sg8uWC7NA+LJA0hxwhrgL0NV3WepHLfjcHYGELKOEHQaptLiYWc17MsTx4+TN/dP1/IbiEJSTiIkRPCE+4IfW4a77SJ4v7YWhcSgmXiKQIAhhidC27GiY34zXoFAP7TbkO8xZhVBZoVWa8ATQSA1CrzqTmyZTmr5o0BXYgBio+HhhG4qIrvnk86hO1hO2N4aSvVjTmKF0XqIDwNTWLGjONBq3km17NSJMwHN19fQC5Ph5Z7j5EHGB26tldKIEQQ7ccBg5AylKKIU3bWZgjoh+1+PByy1RxT7qPNeQIp3h2anAshk3FSWZZ6Kntlz93gvSvKMmCilBq0aweTc24cWKZ8XtQjgKdp2p9MmSaIQskIE/nkx/PplGBwWeVxXiUUH60DIdTzRTBDDCgGgDHRVs+yBEWklEqLcutPHgDy6sVrSelzb9/t9ouLy6oqGMbGxzLPAaHzvLLjedMNHlBOyGj1vFg60yFKDMEWQ55LSXDTj52eJGUEok7pp+dtUtUghFPX8TxNGf3w+b6+vvhC8KZtNEYVoZvts8+TxbJiBHqjPxwOMyYuqkIZnWK6LsqaC+Dih8eHCUcAMaXii+Ucx6C9lUXOKHPeu2ATIQhGCAGsbJ3n53Pz8XhM5mVRiEm5ZjAS0WnsLKI3V8sY3PNut17MKy4kYwgCAwAXzI1DczgM555gLxlkacqopXACdjLKPDydHAgRDrJaz5YlhQzzBaAV7Fs6NRhm2LlZzqfjMWBMfTDOtdYESHQg2eUlSSSgNGeE1/WYppthQoTUCc8E4U4jM3ZAH88TFnQuKQDwu9/+3f/3//3/oBwtZsksk3XB46Tf//CJYMQSiUD6/Hk3uChFbHstELduJIQ46yBC1jiM4LwsMk4YsndXVZnnH5/OQ56L2TotCy5kItPd09E6O6qx76enYVJWX88LTEk3KJEY6wOlfHM+dNP06nKdZoW3brM/aqtwllkIA0BFXlOE3j9uEsqLLEsl7ifTKj2v6ojJ9tzlCeccpZJwUWacfj42PsbRuUpySEDOJYZYcLkfeoGQ0Rp4SEVuIu7GyU5qJXmKkLE2TaV13kF3NaudCz4G44zkeFKTCck8F1W+2uzOEMTbWa6G4dQNM4KrJGGMaWOnYTw2LQYol1JKAXAcjAnOI0ID5hiABA2GkpuiooSOzqWcN5j2PhAAM4QnpU8gUs4YIcb4GNEwOuytDUMSAQ2QIjE0Y1bOC8kxLyEXmaCJlB74Y9fnGY8uON1ba4MxiCJAkHeekDx6N+px7M4XF5Ss12MA57HPAksIwxzbgLrJqwBezqpMEMJomopO+0yIN5erMcSun1IKZxlmhCPKo9cSR0bgpu+jcZTQKhFlkjTDaIyhMVoHRx8zCBNBMcBS8G8fd+OkmPe3VSKYPGlNEPDAt32fUHg5u9qN6vN2CN5fVEmWCgDdKhejQ+dmtDHulI2M7Xrzeb8jIVhtbtL09WqelPlZu9H59jzuB709tVhNt/OXxkySsmo+w4x2kx3b/stlLZh4OB4ll91gysELAmpGOz0M/fm6qplMEcXtqf1pVQHOWm3DOMHgMfQBgR+2W6AUjXG7O0ghEs6DTM9a9ZO5yMQ8L0Wnvn3Yzkksi+zUt1ZpjMNo3fG4BW4aRp+K/GKWu0wKLjkj5UUWIno4te3pdJvL1XI+eqyNO08jcr5OkkVVGC0CIYdhXBVyPZu9O/UchBe3N4SiAELb6WfcJ1LPKGAJ1zGyRDhEhq73k8oh4lk2q2sLwf7cnk5nYE3Ba2T0RS5FKakxJw8s8E+nk9HjqsjrOQmIOoSJ5B/352hcmeaqa/MszTmCkKWSUQYLyVWAg9LvPnxcF0VRlfOqxoSQvF6PBjfT/eNpZ6oC2ly5YEPMijyTyTj2HsQykZGyWvDtfv90OCzThFCmY3i7XpaMeOt3p5P3jheVVZaJ7M3ti6VIUUCI0FfrRZ2KBIcYfHNuBqO4TCgmV/N5G12VJknEYz9Jwi+XC+rjtmkf1Wnw4SluX5RFKsRtWT0dDk/jRARPYvaa3gaIPAipQNCpcbBFXlFC6iyZRqW0f3N3fVtX52ZohimXYoThaegAxfPFnDr/9bsPnyf15fXlMs08xsFbiRni6TQoj5FzIAKhERIAIsJGpWhS3D80Hx+3f/nr9HVSBbmk9RpE7gEn1QU47odWdw5iKca2n6UlxhTxUFny+aCr1YrNKh+ppPSXP32bFNnn0zkBkIZ4PDX3ul8VjCNNwykAUZaLYnaxu//4r/5f/5eoh8W8uqySlAaGw3Z/Mtou5vnTfpiM9z4kgjujVvMMOOct0cpiGoPzwUUu6TxPlhmyASxKYscuyZJYz+rLm7yuF8vZ+dyHUR+maa9MKfkv5zVjjFKZRlTmiQbguVMlFwSSfdOJRN7JbJw0gejFYrEsU+9dQ6IBJCB6ebFCMSDCuChG3WI0HNs2ODBpjZBfFrPqatkop2zEGM2TLOfMubDtxk67WZpJQROLBz0dJzVhknG+GU1vOmzd23nFCZq0mZwNAUoukjQ5Nu2opojQ6GM3qpsVXNSF8/Fp3w5KpYIBjFdFNitTmkgdwNANu6YfjU4YhTEQSjAkwQEASXDeGEclf7FYLJ2r81QyDBDGWVpL+W67U8PEESIgckyTdLWT2346gYgQ8AHEAMA4DgXBp/4cpWDGckyEgJHyKUDibMpxnnBv1TB0lIjoLcUEEaydU9YEDAkjxFuvtB4Ha9zJ2G3XtY7Pk6IkLEDkg9FazYosUvIw9EJr5GPKKM9zbS2OsR9H7Szy/DzZGEImmZDZcz92k/rxcKgIvobI+MAwnqzdDWMA6OVsVuT5pm13zcRAKITklGWMAkwX3HlntPbeYUKx9YYEd1smAMQqS1dlGTCcrD8Pw/F0SjDMONU21ILjui4F+/5x8812N1/OSsmIB582Wxz8jWSL13cv5mVSZN3Tczfqx2NXFZkDkAnBAA8gPjTNdRYYBSGYfhrnZJEweTb2pBSNqG0aZy3PkjxPEwm++3Q/nE+vljOJUSmYYATARKnp8+7cG5sLXhflKYLROsoEhGw8tj97tSpS1ukxSziOblTduW8JBBjgZZpXRb4dx15NSsW6KgCEMILP5xPxerGcM0ohRlW2Cs4ziikl+276uG+2z4+/XNfXIh/64TJNrtcrQnBrzMfDGR1GMpuJPE8IyRkOhE82Hg6HOA1cSIjxw6kZ1UgiqIUgidyOyk/9vLiAECYy2w0qBocQgAhN2lZB39ZZAS0j7OPu6CP8uNtj0/u4VCbkAnmgo1U2mMHTx6d7akftRDsMGgQaKPnTwzNCqC7y+vDsdw/vmm0HRVbVi1SmSHRDCzBikBCMnQ1NO+6Hjb9c5mlSSVkwapzbd10zqVzmwePj8dSOQ5ZlY9t8bs+ekZ+v6p/f3NwsFr9/9/2xOYlMZpwd28YzPiMJjEEHg6PF3n3//vOn7YGIRAKSIlcijDzgXFLOikQIDJtxEIQldVVz2reNDdHYGIDfH0+DjxKhx6fNh3a6fXF90CbhdDkrow2ThXWWcoq9VgCRu+vLPgZJWJ3nglVdd/708Kgno6beIp8zRimGERCPusP0sDsSLtqzgoxmdxeKJ44VIF0hknUPn71Hp063HoYIifVFksAYESCUwrzIWWn4/Fp5kiXk7esX5XqJvP7LV5fL5SI6f546c9opUECGCWYW0935+LDb/7v/2/9p8/n9vMgXuVwti1mRHJ93nz99Xq8XAOHH593lYjmGcGwVofhyXbTHdhucjjElyBsXIwguRKuyJOOEV2V+0E2elfnFcnG5ulpeU8g1gfUimbYOcZlKUVQJheRwbs59uyzSRV09dpP2IaO8EBJ4/7jbH7t+czi9witC6KbtAQhJQiMMRZ5JTAKinQkW4iwvh254f9h459KM99oLKfNUZCFITqJ1EmOLY279edId1MWMXubpuVcOwCyVIkuiRgKGPriIYYDwrL3Sk49hAUhDxmGYWqWqJKWMN4fm8dhURdpP+tz0VSo/H9rHpr1YLrM0TyU9dlM36jITr/PZdt/sTqdj26aMEcHLLAMA7fruuetvy1wIMZqACcqk2AwqhFAmclLKeVdyliZcMEZ5Fn0bgiWMCM7CdMIQAAIDjM4MwUnGSIIdF6kx4dRNflnzgGHEBMJgHBeyUxOAlAGLvIveAx9hxH7yftBPj09FWf3F7SUT7DjaCKILOiEwnZVS8EaZnItKiF5ZyRAAECFWFxmGEUKSSQYRSWSeEGyDX0khQNjvD7obY6UlR53x0brrjB96bZ0SKKEI91Yt8rQus+046UlpOxCMTt1wHsfog1vNL9P8F7fi3PbKqICQi3Gc/KSUc9Z5NZvV86o4D2qRlmWWj8ZczCx0DkEYAnQxRO8/7E5MilUmSSJ0hMgjpK1uziQVq7q6mde9mvpevaxrAcE8z6Prj0337jCIVEJW9AEjBRKZ8Az0o3IgJmm6zsRuwpQBguFPrxbBOwuJ0u54asJpb6ILIEpGJm1P3SARvKrLhPG6mDGLDk1HIqyzWUzh5912Llmk1EOYcR6JP7Xtbr8ri3qWJn/z6iVyOsZQZcJEBGJwzgwmbJuBBn+TiZhmBqLv7+/NpAqRnfvuclHXLH05r8ahf9dPfrv/m9cvZqv54DxwAQevAdgqvT02GYgpIzKVnOI8lRrjZzXtRu9VxykZJ80AWJaF0oIiKITwAKMImLO3hUSR8yT78eGTHrtMFpxRgpmG7v7cPWyOdmzXq/lh6BNtkeQ05eQPH9+/vn0tIuisKhKZOjDons9mFZfP9587bVazyk3q/twoY56fd+PYunH34sVbjuD3Hz/suqlXU6+Gv/nJz6CP3bn53edvv3rxRR5DxpgsC2Pc59N5nPSyXg6b58a5mlFKSTeN2iLW9C9W8zfXF7//0/d/ev/+6dw3zn354uXPXt7ezGfPD5uznRS0nLMvr2+dnrx1IcJ2NB8f97t+SDPx1csXuu1+3DxdzFfUuh8+feqij/Dqf/fXv6go/vh8tBDc1SvVnr9+/0O9unp5d1tyvjs3ozFZXr8ubg+P28+HgzoP3GGSwsVFKTgetTcBUZg4i/vxhGbCQLQ7Nul8XVFutMaEe2VPZ9XpCAmjhDLKx2ECyGXLpWRyYaq9JnmZvHp58ebm2jh36HosiLZmaLvTcBBpQnEyKHu2LBc8dsN//Wf/9P73f08JS/P0F2/v3NQDENt2rLKSS6mVWa/nLkSsHfJhflETFOtEbnFEDKAAvAMARkpjhDbP6GVdhOgsQDzNZpc38/UFEfLQdISSx3bcjK6sEsEogQh4q8ZOW52ly0Ik1jgXHcUxzVJOeZ2mAsapbYF1D9vjN4+bJGEvVovL1axMEqUUQT54v+0m5ezNovoKuY/3j37Uu2PLxPT2clkWhZrMu4fnTT/USZJlklPqvR+MgxDlSZoYt5pVqyI/DUOLEMQIENyoYRxbzkRKedf1T+c2euhAYJy/XM6Bc86Ypu1Pk/l6v79x5VomBLPBmm3X6bO31tUJq1I5BTh52CqtjNZeF2lyFy5chAwFHMK7+/ubi/nNah6j+/Fxd2iayyrPGdNFqrQSAqUcax8xx4hGbYLujVc2pyHPSmunMHYZoxh4iCPDiCLCCIXAj12nSISyioF6YyJEFGGJ4hRhJNx6l8tk1COTzPn+quY4lQqhlIqMo2ZQ52mUCAlGEUYlBUmRTQ6JEFJOBuOf21NJ0OvVTDvvQeQEzDIBITgcB2v0zaw8tfMOoHmRpXk2qckF7yKs0kwwiqJ7M09/DH4zjI2xhcSU0WHUdjQ46MuUNJ0au36yYbLhPCrsHaYkektDbJWyRl2XaZakysNBmW6YAITB24xTebHGmCYcX8xXT3liQ6i5TDgmyCeJSFPZD6Px8dvNYWn8vKqcNce2qZIEEfq57fUwLPJFhVCek3U167V/brrggbM6YQijKBhUGDoMLxcrQYUH3gKAAcizdNN2y6rM8mLTK8EgIrhpujez0lvzab+tFosfT/3D0+bNspYR1nWVp8nj/jAaWyOaJxwB2CtFMKCUIMxWq4VS48mYLILJ+n4YZgkvJB8mpZQFGF1drEopjpNuey28KQhFCB2HkWF4cX3147E9dOPu2OIkexomrdWcMsF5nDSPYBj7WlZEcECpBmSrxo/nNpOJdlbASDHmjEME04wLngzG7w7bx6dNKTnGcZ5wxtL1+pITopyLTkNABhP3/ZgQsLh7yVOJmgGAyAnPZEJezGvkrA2guLiZ1fOcing8ZpJdLGbP7358OJ9FmqumM14v8yRw/rEHx87QQwsARQBJEOoi10USYERQvbmaHR/AD+/ev/nyzU9e3bXH4/uH7dOxKTl/M59fzWdyNmeMiKKo0qzvOz+p++ddKrKszH/+5uU/4Om/+Pf/4U/v3jnG0qoG0bRDnxTpel46ayGiIsFGm9P54FQ3tF3jXXnuU4Ku58WyTOyZrzJeUswAbLUJjgREQtQQoa7Xv/v+8y9YsspIwKE5HD427fXdze1iIdLsRZn90J601ciiiBBCyQTIZmw2h45gKPJsvl62T8fTqVu9+sJ50B/2T3/6w/23f+5chDFQBAhl7TCJJONJmlXL7ca60Nd1evXqShBUZUl0YGwaNRxNSiNEhEkmUkDY7+8/YSF+KuD3f/9vv/v7f1lmyd3NxZuXq3JW+AGfT8djryblZzgzcby8KpQyT7suB+x6Uc4q6ZTtTv3mMPbjiHxABDOC5lVWJmRRZR/e33uLszSrltdZMftxf47RX0o+hSAofTGvvXfaRGvdbL749WzWW+1jrNLCeAuBBxk4TnYt+IzCdhg5E+1o8iJ9MauGseuVmBc5Qfj52Dy3Q50mSyFCBIvZ3ExqO07XCWva8UcMbyPYN/27xy2NkQbHuEARbacxR8AayzGmMIQQHpvWTOMwjM/DZAMqCCwJDsFHDEAk373/aLSfzfMIA5vV86I4dl2n7DwtfnNzbYzNUvFlwhiK2/32+aQooz+5XXXa9qPCwRec3da5dvbH/fbTZlOVs9v1Mhfkt98rqzWBsB3dj5vtSnIYQDupVcoxJxaEh3PHMWMIIgSNshDgAChlwtomGs0J8IgGSIg3DHlMYcDBa58lCUHRTv00BJImBEfoHQFYu+i9V13PIhIJJ4KGOF3MZyMWf/h438phWZTAmRklAOPvd8f98fSLu9W8qA6DwgQZyyhjk3Mpwn0ABxNw8FUA1hgqOEEEYBsgyiQ3jE02sBCTJDfBvd8cKiEJxJzTIs1Yr900+gAznnlEOHcQwrt6Dhn7sNuJGIfu/H53kgSOxmUyuWLC0QiG6TTZGecUIhL9pNTQtWVCL6uS8GzbTjY445yyThByt1xMSnMpkjS3ABpnGIMME0rpd5/up2++vynyQlKZJH/c7/fHFowjBfPXN6uiqhofgrfGqKfj8TYXeVlo6+4yuQqRejcYd3jeWQjqPMVB5xk4990cA4xAQumqKinnz8ejAVAkCUmSz6fm+XDu+97V+blvZlVNk+L5cI4xHMdxslZZS5z+6auXh8mMY58KXs0Wp+MBBt+OSo0qxABjSBAcMI4ReBAbY0Zn22miQVW5tCHA4AilDiKMiQlgczyW8xkOnsNgIMAxzBK2/vLlqW1Xeaop79omYYFjVFGaEOSUKSSnUowuUBsW5exo/Q+bx6enjT81Yp7mJfPRI6ekkMaH57YH09T3YypIQuIyLW9ubwcfGRWP/XDSFnYduV1enE5tH12ZpstyZq1O01QgfOxaJMVyEsMw9KMKDOfzK2jwfhwTji85EHZ0ACRpLlP2arlYzhdB6zi57afLf/33fxcXs19/9ZVrus6Or2aXMfgfD7vVavb6evW0fUa8kGlubfz44dPfff5w/fbtyyKrqZgmf3P7ZaY7ZdV56nLOCk45ggyhvjsf9fSzN2/vLtNVnmxkEsLng4ObfVNUyZe3XyyTNCGyns0CAh7S+8ddIgTCJBNsezochjEVqUTUafvQb3anU3/ujzJFzq1zDkcevAbWMcyNtsojGknfTu8+HahgX7xc1EX2+PBMFsu+6T79+dsPf/562j3uNycNUJIUWBDtPUCQpYzneR+STX+iafIP/uZXSB+8N1N/OnfTrtm9vMixVUm2KGeVNgpZn5D49uay+ea33/ztP5tlNM1pMcuyIhUM7p7av//7byPkEZFz23AWl/N5d56edue8FHVdrC8Xehi///beWW89IJxhBNKUU07z1TwgH0Gc1WV6eZ0vr0ZlCEJCpJKJFwsRaFPPZudze24GgrCD8GM/dcOwLnLtwlM3CoJotMe2QxRf5ImQfNIuFyRJF19dXT3utod27JLeOT+OmhqTVqWgeNKTRbAsiz5ELOgNlyGCb94/ffewidEvymyKeFSeRpthXFBso5eMcJGaiCUGaSpniejjoRl6JiUVkhP06dgTxi6z1HN3PcsYgc/7gwsRgrBre0go5eJgNIruJ5cXHGGtzJ/PW0LJthAp4945hCKijCfpOk3yJOnU+PZ6ls+K8+jyNBWCKhcZob+4XhNMjkqFGASjp8moUd2fu1mWYkA4xSB4PU5pxY0nzEU3jBECOAseRIpJwgkVNALgvYvAAUwjJxHh6KHW06iNpwwQcXw+yuuqnHPKmIuGgvF8fPbF+ioTlGAHQlnkEEKEyJsAzsfTsZl252kw9i/urjdtn3J+laYYQkHlCvFj1//287M26na9mmec05RAWojxTLHzVmtDAGy0QsAprVLBZFI4hK/reimZIHwzqbYZPm8PSo2UxZfV4me3yx8edudhkgQhBOpUTgBtJxtQzIp0HaMdlfMWWZQgIFNRJbxME4toyl2vzDgMztosSXKJo3MYhWb07w97M/QSk1QISjlyJgGWIss5hwSsOHn7amWsl5wPPhy3p0/b3SoRi6LKL9aM0PvjCfnerctMpn8cnr/+/P11lfzVl18UVb09nj4f2240GedmcinGIXhCCaDix92xYPQv3rwcrfPBrzmqUjYYfepaZRvo3abpVhARgnmMieSdC592pyTal5eLvYE/fHqA2nKRIIKaQTXDyBFrz6dFmWDG2mGwdrzK6VxwRsVh1AmGWIqnfjw3TQ7DqkqEIJPyIALB8LEbMwhv7hZlVU3WPu330npjPQbABteMZpzsLM0o4zMRNSAPXc+BXabiB+1oiHVRvLxaOYyOOm5P+7kQNeetdxD666uL398/3jcNnw2NtduHx9ni4tSNehyI9eGkFIA4juPHzQNwwVtFkhUj6Go1Z4wOkx6s/fy8AYQtk+T2os5DI/Sz6WNwao9Qcn1XFMzYrOnGH5+32e3d/7Gut+fh7//w9agmkkpACFJxUBMVsuvGw3GMxIGIvINCinWarROeQvj54f4//fAxu7j4n/7Rr18tZgnnD5/eWzslGA99N8sKj2I/dlUiPCYyLWJEj+fTkoJbXqMYB2fbYInABBMKWW/0dr/Ly+quXNmuHZ2qco5xxJgNyjAmCZugd4fjOWOL4AGICGonUZoTwoPhBGJAGKNO6/tP+xA8S9kixOd3H+6b7vH9hyRNEONxsM2poUL6URFObAzXL7768dF53L1+fZnwQAE8ncbT+IlifllmZTrzgArOlln9/vGznfSb9Qq0x//4L/7vbmoXy+LycjXLi6KqJdPQ6eNpXF7lOEYGXFlWAGofphjMrJwZZf7w9bcM8nMzGhS5pJxiSWMhCJNSSmm7A6AkuX1x+9N/uOtUN2mSJIuUQx/OSmnr9m3/vN9rY37x4vbcD394/3FZFsqYaRy90jERgtGCEj0ME6FVmqdcAUwHH56H3vqQcI4j+fPDAwEgo3R3Oi7KwrmQSDY4P0tERfl20L3z0IG7VS0woYwHCFD0AoCTUpNzuWCEYkKpZNS6uJ/CKst+skab47lRBjiYJ8nNDHNKs1UNgs+y7NOp3ey356a7m9d5QrW2EqFXeTZEN4Q4On/szTKXyzIvheRCHjwwwE7W7ruh8VFScVUXi+VSBfR0PDLKqywfbcQIAIQRITMhEQlZwoOL06idBw/HpqKAEi45ipNzhjgpO02wgzwhLsYYnPdWYJjLVLJEuX60YFQxHYNPiYbBeYsREDSq3hiIAcEWOB4wjISzAoCoLIJUKuMDdgHAZtQOxFrytzdX58OBEjJMCiC4SEQ/GVkX50kd2m4/jNjaOfIUAu1BnmcmxO+3G+DNelXpALb9MIvh1byAi/LrT5vHwzGRfFaknIJgkAdQa9OPfU1BXS5ixC7gMssFG9RkEKYI+uvl4lOnHvanmyqry5x62EdkXRz02CmdcdJo321bITlCBEIAAUiThHHOY1ySOiJ6HBQwalVKY4KL/v7cPJ+bL5bzi9UqYgyj/+Jyve2HBPm79XzbK9UOCQTW+6e2X5VZgGjfNDSq3alhKcwRnOVZXs56D8dTE71HHngXHqZzxBALRkKY9l2w6rrIlouKEGab49W82CEAMbzIikZbZPXVav5uuwddv8qzPM8JI+82Oz+161U9IfrPf/v77Tc/zCitFlFySpkMIXzanZ6fHxm+ulxwnBafnrqqSJjkuSTAesYEhGQWSdsOCqMX61VepsZ7DxJJeY+1i+HxcMxSySh3znfOBk2+v3+ajg0G6NR0KSNSsqLIcpH+4fN9Zsf1cvnFQpiMOCoGKJ3zwY45YdbEVNBM1FxKwMuLfPRMOuf7yWjrGCWSk2kcyJ+fn1KIk0RGGGwwnMHe+wBclWetMlJKIaTu+q4f2/NZclauL1I7aw4bLyO3art5uIHV5FjfT8F4p021WuZZeX/45tR2EsLR9x82u1kiF2nWbg8/nLt+mlCEBsPlfHFxfSkl9xRTKcs8gzDM62xeZIQxH0FjgiyKPEus8h/Pp6LMsA1/96dvIcZLmWQJvXWyLnKG8P55O3lHEOynPvLk1SxZpzTFcdOenwg+ns6cs68WC0Kwsa6W+Ta0kdDo/J+fN2fvviSRi0TDwDAZTg1ZJpv750HZYzdSguyou/f7rMohOef0I0N4sZhTgs4HJWU26mHsBx/Q4u6yuLyDyfJh//VXb1cE6MNhk/KsRSlPMxDQjAsNIASsxOzTfnc6n45dX8js23/1Tz9+983N5Wy1rqQkCQfYj8ss/extlUqvXVFmTEgPEROpdR0BIE+S3fOu6XujowpBYMwoojgUkuQ5r+cFDi4Gz2bzy1/990HMD9tnTAl14OPm9MP2cBqHm3m9SM5xOHCMEQSSwrfzYlGU23ZstEkJi5EkSaYBPo3Tu1Pzej7DGFMMpA3n3X7fj+vVRWeRZJIj0PS90dolSSJYStkITVGmPoZzN+aJoAIdunECqMDwOCiCkIQBWDthjImMo08xrxGF0HIYT/0AQqCMZQBkUoYQyiTL0+Sbp+3T8fRy5WMEX10v+5KBAKUgD02vlHq1qFLBdTcOSjMCX9+s57OCEuI8gCDpYsDecY4xgbM8TRJ+aKcYooxBEQoQatru0PWS0uvFjFGiLTwMNkK8Wi2E5D9udso5xgQGgCaSCk4JNB6qMQiBnfUoAuQDxwBTQAtKDlB100DgciEjBc55TDjAozMKQ+hB8DEa6zDmYJpwNnXKTNhmUoxqTCPop/HQ9JJgjVAuOMzLIk/Xc1em4tiNn07Hwel+nBIA3TBmmcwymRSlCuD3n5/7ro9mvFstiqL4fGwzCesiGwH5vD0duqHipB/bQuJDOz7tTtb4RODLkid8Vpf15nQ+nHUICCFsfQDWljkLMHhtdufjVSY74//4tEHTOEsF46ySkjL0+dBstvufXl2UVTFPCEDUBRRNsCZOFtigxr6tObhczDfNZLVqpslZUAm5mM8Oo7aTOk3m4/2mYmg9KxwImaQCVpMNk9Vd3+SJ+OXtIriAIKQYIhzrKmN5+nQ4FYxcr5d9N22b7k2V1BmfzWYPnT41T3OJCc188Num0dbNk/x51wSEfjg2p+P+q+vLjNOvVovP+4N2Po5aGJfAwDKWSLlt+sQM//Nvfn714uX9uUuoxBCtyyIY/bJ4KUQyGgsg6fqJ1gVLsp1xz/uGRFCm8m619jE8AfC+tXr3PmE0EDxY66P3bgIupDilibybz9tzmwnxZlZ2BAuCrwVDFGmjtcuxi+MwDn2TyuR2fRkB6Qf1eDjlApdJSnBohsE4zxgblX5oP1eMS5mpabjN8y+XP3MQ9dPwYBUhnuRllucimZUYxKD1qEsb4/3z7vPDk4lhVc0pp1mRplnGATSAJGnanNtqua4Ie1W88JF8fNpHQBJGbi9WFOH94diMJksTgaLuu8PpJDkRhPyH33+NmFikiZ6mgJBPkgc1ABBLypS1r1+//t9irAk7tUOvrR7bKYblfJ0yEkU8Pn2SKE8g3T8feV3mPCmW8/XVSjDcD+OHzVZmZRSyTmcBhl5NIqnXl+n5w8e+bZqusWk+T9IUwnPXWkT00IMYAQRvL1ZlmU/HrTIKQMCQ4iwZ22a/7/747nnyUcfotUs4qDGuqipNC2iBC9YD6qFzDlCadKNaXi4Xt9fL17/8+z9+Wl0ub66WY994Z7UHZTHPymrox8O5OY39F69fFZRsm0PK4GK9fPjmD+/+7t8JybMym13My7perdZL4VW7SwR9c7veHpu27WTEsyrDgAcEVpczb3pjlQl+UBoCkAkSgCnLZFmJJMUZhxTAbrLZi58nqzfd6PfdmOf5LOdw0nNG/QQIDMYbgkMMerv/FLCkUpz0AL3LEdr3PUmS0sk6S14sZtumtdZKghgEJ+t6ZbtJz4OzTgPMKCd3edoNE0ZYEmqcj4QQyr1zVcKLROZpEpw5TuZqVqQYPR/PFgIKodEqMMq5UNrAJKOEJthYb49Wd+OwLqoySb7ZPkOlLmLAVmcgqHNb5EklszoRh26IIbbdCQH46XCUjL2+nC+LhFDcaXcYXSng47nFAKEYizxLEykkw5hO4/i0O0SAx+BnWWKDiwCkILJgjdXaWWf99qhDBFez2nnDkWOSZ7kcmx3Evqor5xWgjMsMRuidN1pBiDAiQiaREialEIFzDEAwRmOKEQhWe2f8YEII2BkwjY5Ek+clCLBtd1jWuSwm51ujCYKcwWWRWYhOjfLO5wjVeWYCsN4jiDZNH5wTnF1URVlmTHAE8PZwmLSBIC6LPJM8kRwghJE8WzCdD2Yay0S8XsyF4F8/tt9/+DyncDXLiiyBBDTWbZ+fOUQIAm/RLJdmGnKe2eDNqF/WEoScCBSsTaORKbhaJEgU320PV0y8XM5yDGMMbXPEZd0Mw/OxK3N56LVS+m5Rz7LkYpZrwGy0jCaMdDdVwQTvXVCq921HiPAx9tYPxqaUDNZOznLOL+dlp9Sk+tfrCx2hNpMDNGCSpGyRJwQEEDyEuJnGN4vyxWJeFZIQQuPwq+vV5XL+YbNvTser5fqHo/uP3/7o++Obr76scWqr5OLi6tO5d8B/cTHPy/pPT/tB93/1+nWrpk/NGJD6y5fXWcobHw/aN27KCa0lu6jzRCCjvYvToT1clbwsiyzNxl4d2u54OL1Z1gkjCKF6OfvP337Ap8MXq/lsVq5n9f252R6agnETwcfNZlS+74YQ/CrjMyl88HW92LZDa6bTdoeCX2AIczkqjTEDFI0ReueqLBmM7UczKQUB2pz3VZZSb5lMv358YlpdXaBTdIN2/WQvZUo4CqNRBUpjCIhy5d3DsROJ8KafVDhNU2+3OAaWp7P5Uuupty6tF7fLC09Z57zHbOgGC91mjzghOsKL2YKkyc3VopuGCZCirDLByiQNxmciJRBHC07N1AZd1OUskRHHQkiGkDY6EjxNw8exW88vgIkQUwAZQqS340W1LpO86doiTY/n4btRz/Kk4BKgmKU5IIdD35umuV2sMoY5wqe2k8vlq8vr+6fH5WwRCaPRH8/du49PacYIYSIAEMFqVq6Koj08dc1xNs+W63q/2VWp7IeAKIPUhAivluXbl5evv7jR1k5GS8Y4y4IPSZoqHWx0SSHzZbm+e9srEIm9XK88BCRJFzL/tHmiAucssgzaKfQK7M6dA9hhVrAsReDxu98aM6WLOeQcsDQras4ABi4g9PanLx4f/mvTj9ms0qbFuN7sHoXAq2X+8cPmcO6VCsH7LJcJBRGyxSq9W82I18yOzsIJwsvbn0HCKPWFZNZaF1EqsxdX4q9+9pYgbI09BXhsz4deEwKqnAgIJhTOyo6DrinFwCRpXhWlD/HU95Dis7YQsllerKsiUKjMKDEMzjgAg9ODt9q7cZySJCUEE4yacexdeJvnmNDRKU/FbMa3TZNSFkIMQBs9dco0Wk9GMUITQmZZwgi146idhlC+ruqnw+n5dPzi+qJp8//0zftqmA79WBQpQ1gHKxh7e7lIudg1/Wj8kssc8h+fHzFWsMoen/cxxJerWZVlEKOEkQjQUzv84eNmP03/5CcvKkmV0TlBOEnvz0eaukrKNthKSh/CuWsIQACQXmuEU1TMRvUMtJollJQpkyGJFmGszQQQ4lRmUkqWTvHZea9U6EeWkigybmMkCEPEjZqgi9YEZ90EFWMIm2lGfTarESWlTIYYCUbHyTTKliKAqD63DUz4BCGEAUHy1dV6sP7p0J70sFrMI+d7pQsbN/vDIk3yIqWUbYepA8RbD4HBAc4kyWaXx04dRq3aabfdSW/m81lZlufJzDKR0oC8Lli6G6eHU08QfHO7qpL09z+8fzruX12tX1zOBxWmsb8u+MXqsi6WJ+tfRZQQtmvbrbLDqWv7/hcvwaxKXQz7k/9xdyLRfXG5yIvk6ODDbjuNk8AUGV2k+DiM7/78joOYYpBwkBB0MUvnZTZF8n57qqlgQvYByCSJ0e203zf9UlJE3LysT3ZIg67q8uPzbtztabBY8tMwTsZC3OQJdjT9z/e7w9PmuhQ8L1XbXhIoLtZIJgAxR8WuN83pLAnIZzPKWMHYZPVmGidlGADt5L85nC9KwRnmTrPIlFZj4HkqPo360/3TXV3niZhfLA0iD/t9wtBPrtffWsMo8RFwwhAjy1ymtM5SnmUUYZRSmop8GHSWKdOr51OLjE4I6GIghFV5cVJqVCpYKymSDNVlOZqoxi6lQNRlH7vjpi05yfI8xilPk8G6yZrNU2u0vpksGHrnLAEhaktNTBnDGJN+mpq+TYoCI6RN74zZPD9nszomMknFrMyVGXKeP2+azakRGAECAAJ5XvRKNdYFb2XKlmlJY/zh3ft/f//xN7/5h7+5u7u+uPj+8/v1anmVpUbb4MDjcQcpkQgPTvOUyimOOsxLzqCezDQhdj4egjeXGR+tadrDh+259261OL6p6sPz09b5n759M2OoqvJD08Kory9SQixLsubUXVazQ9vYAH54+LAoy9V8HgkZ7URcqLI8uPDf3r1/8/qNUR4z1gz6qd+v64oAt3ueojVIDaPp5hfJbnsWnNQlrUs6P6JqVi9n8zcvbxAG0ThnfcypUnbYN0zITJb23GnoL1bzy9tX9dXbh+8/Cwb7sU8l8jYq6hPOEcCdQ1lW/nS2vu7V5nCE1iYEd8OIoOl3WwJJ34xDRhHH49RfzJeIpIRnMKj5PFudellKQwkAjkmWpNwo9/R0HjoXI6xn+eWyHIaBJ/hmXaUUYk8IRCHa5OoFv/oyQhbi9OZqNWq3bTrMWSFphLi1flKTgxiJfJYlBHkpSJbk282xolAx+3BqrtZ19PHj4TgMimLyzcMzo+wiL3ZqmGXldZ0fjueTUgVH0ChlJg95CVCc1Kehz1IhKSso67Qaxh5BgiHomvNNVf3i7nbXd51SBc6sNVArNJpTOK/npYPgvhvmQmZCNsaEGLtJHU+nRLJdN4QAQIhKGyQIVA550w+TdzGXCc8y2ylgrXH+4+GknfrV9ZX1HkVbZ+mizCJGrdKttUWSREQKKbybKENUSg1giuHNMuu1stY1yN53/Twt72b1OI3Gu5v1xabttDEIIQrw/nEzMFjNEkB4xNy4ESLgrcaY09AnnB4wSaTMJfHBjQaaxq5yyYh1AUtOIMUIAwIcAlBy5qPnlPae7g9DTnCdJf0wJgg2Q08BvaizKk0nG/U4TVoLAq9uFtdcckK3Z5IIHiMQAGxPp2gtp4hg3Fu3PTVif1rUeS4TCJAJdnJWe9MP48NmH0KYlemLq9UI0PncraqiFCxm9aiUbfve2JrTKis+n7vvn08o+JSn1xfLo26PzWmVcw/wu+1pNLYqis/toPthnRctIhiBaWh9RghP/GRmCHImng/N9txQisdJX8zmm1NHvS3ybDAxjS4RcrDeW1CXKeOynfxj00StWJ7/eDh64/IiD86b/UOZJJTlEcd5ke4PJgTYDmo0lge4zBLH2aEfd5Oap5TQbLJgvz+S4DIhgwvQ+boseJLsO42wPWlz//Sc2v7nX3x5mOJp8zSTYnV5oQH8+LzjEdx3+u+/+e4vr5c/e3kJYtTRIoytBpFz1Y7cA+vRrFxNZtLj2ZlJrhZpllzO6kWaltXsPJlg9c9uLg/7YwgjovLxeOSElIXctcP3X/9wWxZrzmki6zxVEH9uh8P+WARXC86qmhKm9PTcqOd2yAlYliXjIiH9y2XFYKTA1xJnWYo4P5zY4Tw0o4lOL8tUa12U9WFURnUBIh0AybioUEK8QUwkhEbvahR3+12LCCL47Yu7nCaE0U6dv386XMxXKGVzY2aMBm9zkgeKKUMEwjCZKkl+c3mVTNPheJCUpZwHpcFisU7z8+lEjRHAreelG5xm5L2e9uNYmryUAvnw49PDTV0zBIbgZFpIC3oxrkUevWLQCRju7z8SKX95d8MgrvLkuuLCqcZ7nMwJssqdk0yWPE0hfmqbf78//OO/+nmKyXePH8bgLtK8H7rf/vjh1198+avVomuby7bFELbt+f1uf4vArbHAwpJTM7Rc5k/70SH0y19e5/OqLtfjqNuxKZfLAvDeQgig1Q5hcJq6vmuSUiwW84u7N4EkXPBLtuiGsUFeUDGYCWN5PvdWg8X8Lsvzzp5E5mCwGSeC4zCBNC9RiAQEzsWk46KSARFLpOBcNZvV1dxYo4NoHMlE5q0O1j487rfNQLlYLIrX1ytgLbS6KrN5NWNhBEoXKYKQrr/6J6NPicW9gT7iKuf9oJXWFoaB9KmQGIIWoTzLZnUpKTBWPZ3Hp04FEL1Af3V5ZY07NF2njAXg5WzmBzUyZxIBQGjHMU244DyOPWUZT0QeCMMcBJ9maUYJBPB+tw/eXc3yqzrViU8EO43q03lYlWXG3KnpjwCsskS76agapHSWplIkKSEIwd64BJNzNzzujlKmeS61UQVPXl7OvDNX8wwC8uf7ndF+Xoi2G1Q7AO/WdYmdLXFgZZoKHoL7yc2l8iFCBAPcbY/am/lqximZZVnKCUMcQ4wQPYzjh+PWAfTYtJM5vJ2X1qjPx4P1bpEIwei8KEiIO+dG1uIStP25O50g1jwllIMQCYoxOk8irJeX20/3euyhA0We0mwBzBCi85AGqDCGp2HgBgmPacQBIIhJ3w273cliNMHQKqInVQrBAKhkkqX8/eFMcMwR/dsffvhyPZdwlQmxruOg9abplLUwAOzd68t6OZ9hlggTtHHjOEyTMdomjJ4n45zPJEsJvavzSBDGqM5lifA4JpyQycNNc14l4ifzEkBwMuH7pyMCsU7TqR8PnX5Wj0uG8iTxAH/YtN8+bhPGbte+0YaAeFFVdZb84np17LoslYwnRp8pkF1/fv/uI/Pq5c3LvFhHSEatytksMiyiXVaplKn2aFLeg9Abdd7uT6em4Mw5v+R4jJZF0xkLfOAUreq0qqoP+xPFqBv1uR9qTrUPz11PMaylvC1ZkiZ9iOdhDABZwAYTMhAPfbvX48vL1aBBCCiAwJSqMk5w6MYztTopk6pIN4OeSS4g4BSJlxeXZQkw22yfykTOZzMUgzFjTgCbzQ7G6fOxQLGS3GeZC4j4gBEsUtaq8Wl3yAmyAPV9t5A0RljJZDJTToIt8j+++5BBT/KqV6qdhpvVxWUifr97HqapevnCEPbcTeP5ME/FMuHj0NkA+klJDKr1+v3nDzNBRV1bgIyJwKN5mi7rKlgfIWDWdZM+nU/IqEVde0LJvMifnh9ae1785GccoG2v3u32vK4qgn/4+ONJ96vV6uXN1f/4m1/Pfv+nD00bHG37gVVlkRUIAeRllqUMoh/fvbOC/fTyp0ap56dtXqQC0xCC06NGoOlPkBCOUFlVMS+Gvr+FTEUydL0F2aqsL2dBJtJR6pQCJPFBB4pf317cZBRhelXlq1m9McEZczy3gjNZ1vun5z/ujvMeEozqMvdajT4gmiCv//rli5+sL51SCcXHU/eM2H//l3/dTwNBHkAoE7FeVGocOImPTZfMlitBJQG2bRFBgvMkK9KyOnUDsPTTh4e6zBPE2/2Q1Wkwyo5TAMgNU7QRQk8lqK9XcnX37cfPm3P71d1qXpTvjirLs7ZtrPMARj11TTdoC7aHxgW7ztNJKYi5wYCs1klKLUTHXWvch0WWnPYtWyfH/cGM3frmpm9O+7POGO67g2QSefqnP9xDhL58Obu+Wa7qum1HGP2szjGOs6JUrUskY8uXcP7a6tD15w/7UyI5zVPOCQth37WfTofb2YLCgCAShAyjOscgCB4GDSOap2Kyk4oBAzATZCXpj4fTu6dNbwMDQY96noje2sPxJChf5EXGmRS8SOrTaLquOWqNIaoIhsGP1soACBPb80EZA4N/2u4+7w8riVl0m35aVkVS5HcwOK2PpyMA4NXVGviAg1daH00bACiqvEwz722M4dXlilAAQTidx8+HcybYT4vZvh9igKtZBlF8agYAiYV+MBqAQAW3k1c6EAyLJOUku5xVp74XDPwvg8l/e/9w6E0CAwXg9cX8IhHa+1RygsCkTQ9AVebHfgg+Zkkq0zQp5wzFNZpBP8HzWcQOA9C3XZULQgiGMKnqtJrH6ClFVKbGqJTCURsAcEr4xTW/33RGBcKEjd45iwiXwADvtI2LXKyqAs/Kybj9YQiQQExKwSJAiUiWi5okuYcsRBhjdCD++/efY9evKKmLxAFXz5en0fybr7/9qs68dYO3q1xmVLQK9FYf+r5KxNvLGSTk0LYqhBCxseDpNExWJzCIKvnhub2tM8GghOBmvUaEfHp4zCgZrHsaLRMsiWHB+a+ulsdBWT2VTLbK7PpOojjPq5usPk/u027PQqxTPs9ms1er03mLRYKydN92yLo6rx77HjlzWRdpmn469X/ePmaYvKxSIvjjEbXnIRJSJ6SoZJpkxiPj/eHcHQc9Yv1w7NSkOQQSIdVNIcYiS22MHsI/7Ft86OqEBwBqQVszNu15lmcFp1lazGelbZVu+ot5TaDvxuHQjZwyKIWyXinrrS8YLsscNuNXdzeCMwXBarnOOVuWSS6TyUZAFTc+4dGaqdW6cd55hHW3XpRVyqjgTLtZlh5O7aQ08h7x6rHtSPQ5DkSyRZH/gy/fpBjwov7Dx/vN4Txaf5kmf7WaOcoOkXz44WPuzJcXC5nK4zSWHJVZsrMeQKS8MzCejaldbJUy1u1bDUy/XMymECiIAZHPxxMd25v1Ip8vhJCk8xOT1Dn9ebMjkWyeNmfn//Hdq4qxVMoilakQxIGz00CKF4lQDthp1IysVgsGQTOMD8fjsqwJJhCCyFAKxeG7bzpdXlb15XJ2mcvQ99SHaN3m3OgIMGaLoqzr1WEYMaUYwgDjbF6mXBCX/Hh/H6BbVCnFC4wJFlWMjkqExSSAroVICp9VFZPJ8kpehXtrjTPe02wxX459C3i6P209wv2oD7tNVWVvGYpYUMFezCvn/fHU2AA0xI3V8+XqK4Av6+rw8H4KOslnGJFiNjvuTkk5NyD1nmRVXlR505jff/eZ0maVMhjNYrUyxz7NhdGuuloX87VS6LA7BYjHQAmApYAlYzzLm65vMBGYndsh00GisBn6WGYZxffbnaxnX375y/f/8W/7oY/OJxnfPj7RWCckYudOxwY5wfOMTi3BfPd0ADl///2nvp1+9hcvX7+4KzKRl5kUTIIAKUppRLblkkEsxPUv321OgwMEkatKcEqezwfO00wmM4TFOB32R8yYhdC680WWAwhJXd7O5ybXmMJxEn/34dPri3U3qAmAFUcnY569jxj0SglOr8r6+XTcjvrlYgEBa1TonYbOqUlLSI5td5LsejXLOPl4aN4/HcZxAMEzhC8ywQgSgg8Qx07dH5u6KDFhKeVwmJr2bJbV7nie1IQixoguS8Yxut8fT0NfZslv3rza99O5740Li5QzjOZ1HVH7+dgiTM69aZVelYWCKGJsPUgpeTo3n4/723nNCEnyhIssj4BdkPOgWu3OxyYFEWGoQWzVNMtygWA7qVTiskqQicp4pxWF0Guk1OStCowU+Ux3x/P4GXBDfTw0LSUrjwYQDacEJ4Xa7K1yUQ0CUilFQGSz2b1+dUsSLEUCIkYRUUJBFFrZLAwsOjUqXMnVcgYQ/cMPPwBoImKTcy7ibhznZfbrL18fB/P+PFzFmHJ0lYv/+atXbtQ/PjxpNVnNnYt20nMYYABlwkvJmeD7yREE/+bVi8fDUTDoMRtGXaS5snHUU6+Ud6YWLJGyGUavp3OPT0rdLup+MhyGt6vyPPk8y0OwKng9qadh1NokBMyKJEBwnhTDZFamLGVJkv3449PT/vTF5SqrCofcUXtS3yHCHk49DJYk9N1xWyGMMPl2e87ahjC+2x1GFO/KF0Vev73hX3//fuzGm9kFYXj0IIToPOr66fl5S5oRI9QH9PH56avVbNu2HrMFY5eZkJJShH7cHTankQCw4OzqYhURQpTWZV0mlCZV8/w+RyFL2RWff9rAp9O4zkFV5Kehn4wjlFCCT6PdtT0EQDfdm8tlvVoAhHQIp043fbeU0psxy9MJk87CSdvzZNYcYgSrshx9dNYDTP7w4eE6S95ezCgnXqvP221NGFhWaU67CDNCMGUuwHVWP7VN6Pov7q7SouzaYWyaYRx/cr1qrJm0KjBulRmUd5OqkvzN+maadKs9pcRDbGMvMRlNaPouoSBLChq8yAtWLo7G754/EMHlrJxBZZqhJ5RImfzNz36BPfr6cVdV+Xq9aI77r3/4EWE6z9JFlp0Oxz9+/91jXUCMCYrROg08ryohZJGXnDCK41///GeY4P3pbEKIEbK8Fof244c//mnXAsbneV4vF7fzOQKgpkkpGXTjIi8zjp937af97u2bNwmjjgnnoY9RK9v3/fZwiAh2PUGUJoJb4wZr60XFKEPWbZqTR6DMkmEyP//i7Z+fNt991BIHnmXzixsB0f7cPHbtopzNiuLf/u6PExV3szLicHl1cyGTf/fhk9dh6A1Gztbw+s1rp8H5aWdwkGVuWAaYmte5mVSeJMemhxB6jMfgA4LFfB5J8bvvH3Fe3xS5wNQbgxFw0clU9JNSpgcRWu3ZHMyLnBFyGlQpBcDY2en21dt6Nm/bxgN8OnZVKetBnCmQmECEdk/bgoNVLs/dxIC5f9j+7t2nZF6xND90rYVeVjmGaF4XQggExuiNFBJlhVy/knsQreOEQgiLJFF6tE4PvQsU14UcunNKxbqqd825GweByfGEjpxc5Il16jz2i1SM43g6HNu2rasCE/JiXVOKRmUf2ma+mq9j5Y7n4zhoZ7Sxz/1EEJQILkqZaaDGyUn+0Jrns0qpvZmVwZumG2SSAEpYkhJMLtXkIPZKDeMgy7SqsmPXtc3pw+OzClBQmorUk0Dc2DVNTkhN0f1+/9v3n35+dfVyuagZt1Yjjr54eblaLpSxT6eNtk5xXAqRMN72ozL2dD5vn56om2SWUoZER7TzmNIsR8S6myrPGS0T+tQPztlJT98+7UdvfnN3kXHBEAjOU5b4ELfdpI31etr3ZrN7ToPjgWdp7tTBKNN1anfShMkIKUqXkW/BdOYcMk4Jl6fDqRsdFmkABiAXEQ4RQcSU8wxBDALAlhLgtX14OnRaxbGPwBsnm6E/n5u3V6tdO5gQbueVc3EyetcMkrJAyIj13c18MEawZBgmQujPXr3SwZeppIh01joEEUD7fhicE1K2/XDoBiaS95sHNE0XhUxTQTk/9Cp6V2VZZ2PXK1uD46AnpTHBLkwzkZbl7OnYfP3jp9C1cxLni2xoVMb4yypFghdcSCLGyZ9P52VCIUW9Ut04IOd6a2dFtZZkXlZTBN++n3QAjJBXiyoVhGfFvhlsfwLBkwikZA/d+bZcVIXUET8870kwUiaLFC9yFjm1EQwa2pRfzIu3r+8eDmcK0VM/FhFXeXa3BNEYSYCUmQ1QGwMxwlwYCLtzIyJKs2JWZk45is/X88pYpcwAIX46HstE1glnOOjop7bNGckEWS1mnw7nT8/PDBBj7GY0DA7X1/Ov352GY/t2MfvVzTUT1MVgAmiHwQf/+dCKGDKR7iZbw1ClWV/56XRyAT0fTtiO6WyunB2t23vlgj+Nw/OpicZiCP7qxXqYVIBIJNl32z1PE2dtxlBA4jQqEv08z5ppZIxqGBLOoid/eNicnu7/4uZystEafVOvp2ABwp9PJ9LrMKuk9c5Hc+hGFX0C+ebp3mj92O6xM9C5VTVjCHV6QjKdVUE4J3w873d1ld+sVpTCUoruTKq8bI7b3dj95O4lCf7zfbefGsLRVTkXWZYl6e0cvX31JriwHYbDNP7s7vrFouQYdf006uk8NA/n5vXVZYbIj/cPj/v9sq6966JHmPIvX7/+9ptv/vPn7wEms+Xx5WoOnCJ58vZyZc5t13UYQIL5oMYxAEl4ytkyk5+2O8xTFMNovDaq5+JlVV1X6WPvnSP/7c/vbtczqudtd65W1bzOx25y0OaLrD97woU26vFpx89DmIgdw7LK1DD1OkSAfPCc0FevXqzu3j517puH3Xy9XMyqSfsYkNKWSy+pwABVibAR7I4to1A7W6dZ1LpTGnFBMR4Q/vKXv3748YdWW+bx4fEch76/WS3X8+iNVa7KSy7MRYZPffjX/+3rwLjIkuF8XtZrLhj2HkTHCikE5d6N/UQxxqzwJK/qKCb7zadNANAhlFaVGe23D7uqyG/qcv2zLyHlylhqzWXG/vDxITbdbV0GyXOZOuU5xImUTdN2TUMxsRGaABIiMHAIRK3GnNI6lcdpAMHsTy2EMDJW5DnHoDPKYXwczZ/vt+dRwWCVdoKRT9vD7RrOypwgyLPUu9nT4XTop0UqX11fEgzv95QhvJrNz9MYnGc4loJQFBbJPETUK2OO5xR4D4Lx0RKCGQ6YI55hMzDnvfffPz1brd9crD9/ftw3zYwLZs1vXl1nUkAEOQiH81lZU6VsVlSv1qu5EFppRskVT7bD2QfXdy3meHQR9FMiBMYRI/Bx31jjOaOMk2lqUp5T5COkijjOCeP8sD8DVhAIAhZicY2fHksZ05xCHiGhx0Yp63wI66u7sn6gjEQmy9WFNi2M0dvpzfXsJ+n8/ePh8+OnZSoRJZ2J51adh14Q6CDWk9VOd9IP4zQNIwT+t99/UuP4Fy8vVxfr86AJxEetpn5IGL+ZlYgQZTxHBDDfjJNqrNe2DU4IscyTSCin5DyEMfhaJo/n/v3j06uiWGZ8XXBBK+3i8+NzTsKvvnzzPaKT826YAgCMssZYWkpDQY79qkpFvtgZvBnND83w9Pg8w/5injd6YkhgjJpeZRyZ4MbWckExQV9crz+fJ8mlLCrC0K7p1qmsLma7Q3M+nZ+68UrCVxdziOlpdJuuu0xYlohMEI5pH0Bzbl7V5VfrpY2xi/g86ptZCYbp0HXt0C6KjHFMKZkg+cOnz8Lb5WIOoLvI+bqs3TgZF9ohIIQjRBDFjNMszYoYCw4tJM/Hts7yuZB5WUQAAhbPnfrtn78tCBD5fNSaBVvOEoTwy/lsY+NmGBwAZZFbiI59J2K4WMyLts3uLqxH/TQQBx3EZ9UuyhQRJhEuV8u6LDtAIwE/brc0Ru7U9Tit6lIkgmIYED62vRoVsNAGMLgwjqO34cPDfUbJL7/6qsfs62/fLwis0gJS9Ovb9Z+9PY9WcLrv+9fW5pR0OrwuSvJ33/15mG7v5vNlubjfbiCGh9OuGc5fvHj1+9//+d/uz3/x1ctXeSVwqs5Qo/j6xbV0P/vj/XNz3hOJZJGXjO12jbJREDZAlHMREKAEf/nq7tj13oXR+LPSl69e3lF2c3HRnlr08OwpKxOxmM2mbgzAWTfhAFOID+PYW3sxr27npbXh09NmP4wwzX/z05/87O3b1nzXe3RuugdOL6skIZRCfB7Gdx8+nEGoshxzArt+as/N1HN+Q118eHh8c7mgnExIMoAG5/7RX//1Yb9/9/C58E8LEjDgRGAsyOAszLEmoJmG4OPFq0U+z3Srj4dDh4e0rN68fNkez/B5055bgmBRF4vrO1LfvqxfLJZqczgBpbf7/Y/7k0ySn6aJjqP2Ps/y9Xzxdj1pp3ZN/7w/54K2baMDzJOqNWr9q79Z/Pt/rndnrQbVaJ2UIeDj5kwlu7x5mRUyTkfi3Z/fbzTkScKNtbPFOsvyxcVFQqPRMStLEZwkTjcOAxPE/Hffb7PZTCBSMooZogBiwNbz3LtAKZNpOivL4PyPnx8+bg8ll1+ta28ngD2G/qh0j6DI0zovyyzhqYCYjv34YbtrEpkSfFPXLMCAEWJ0zQs9TeM0QYC4DTAvCOO92kmZIW9fVyy5KNpm+Hw4EM5zIaAPIMZRG0+QcXZQBlHy8vY2Kcpj0wJIWm0u6uyqTn73/vE/fP9+VlQ/u15dLSqCUcnY0+6Qctn2favMej57dbHsBvX1+08VY/OMfXGx9MqEAGOEwFrXtQyHm0UOGWdcWuO8853SDoIcMAPIrpvuT8dSsNOgGRMXs/XQd//Dz97CEL/Z7TJJEr5KhaSUbpqp7xvOcZqkbXM+jVORMj8NQJk3s/xgdsM4TO0krE1WJeExm+fg1JphyJIkeq81NI4OLoLg62U5jqNMhTWOUerHDkSbCel53tlnTBBORYiQ0WRzaA9tdz0rh2G8rAtEqg/70+Nuf12Vi7zk9v6iTK9Wc0c4YkhQlueFDXFSxkLc9aNzQXJCYswIcSBOXjMKyzK9nFUyKe4urt8/Pp3P525Si4zYOgnAlYWYzVfNx21wjmI0AvLDcewno/WYOL3Iqrc3V/RqPi/LTXO8qdPZvG4DNXYy3p5PIwvw5mbpYRybVpLEBTL5+Ivr24/n6cPmIXi7WuS3V9cHe3g+Dae2zzkMXvEkO4xeBej74brMv1j+vPewOfTr2ZxdXyeCYsb33eAgfdhuMhLSNOFJ9vsPjx+fdtBMPLiSMyqpD6FkFGPQTm6yp5e1iDF93O0vy4TU5cPhuD/tfEQPp+NP7+6+WK/7afQxmgBThl9ev9wZ/8PjTo06YXwkdOxbH8KHc2On9uWXr/tAhcEUgraZqGjrJJ29vPnh8elxt5+G/uZiuZBk0sbH8PLqYt/rrmlqzOpUJFlaUNQqc2r7m+tbQOF+UBT739xdtovF33/7vZk6KS4WdeExSETWKiUS2TfqrswWdX4w8If7zVWCfnJz8f7U//s/fbu+ffG7797/g3VVJxmM/vZiGTl//8OnDCOSF6MK67T8w8MP7nwif71enR433+1OF1eXZVUuCeFX121/qqsKTe4/fPgghQh62jlDGMPe99NE8vyy1Ds1lmnqJnW/Pf6nP/7prPTlzdUqzW6ThUx4LuQkNBbpaJxBZL1a6eHsAAYRJUyeu3EEw2i1RwgNw34Yr1YL49WiykHw+26YihwyHrzBVPamuZyRH979IMvy13/xs7Hrv//4FGOYZwKA0I1DkUqrhh+fd//kl2sZ3d7bLJNnYyY1pIkclDE2RIREQjGE58PxiLwbT9Rvvrgqr2Z5liA4KejDpHU0UIXB4OFyXkUz+haatqMcXd7NgkfbzcZHn6VJt2/Yqrh4dZ0s7o4TV1ht2oEzroMv8+QtCIhxAeF2uzsO6ubiYjMMKEYYUYSIsLic1d3H+8fNNqG4zjM6W77++V9u/s2/6hGykKjJHh53COOszq+vXqoISpnr/b4/NZRw60KaSsQYJiI4ADgCEZspzGelPvYg+oDYu4P9N9s/vXh588XlSmZpltBEyB+etov57OXdHQzuue2eenWRyXmR/PJq/ng452lqLf5uv6epcSF6BEtCt13HKORFLiHG3r+YVRTDLEn3XTd4RzDR3pVSnAfNhJwnycP+8KePH2elzNLsej7ru17gHHMp0/JyHbpxvKxLH8PTqB+3x5/eXJqId6O5WVcmwsfdeZyGpuuPTbcossvF7Iv18tsfP7UB/tba746nRcb/wYvLJKXYkd55QVGn1e8enrA2uutsXVgkyzL7yavr7z49P7bdy/WslNyYCVDSats2o3d+kfKck96GCMj73YFjMi9qRqAfRusmmcoRgyRNlfG3daWDa7VJZXLuVMoJyjEjRKMa7hsS9TR6pwFB6rDvvv32vXEhEHKTFt4qISjiQhnHMQyQKuWPjUKUDoPWk1qv148fPzhlxYyjiByaoHFajYdxv5CyWi3qWS7T4tPzcb87zBkx1hujlXGCEE7Ry9Xicla/e9wmqVguSsaFdiC48GTGMpXR2o9PDxdVLjGWmFDrpWCBS60BJbmH9L6ZeguKxBinOHWLIiMglKlIuPDWU57tB9N07W2Z52n1r795/1++/e5//ZMXJWM+Au29kDRPq4BpAlFD6P7sbXDR2KvlbF6WEkIb7J8+3nejeuoetFYvlsvjGIBWv7pZlGUFuPjm4TmBaMniNCrdm5c3l9vJGaMu5wVBXqbl42l4PDSFoDYCNQ6LuhQRWW2PTef0+MXdHU3Sp/0xi+5FmY6GOog/PO+u5nlVL7ajQVGXCb2cV9rBx1NrhkOyyh6bcxL9z1+90JE+7/ZnYzf9iIySnFIMqSgaZ3tlXqzn28P5pIY+xqlvvR4vCFi+fVmur6djt8iD1sOpV2Z7YmJK8+xuvbZ64tFIEsqsOg3m+dQWkjEQVwlezq94Xr7fHAgCs0zs7Lnpz70L3fl8XWdZlnWj+fnVRUWu5lVmYzDGT37cdyMGMSHAeRhA5BS8XVY38wqJlOTj8dgkhN9V5W7Q7HQM0TPoXlzdhOvltN/cLuqkKMcQT+emtJ4Ui6WI5F/+x//0z//0+//Vf/cPf317U6RZlmfBGJ6wxbxMkpQj9PUP387Waw7ix7a7XNWXN/zw/gOExFl7bs+SUYQZ9r5pW+NUFRIYwPPz5jz2UiayKlcXF25kqhv+/P7z95tjH9xVmiIXHj5+PjUtlaysSo4BZWxdzRCkbdNMED08PBHK31xdfHl38+ff/fHf/Pjh//A//Y83i9n3797vzuqnt2vsXd8NwLsX66udsdY4o0an7au76+jjtjnTXLycyR8+fzKYffniDkWvVbs/PwdnbhaX0MVvHx6ur6nzBlrvQYBctI0XaeSXSXR2+7STZc4w3T5sMaMX6/Xm8bw7DNksu3l9k65f2fSyHybn4NB15cUKBkBoSjAuRWqM9S4EM+lpmKYeE+pDzIS4WNYEwrrMfoLRsR98BBVn9Re/qn73X4ZdO3niO9P2R4rhCuDHh831zdKGsLp6+Y//cf///NvfEyKqMhEJxhwAbyDKRcY5gSE4o8dJta66vPnqN//7t8nXDw8WROz9h81ws6ZVmgZnh0kdukEZRRGcMOKMAMIX1QIQQlC8KepSSCHZoetxiAki/agooxaCAEMiifbg4dQ0fb+IsQdgXhYIkzxJCKbLKq9ScmzPnJOrxUzK5ND0v33/+NzrxvpVKpcZtwS+Wc25NlZNo/GS86tMDG3zX7vmdlbNi7ROEmqsmqanY3vupl+/fVvP6l5r56acs2M3QcIv5qV2Jkvy3bn57v3729ksT4VS9tNhYBTNE5FIflLOehAxUYSv0tT67jA2u1Nf3l1WRbZrzwi0nCIAAOMpCKDMMmvNqWk356bnMknEzfXNMI7nvum6jjJWVckosPbQ2kYylqYyeq0GnQD5xz/8fn9q+t7X8/kwGFJFTFNKMuORDd6GqMapV7aIsTsdj3V2sZhJmTCOGAUsUsUEoezYqifj1WQmZRGhDqfHdijSXGTZeRqOWj0+PL1aziEEtxdzSjiCQAhhPNweOsJYKQh36N3znju9YKiWyAL45+cd9+FXr65VgE9nnclkPwzCaQgsYTFlXEHx1J9H7SiGEeKyKn/cNcooAC3C/nZW/vXlvBPRGOOsTUXmtMqSZD/qfbP99asbgOin5z31qsqE02NwxlFurF3kySzhShszDuui/Hh/X2dscTFLi+q5U583h4s0kZyKQgAsk6y4SRFEiHJGYOjHoeBoebf+9v7xh3fPCAKBYIPwqfn/k/Qfy7qlCWKe99nl/e/N9nsfmydt+XZoAAQBNqWgEKJCmjFCA4000d1opLFsMERKFAk00Oyu6q7KqsqsNMfvc7b7vVnrX959RgNcwnsBT7z789GgNHpvw6pbR3EU7cL98XRKanq/3TdZpg38RsrldtUzEHWmYYvvZ/OeRs/G/YKJui4911Y0HUNy1O9GNV/vwo4GNc3dJHkNygFGFGIVwathLynrMK+RphZ5Mug5fjdIBPiwWk0V6js+oO39NtzMlhPX/NXnLxzfr5NsnQqe7POqTMo8lmDS8TqBG/RGm5K/X+9w01gEDS318qifAPztq4JLXFQtYAwQNMtToiBD0Yqq9EwoudzHIRE8KtqmqS3PE1Tft1ARZd91Mw7efPzYo7LBRDT1pN+rJQqz0jG0yflpBUSDSbLdTQzU80bk7ezu04vHf/7559s//lFFGmfyEMUPYQqBEJBfnkx806AS2IaZ5QVseVKWqqEGVLF0fbnZOaZ9PDk6GUwWq7XQVYeSr//0x5mu//Tp1VHH15l82B92eaZp2ABCIZQieDbqdBwLQyAlrOLkTx8/Hj95HJimY6ht1azKfJ4Vnz6+VMpmdT+vqBz0+mle1JLF291vP9z86xePf/r584ddWOclaxqQlQpBCMNdmui77ZAq6yjGlt01VLPROp5/FLiH9XJVhMsNWm7WWZ3+6smLtiiSSqAqb8pWwXZTVbqlWxTXHBKLIlRlcWyoVsVrJFCdFYSak+O+Zxj7h52moWHP6fb7NLiIpakYrYrQRa8jAWAI90yjTJJVXiOCA9uwEdynuapgE+GP293BssO6TcrsJLBGo26nEbPV5ofFytZ7T774VfJ3/2FfVYwRgrFK8eEQLx4e8jy/PD/dtlDteBiBFoi6rrabCFGoUZTlqoqhphMoZBZHnEt79IneP27DuGvqNiGAyevb9wzKL64uEGvvF4uXs9Wj02OVoG9vH3zPZVWlI2KammEoXdMI67JoWsH4Io0QVCrJHAEY5wPfN5GEEn777p1JoGCMQYgkRBBeHQ0wxNui1C2z4zkN46am2aZe5Xm6Wru6BXhdhWkj7czRCR4i1o5snVd5XFYqwUxUmzD1FTLwTUkw1lRcg7qud0VxZFlJXR31Om2VAykUqh6KOo5S19DjMDMRmNhWy7lF9PCQwqYZDQMF4TAvToaD437n1d0srSsBZEc3Hk0nI790bMfUtI7V/O761nG84363bbgUDAAZVZVoGh2C2/XiJ0/OFRU2DAx8P4wPiqgUVUXYqOOCIMhEmx0yStDRYNxT2cff/jre5UUrA59RyISokWw0SiKOIGOqrm12UVW3lkKats6LPEuw5XY1DUEAsaoqgkmE5puoQFZX1zUAov1hsUv+4c3NLtz/4mLSd1TTdL6/20gm0qZ6XZYDNzB1TdeQpemvHjZN2355fmxrVGUtrypkq6Nut+SyqcTtOnw931+MeieBB7EeZ0Vgm09PT3dFE5dVXuR5ntQV47BVVGrqVLSNS2inGzQcbLOy1/HypkFAUgIz3tBW6ky1WoYwaOs6r/MmO/R90zT0h93BUGhTp4ZqYEp8x9B1YxUXt8sNkUAzvagUto0UTFzDSCpGVdrx3bLhmmHfHtJ9tD/r+hQhVlcakqZOR4EztA3L0DVdfXc/61q2QMRQ9dubGQby20UkD+HpyQnjrc7Y0+PBcNCPJFYoGrs2JvRuu+Nt4QUdp3vyH797d2yqVNMUhdRNaRgQ6WZceoiVWFEakbZtxaCbVO3Ncnc67FmOE+UbyzAWRQk0rxTq3WrB0hAEAaZ4bNtRUejQg5It9gcocNbC3z98NKQ4dkxVUW4WK9q0tqavw2SX5ceWsUvlcrPrGpNNVhCFHncDLkTaMN40pq7fbMIonHl+pquEIji0bE3YQHLHAACKfdlEYXwcOFxV6t2+zksLw16vC6BACEvD+t2rN7Aojnznk6dXUqFFmaeb9bFr2R2TDChe7PaLLHf6XdfUVYCv39/++sP948dnV6PeKOjs9mGNwWfPnq5miz+8fY017ea6ZoP+cNAJ2kaUediyj9twuV4MBoPhkyfPLx/fJzvHNBxEl4t1Wpe6Yoqy4BAmrdAU3A9cjCGCjFBdGtoXl5fzvHq3mA88UxEoCqNVml1AFLflyek0a5sWcArY+dmRrTsrxmaHvQnw+dlZnaVVUb/6cFcras/Wv7q6RAjnWf5huXD6XU9DEMKmLe/Wdd3KaLsxDG1kKsDu6ZoZxWWUbg0K++Mzx/AxRlGWbwFUVN1T1UEv0HT17vYeCXm9XHRG/Y6r8SrOizLcH8xB5+mLZzkdXq9SQIrAtiqETEo3m3XctsHVZVOVh6oeDwYA4Yc49P1OnWSZlIDXoqUTu2PwIk4yTVEtXQ8ck3NWQxk8/sz8/df7MqxbCbhQMInCoipZrxZNUyuepUiiGzqrRZnVUSMBF7Rtd3jXsUzUsWRaHrKD6w9o9/Fsvd2s9lRT0rImhP7q2RVW8CqKWgHG/b5CCcDIN8xjh/GW7crqULRl3QyGvkbhoWrLPNEU6pnGx/m6pAoEiqVqAJGE1XFW9oMea2upKF1Fj/IiFFzRVIJxVTUqoQSqDIofZ9uTgTidDrIiw0SdBB2CYStlISRnPDBUTNS7bVQ3wlZVS1N1SAgGSZqlRTOLDo6pD2zLSmRVpb6jV1USl5WjGlVd65qqCsaqSjC+b+qqaSHiRKGAUk1XNNNOspIL0UpWckkEtCGUTQUMxXBcSfSGcQ3hnu9ednwuQRbvbqtUMiZEezIcOF6fQiJ1vZSIEoQwmW0TyLlnW7pmE0VvRBjHMZBVE+4qCCMkzZ7RYi06VJZrYYLSNFRUTfUUVfMEsRxXNAIYhsPFvkFUQlNI0CIppS4g4Fy0TWUYTo7N49HwJmHfrDeOqvoUmqb9zDf0oVm0bc1EkzcEE8s0dUP99au3683hi8tjx/EbAY/74Ou3b6OsEBC2TeUbRtOWEjDXNGeavinKIeZ3IXZNk1KJAEfEeLtLDmGUJoll4IHrrnmiQuSbhqMpqGMQgLtB8HId7pYrCPDH+X7kqJ+dHtmuuSmqf/pwT5riot+LokjTdVNXCVEPSSkYk6pxs411XIw7jqFrpq7Rkm+L6sx1d1nB2sx3nZoDy3AUAyoqqQXBqpa2fDmfW1Co0l7v9woBgth/fHMbYH41HtpBZ5tm426gqDpCSpwVL07HhmNnTGSKaKs2LTLOG6gFy0NaCLLY5hakfVwGGuXSVG2/xJrjuFShrjcAWEEEcimToi6r3DKIpcIvz48KzrJa3K53+0M8sE1F0YaO4VgGVWko6O2HexfXnx+PNc2Kq0zAZhQY3NIA50mWJ1FsQP4TFzRY/fZ+qQliQWgpyDQ0CESbxwNLPxoM36sqUlTZMgYAZy1GKM2SNo992zzud+s0JboRJYdJ4OmGXjSiLEsBm6vTkx/XoR3vr07Hf/x4T9q24/l9k9Yt07Fi2EZYto+7flNqRVm+W+xcA5/0XGMQlGWjlQUpWvDh48cwrRooJWdSskMa77ermammh+j5kydlnEIFZU3bqMbx6flREFiQV7LSDNUGZpGXd7PZKkkejyYqwT+8fn2Q8mdPP7EkfPX+dlG2JyfHCOGklC2Bec0aKd/+8e8mA+Px0dBSem/CGprmxIQGJrJs00Yopv6Z6/IkratqPB4TwLZhVErQ9Xsew/PlnAIMAa5Zq+oaxSTLwlXNABwzCSyVtrJ5cXYO6/Z+sXEsFbWirsowrT+sY6Obf3581DCQlA223GPHXWwXlKL9+j5uEygZxBQIUTe1ECAJk8l0kCVZwxlqWJ02WhConGiQfvL0UnOPZrmrKQRDjoWs6npW1RLLvmn/ePeQV9K23L7jci6fXjzSFbqGa9tz+/1+XGSQUt/vRfH+kGQhiwmm3V63rpuqLftHJ9tdGFU1pJQDIJhIapa27TyKgEJtw7A7XrJOK840KBWID+s9IszTj3RVhot5W+XUcMJDVUhYC6EAut2ELQZXw0FW1KZJZ5v99/X8pNsJVCkE6znmmw8PWZlv8rZsGoVCx1RMpN7vQ4WSLy8vnh9P9nlxs1mvAS0qx1fwbLU+mYzHXf9ud2AcUABUAH//3asGgMthB0JUA3nZ67ZlPt+y5yfHf/XVV9fz9Y+r7clwIFmbtY3VMFO3RFsVdZ0XjUKwqipBYBNEd9FBAHHqO0fDflE1j0fDJAspxUPfMVS143hF25QNtwyTECI5+OH2roLwvBdEZV6xJlCcMM45Z6fDQV7zf/j+TVM1iqqMPYMLUJYVhqARLC4KgvDp0WS9PyxWy/4QDQZekhdtXhwg1nVbpWpWsEVYSMYNDFTNRFiLSv4fv321D/efdG1Vs4hVe45tEF6U6e1q2wIEEVpvQga5wErHHwHNxL5flNl8tr04Ozo9jsP9IU5VM0QYMkXVAUeu1y3yikCsdTWh6z2CFuvdQFU8z2IQ9zqOourffbhtKtkz5cQzZtuNa+oXnlk3bZhmYcXqug0s+/PjE13BEKGLcd91HAJlXDClKoem/tOT4VnPv02KomE1k+83++vFzqRwFHj7wyErQSt7u7QeeCYTIC4Kqumv75ajku2jOI9jTvWc8X1eMYQF1U9Hrmh5mWeKpmdZTlW0COOyqBxD05HUieiaxny5fDTqGJouuVAR75p6y1uToPG4TxUSHWIAUVKUDieDwM2a5k8P77JDqLrO7XrrKGjSG7/epvv9XrO1ZXggllm3siqYTiUlcODZhutFDRs41rF9BoWcAKPWAcYEI/zu+uM+PNwCEeeZ53tNy/g29j102XUdQ0eEtEwyBoGURVbQpnQ7/U1aqAoDnFOCeiokrpHWbZXm0T68GNPJcHTI67vZHaLspNuvoHK3Wlx1Td/zElaaurFb3t/ffmvG86+enlHDam15e+BX0/H4aNpKyKq6aWSKhYor37EdwyAQZG3zYbN1dcWl2JyMsrqe9rzUsgmmpqYUAs53cVtVtgYHk5HpBv1KAIrvD+lus/rk+Ni1bY2CpG33YcqKUsG4Ox5/f/OQ1TlMcg87BKmAoraWcQ1IZ3x8fvnYQOTu/pZxLjH5xU+/eD6d/t/+x7/9+nBYZmWVH4bD4dX4hEpo2V6BKVAUDRu7KG2k8A3LtSzLsRzHszRd2Yf3D3dpzUTDDmkmIPG6PQuh2XqfSllx0Xe7shab5WLs2qIi88WuEDSrmcG7T4+PTEVUVfWfKKNn2C0TrudWBcMIQ4BbjHqGyRruOCbkYl9WKqWfPn32ScsbwYq29WyLKSApm+3+sAv3F2fjoqxl03KAEMISYkTMm5truzOwbW272ZcV5wDnWZht18NuJ6vamlCv7wuJur3+YbsPo7w76lm2WoeFqtrRLnz80yeDk4tcG7lU5RIwVjuuJqJ4kRS9rm+a9of1dYsUW9caAKumNA07rWsB5f1mb/odqtrzKPIM3bPtummopglIZMs1Q5t45+D5i4c3r/JKCCYBBgBCLNDh0KCUGRpttFoKUJeZreu2bRHEqqJRFahSiOss2+x838WWW0FiWfoq2n9cZ5fjYV7meZExCaTCrrruH398g02DS/HQ1IFpbOPD1dHxUPBWgENalG3dsdiRa7x6WP13Wf5vvvpsqiqrbSQRyquCSNXWrFbKtJVNK1GbawpFhEx9r5WibFrH0AUX6yjbxHmAUVxUtmlpuona1c1yBSEc+V5e1oe0MQj2TAeylEhgK7gWbduWkpfLvAz8oCPkJkla3gaur6saB+risNc993g0/nffvLYYdA3UtBWh1NM0TdUbJlpMHvYRBFAKPvbdZZjfz9envqEjaKpYUZSsZr6perbBuYzLWnLO6owgwTFtqfGQRrItHnsaFKkmWwIQYCzLK8EqhTqaqhRNu7z50DH0rjWQdfAw32BF7U46D6++ibd7CWRb14e0CPxA1zpIYp1gw7Af7rO+0h7S3A0cIAWTddZAs8Su71ZF1TaSECRYqiC522+JHpyN+5pCJ8MhgqJq8oYBX7cJ4JauOJbzcb3mvHU8G0uYtVxFDW4rKDVG0MPuYCsaVjDLc9fUvrudqUKMO/6mKECidF1vTNTvPs6brLZB23M6Deeng27Hsw4tqGWScWkCThUjKas4jH1MR7ZFPFdV1M+PRVmXrG32u7B2rEaK6aj/sE+SoqpZS5HYxNH6AH7x9FL3O4tiZdp2WPJ9nToGtVT0s8vxbB0Fjg1Ma5lUhhSGTivFSLLq5d3ifnH/s4tx1e+8X2xGrtkfD1uI67J4Nux1XIsSLDi4Xq5hWS02645rfvr4kSB4uw2r6GBQTJCAkOu6ZVtG3rCehp5//qzmPAy3CACo6nf79Ga1/eWTC93v/nBzO7YsoiAC8H4XKnUFMM1rNpsvjwOvraGJ6cnlZVLXNaL3y8XH3c5Ok7Nh5/HRZLfbrsN9Q+3Z+uBSVfDy+ubjk8B8MfC7X/z87sc/OP1HCasHY3enNMgyailZXhwaUbWNrmClrngr8qLKstTQtPNOoJnmbBdixru+gxWlkeKQplgwA0IFo4JQKQETKIp2VLTYNIpoezoYYaoKIZiQHVNzVWO9D3WqrKNkuZjFhzQ6xEQOHJNqhn40nKwPB7Kv8tGo56qan7o7VhuuObH0xrX+ZfyT4PZh2A3UflcqqmYaHYW+/OH7VtUno17f0QGoJ51um9QcYCH4y/v7o9EgcM2f649hUWyKyjC1jx+vu8OO1/FYXSCiiTR+t1tNrz5l2X6eqsNubzy1m7a9ny/f39zYjvOs322KMi8LQGCNsCxRxblgvEaiFK3tuZBzyJljqLxqX85nGGHPNChsPy4WUgFHxz0LGrcPc1s3mE7uFhuVgsDQWt6+ePxEp8rDJlQ0y3YcBbYGVQTEjt3haaZBBBWMhHQsp9t1j6djDcE8T9XaaBupqKY2IC1rJEad42lG3EqAlqfTbrcuZSFaVTeVQ7nfHlSo/PTysURAYJpXNYKQtVXd1Jpppc1hG24Rxsdd3yAwyUqECUAUALyLtoFrTMbTp7/8yx/+8e/j5GODCYNQYtBwUUuhSFQ0LWy5aBgHkhLpWcRR4Wy3BUjt+l4R3SkUGrat+dPhqE9U5cnpz3ZRvktLpGo6xXVTs7Z1PP8nzy6wonc9pyhrjMjFZMII6VkOQXC9X3PJVE356tF517P//Z9+ELyKs+r3714fTY+/6J0QyZMibw+HH95fnw8CqGkftofj0RhpugpaBFHHsRnjVdlc9ro15G/uHwLbwRJOOh6QLCxriCAW/IcPHyUkjmV6OlU1FVHFgrQWtWvgqePuW15VNcHY1DRdMwgG891Kk6zJ8/ctut/s2Gq/LspxYDzt+p5hcCAt09SIUmx21/ONZarTjqNCMXa044GT1A3FuGnat7ez5+cnLW/SOF5tt+c9b+qqutrJqyq8fgtBo2tq1/WEJJtdZhBYpnWY14GhFlW9SQiE8J+/eDL0nYK3bBdKxleblaY1m+WdgEJCKTh3NI1AxppEFqnu6qZjl5UoAV5uDqZJVJNaqiohMxzLsd0KYlaWtm8iCBElWMKXH2+KsjkeDRzLxARTAh/C8B9evvzV44tDA2RVGqrK21YA5JjGiWunRd1aluvYelH8uN+92e6fTvqaTjGXE8uKowNC8JAX7xaLv3r6pOZotd+nvNZ0POoGqqZ2A8e2HSXOD3nuWPpnVxctJN/fLDMOP2z3J5NpyyVtChPDi0kPqdq3H+7n29XINiRXN4dINPXIdjqD46RmSZ5ZdhC34G4VUVYJEGZFcTHoWI7GAG2Issyr648PvC7+y5+88D0/A8rtdz+WWQrq2neCTc0hwhjSpm124aEtC1VRJcKO586SfL3b+gQ7VKqa9s31nd/pZocMNw2miqEbEkIo4S6pkkP05Hi8LNvFdn/a9cYdn9r+7Wa/Xz+soi3h8O3dLFTpdNBpIH79sDj3rNU+fbvZjwibdk6jogzjPKwb33F4WZ0OuoBxk0JT1ywPAsF9yywhmQ4DhgSoq6pKFrs4cDWk2vb0M9k9qRt5P1tJCmZh5puaE7gpZ5JxiUnK5M1qU6XZ0NZox08levv6g8EabKvTvl8iWjcJBSDNEkfvHsrcUBSqKklZSSCBkBTRo8nx+pC2WUkQYUBs4oxCDDA6VI2DwP/yyxeM8c1+Dyle1u3t/erZuJh0u+SbH9+Fef5kPCRtUzcVRzgsm6zOP/nq6eh45PdHeZzPozBjpd/3PxmM//bVj35gSqQfj4+O+/3vfv/9N6/eKboBTVVIwDhrgQQMqFS1uurnbXPz4X28dSGGI9sbWMP71YxS7eTs2ce725eLzcXxdKDrommjplUIidK0qkvT1H1TbwVAUF0vt4XkbuCc9AY923+XFevkcCwBhHDsdn79pz81Kv+Ls3MH4cBRq2QmJCWyciyr7w+Y1JpWzBcPVVs/mgZZlh0qrumapqI8rSgBPbuzj7LZ6zc1L3zVgYATg3iWzsqswQjLtsgihG3WVK5llmlhGAYwOkbn3IJoFW5KDrCiZ7tdVrWTbnDzsPju+sOzx1dHnSCJ0ygMFapQVQEQKIpxeuQIwYQEXdMqmzIF1Wq744gEtsswhljdxbnpDh998uXDx5u8YQxjALAAAkAAKQJMcCgEgApRDM+YnvhqUS6BcFzDVGScJqblYEKR7vi+r2g6psSC6sPhztQV21C2u2q+2gIpeq4JEKo43KTFpN9VFfxqtZTjwfOjUV0lcVYJQO/jQmDtk9G0KWtLU//m8el9tGWF0e8ElmLmddWmxdj2GwAe9ZwiiwopHY3Mw7wGuGlqAJitm+edXhjt0ipDRA0srebM9dz1PgolPO/3FmFsYzjwjMA2X97MCKJZ0UBKLUujiqFgCnU0CNy8bqMidwzT9LyW8/e3t1dD76jTvVttas51RZ+Hh0nXx0BywQa+k5S1olKE0NnIUSkrAZwMhqf94OuXb//h+5cNBMvZTX04DHxnSNjvPi6Q5l9Mxy/OLnuO+n6+/vF6E+fFOHA0Tc2SzFE0m+r77LA7xKfjIVRp1LZp05SMGbrKeLuZzw7bCDQAIdK0wjCNqiwU0CqEYyoJgY5tY9RE4SFwxw0oygZ0O35ZNlxIVUOKThFEhGqK0THtDt5kBmYEiiRNHNvTdHu7u/ls1LU1fRFFOsaqqn7chVLIu0346cUpqwvX0qu2rtrm6bQ/8WyBMIeIceH6pmaSthVfHfUPnrbcrvqG8S+e9lo4igtxKKqRoUBEP67jqswuem7Xdw4M1i0vsly09fU+//X1YmAb//LTR4uspAb59MnE1sNiH6WUlVGuE7prspc3K9dJj0ed0/Hwx/miFnJ3SB0oTRU7OrUtk1DaCMJk2TfIxSeXDQP3h2KdNp7nTR3TH/jvTPXHZUgAMTUzLIoBMzRFfnpxSikty8J3TNvz86yMotC1NNvtrB6W9WqzT7OeQlTXrurmdv6gQ+Grqqzb+x3K6vL5pAcU7Xq5ulI0S1e8yaTrmoeqfRoYSVzoUgYG+fTiKAqjtq41Xh8Ne5rpbBc7VVHKtkF5wep24HhVlVcCvFlEpqqajkd0VZSVoVFHUVxTPfrq86pljWC7JOUE5VzsDwfSZheDo/vZnUYVoNoMRB3XpZQWTemaSpHJsKg1reSG/d276yvTGGhTTDQJkarQKG8s0xuNJ2GatLXAhKqaFUd7HXG/486zjOUFxXiTZ3G0O+51dEvHmLA4GQbuouEP1++fjHqKH/zwcWZLKSXapgUZ6brFJWEtxCIgKN3vt23DWeOads5bVBZ5mdas9CyLCgl0fdDt6ghnafbAeJQVGUZdxz5UKWsB0XQdgu16rRr2fhsG4+7x8XiT7NfbZa872GxXeDo6Pz5upRBQIt3xgPRNPY72im09PjlSKdYI5aoy7PVUIDdhHBXJZr30Bp2B7dQVexsvKw7Wm/2vOerqWltkgMW+Qlfr7ceHu7x1psgeDi6eXT1rOG+YBIwLVhEIo3gPyMmT83POAYTwkEUWJbebVNecAVW+efdGiqpM8SoG0+6waaWqiTar4zBzTR2rxOsEvKgUQ/MHE6YOhWrYiirjTECqIiBa0TDeYHR2PC7uZ+swrFoO8qQti4TjsGmHXf9IN6hCENIYgDdhlOW5TtqTvmcZXiMRQOjQsDZrM4rHX/7M//p/3j5soASiFVIABFBTMYIQAIABaOqq5zrHw97h9t7Q6agT9HrdeqHXXGJFz2twd7uYTiY934EADAPfMNSOYwxdS5VsnSaqSj8/P15vD9fzhed6AIqpo+sUt0JUTO7SmAMIG1aV1U0Yz9ryb754ql+dormZVnxb1GNHRQB98eQxpnpccJXQwCUCAizgh3m0ltHYtRGECiYAkfPpNDwcllEa1qwW7Mh0Jr4XFiVjeNr1G8E1w8FUpYpace56+jpNDofisj92XTdt2b5ioqkw4w0AAKBNFDdNezEccAiOppO64e/nq3US+qa6WG+ZgMNe59nxGGOSVEXbtCO/IwhOWIs0YzKZ/vWnRdfW/fFEDIaqrkLdenasa4YGdaOk2vfr7Ldv1xjInqtB4u2rWrOs2Xr/br62VRJVlWHqrOGWrmBMpKJQDVdhGIbh+48zhVAsIcIQIJBkDWfSMpVG8rJixO3wKsxrTog6GQ/evb21LTNmTRJHgaW0LYeuavp2LuHXr95+/vTcVtWaMSFRw6q7uz0lyuPTkzf3Mx1xx9bqFp12PAzZ9WKVxvtBryMhVBAQTKyzzDctLuXru4eORp6fDk3fK8pGSGhZhpUmEICg4wlq4rTy6wpT5b/7/nqxWPznT88Np7svxf3Du6Kohpb55cVJlBe/fX/XVAVvq4Fu3t1v5lERx2lXU0sBHC5enIzuNeVPr95oeQmYBslgtgvPffu/+Ozq42LtmXTQG87iPNlGhFCVUo61Wc6wlIFKOq63TBJNweuqPhpP1nn9draamOY2S+M0Ho16imVzhA9Zmaz3vt8jug0OWdrAjx+XuuS4rRTI54dkHWewTo8sMhgMLDcwa/7jx1lg6ymTqqz7lipERQBGCDcSC16eTYdzj79arD7TR2eDfldTLEN9djbd5+Uf3l0fosOLyysm2of5MrAMCTlmuWt4eS4wIrahN5ITVo06TsNk3HAAJSZYUXSD06qq66buWToyR4RS42TaWt7ikCVh+PTqhNqGoui3s5Wlmpt9VJS1azn/4tPny81OswwJYZYcbEXJdA1yJaulJKZORNq0+8PKUCDEJK3q1Xqrt5Xh+qKtL4Yd3fY4xOvVLRGA0i6pU5OqLZcs3j32Lfvy/GG/r8qMdALHMTVAaS9wTUzWYeQHHUsnpqaGG+Nmsy8O0ToOjao+HHKI8bMnT1SCyjSK9tEhyizHvrw4dlS1qFIVMpUSA4siP6TJwejbTnf05ePH1+ut5viLh1sIetEu3DB+Mpz4vkOIEoZpFKX+ePRi2M/LJsvbMMkVRdmHUcNl2wiCpKzjJt9LBtKstjTNx/jdcq0Ogzpe/vzZIw0KzIENfT1wNdPDWK84SLKkaLmrW7Itzyc9x1bCpAg8X0jQNrwVCuOowtrUtJUyF0ViqKphKizcszqvS6xhLIToDD2ACFT0eJ+YptYPvFZ1keqJqgqz9G4581w7y8q6rKLoUAj24njy2cX5IS+KsjCJQnUom+ZY1zuuhgAryyJNsxKgiecnYeh2u75pY0SaNJv6zmq7i8K9pOTx0cXJoye7cB+VoBISIYQkIBRzjJEAQDLbUnuei6AhgYIg0XVqWO5gMJndzynWkKLCunlYrFTDsHWdYooVyhEAlI/Gk3axzNLqepOE+3jo+56udcxJ27Rx1cyj9GQycTVls48VSkQD0iQOdK8SCGuWpLGOUJXLl3llaeRRr+eY7j5fvntYPz05xgi/mc02+30QcNx1BYCOYbSMfzsLWV1to4Nr2RPPKsqcEKwQ8nE2Ox/2TMVMy7ZkspYQYzTtdhSMFYpGHXuXJjfrvQEBYw0X8tViC1j7i6vjsinWyYEShQPSMGYRfno2tXTjQMKkES3jaVmohvmH2/mpb59OOqqil8v17z98MDX76uoKAcA0d7bcNIfcc7taoHmObelGxWoLg1Pf2YYRAqBpW0Koa5oHq5otl65i/PT8KMzLmgMqkaUobdkISQVUo6glUqgWBQxwwFvOqEIxBhYlh7o1dDXND7jMJcdJmvfOe9ORT1UEIRJN3VRI1UzWtFBIiVGaF+u0lZBqCrWoqlKVM9BkeZrlrK50z6ZEK9tGquSTi9Orq7PrxWpdtIekcDRVU6mmqpsoHHc6z6ajoW/6nc7bh1nd1o5ujLt9ww6W6zWHugA4q8sj25lF6Wo28wDPsyxMDdM2TxzrfV6uosNx1z8bdc8n/e02LKriIc1tXZdVuQ2TxtBORkHHs1qBtllxMR1+cXWqmnYtwK+enJdl6TjWmaqkWfHDelfluQ7EeOJHHH9z/aAjoULZv5gCSvaH2KdYE9y2nbfLbZMejMAOLNN1TIBgGCcMkDjObci2YpcnMZXspB/E6/jbd7dfDYOTYXevyGgXTgOH2s51Wl86MoXw7Xr7HPR002y4NAPnbrfr2b7EZHtIiQCu7zId/Lf/9Lvbh/vLYa/jWJqlC4WSVhIWnXQ6eVnVbYWhKOu6acu+H2SclunSV0naoIfVuqvIo8n4wz779v31QEGXJ0OsGQ1jmPPAsuO6mu+yvs77/QGD2KrLHIqWM4zVH++Xq8323S5L16v/7GI8MpTjF0/e3S/2ScpmW4Bg01YGVSACZVPPo8SHHKsqZJW0gve7/VRCBWKFakICCCDQrKxuYFubSADFXEUHILhumfebVd8iRufo3SYidT3qd0jFOM3Lu6JcWaal646qBirVVI1DormenaW00QUPylbcLOetpj6luKurgKhYwCJJIMaWpkLF7JkBJkghaj8INtt1r+u4mrrKEoBoWjGuMq8zklIRkvoaBpIhCbe7vaaqge9rFPm2/cfvf/fffvNDYNs/Pz8pGWNSJumh46gq0bfhNnA6UNRZWuK2UvLC14agNd5//LBr+OOz8/HF577tFHmRZUVRZFmWSNVugdgXvMZSczojz1MVHQoYpYeiEaahdxw3PIS75JBmiTdwg8D91dFRA2HbMAmxYdi6RtOkWS7XiJKToyOC5Me4HnWbqmAQkKnvUMmABLquP3Yd3TEHnp9Eh9kyHo8GtoKjONuX5bDb8W07ztMWgMDSPiyWwPMN10ZUEQCut7uWc1OlCsFd04AYcAnPf/ZXd+/fHuZrAjCUgEPIJcCcAS4VhNK84qxJ12tZFZ6j247dNgDrLgNzrCChEl018jxfLNcqVV/e3086Xp4V7+cbTChGYGCpm9X843y7irNKwi8vj8Ki4lwCiDIJrc4g5XBbZZ8fTyjCh6z6/nZ5NRoAiBVdSeIiretRZ1A2AoCqqhtHU5EAH+azfbgfeW7RiE0YTwcdXSXff3w4JEnfNGRReYMuQLhpS0oRAGDcC2zPMQwrr8r/1G4pWl5WVd06XkBUNVrMcFtMBj3X6BV5GYdhWXOhkOPhiDdNCySH3NSoZvnbQ5JVjWs7ZRgTCKKiyPeRhyEUMswZrJphJzAoTIs6Luq8YnF4CCiajqfrNO/5vqIoLQDD/uAQ53S5sw2FQhJmJaYNQtjR1MvpCIjW1DUBYdm2ELSQkY6hEpNGWyYEnxx1482uKdu2qjCkw65ruDTLQ0k6iqHoigHKWCB5iA5Jqk9PJoJDxpu2TjmRSDgSYKjqVtC5ONN+8+Prc9/6ixePARRZVShEjDxzkyZx2Wgkz7KkaVpKaCOJ3xvJbVmm4Tdv3zdN+7Oro8/OjheCDTqdTV59t416DQ7jpmMaN8uQYgMTWjcsTPJet9t3gl2ai5Z/MhksV6sG1JZFVE3703ydVIUGIcKi0w8+7LNZUau89U0S+G7JkR3GPVM1KdzHUZ43TV4OR/15yfPw/tj3LNPbxclQUxFCZZYGWDpd29CVlPPlfHaswRqr19cfjmx1lSQmof1ef181X9/MRJb8/HwCFWXcPTJNbZu16+1mOhg5FCIhfQV2xp2qsQLP+3PHOvf09T6DkD45Ogptd9zt14Qs33+M0uzJ1eXu88+++f51UjeTroOw1LC6K5s03o39IGfw3WzV8Z1/9fhsu90g3ga+KwAI9ztDUTu97g/XH0aW0esNWs4551yIfd4WVdKxqKWCqs5Ew65XsWZ267IZGcbUt1VMTFUd2CY39PU+0g1TNFwxYMPFh9lyoCtdN7jepSjlh90uIOi5p/24ZlGeHmvqJs16nUAgdLMOkeAvpn2sKpAxS6dqJJDgyySt83yCFA3C5JBjBFPGNvHsk5MxgDwvKqUpDcOZHXIsgQCiaduBF3ieuWzB7998sDCabfZkdn/dEh03QmLgBd7R8URTlN/803f3bfvs7HSsqWGSb7PC8wJL0wLbqJMkAp4QXFUVrtDFYt3tDhpa9T0bp9nDbt7rdjXTSbPMoFq8T4WAvt9Nk+R6PicqHXnG8/Mjxth8G0VxJhW933HHGj2kSRzFT/uBBeDt3doM3KFn9IjhdSzT6C/TRhKXIPiwme/SMkrSQ9naUDscmqSpwnUYFyJKXwGCfvrk0nc9XbfSBpRN67nePisySc2eY1NLE2yxu73P8588fjLpO+F+k7eVEDUhThJnXRe//zA/f/ZIxTBNK8ZRFhYmMfvnQwXJbQE50dq2IppBCQlw55DVSZwQhAFRWqwIhJO8KMqqBsTTdYNzrao5AEwIhOghj4+6gbNB//Dj951uz7FMTkDT1lnTcKGs4hAb5kizVrtDgszp00+20SHKWiGlEBwACSmSCEouZNHEh7RxTc11R4Zmm3ZVZrqt67YOIEEC9btd4bvX89Wbj7OuaxNfB2VaHULb8aY9P+fNdDz+5PT0N3/88fp+6RvmIY26nt3vdAXjm7I0TGtk9luIlmWhEHTVcURdLZK872KFSFk1GkVpkjS05ZxLACtW+4bqasO4aLP1fh8ePMvcyMNmufIDd9jp3O6ih30yDbCKFUoIUYGjdFVdy+pSUSBCYug7nAMopadrVMo0L3dRqJlmwgRq635g/fzTp3kt32z3o8A8GfdmUVqUbZJlXVcf2d7tervKirFtNhXbxtlnp1PfcV/eLn7z8sYztfNRp+s7AqG0qTWFIixGfR9izIXknG+i1A+Cfd68flhqCh0cT+5X0c189/R0SIGQAKoqHfu9LE33cex5joRYcG6behYSVQW2DtuaNq0oyla0QDdUSUhdC8gYF7VKbdN182SHCQFU2UeVYQ3ms8UXz88sSTCrmZRl2wDIiGBXp0ePj08/rFbvNmHRcIzxxHMgojpp2rrGvo0oNjDirbybr2f7JMtzk+DPJv26aljNtkm9raSeVWXVfP/q5rhzMGzr9er++u4mSWLPdR5PJ75jz+PsZrkus4wzwRm7OhqfTLue60pJfYq6HfeQFIZhEtUs23jguRQaBlUKriRZdjUecdGyuqaYDy31vDfJqjZP8ywJNxy1PPZcM8wrjbGhQaGrUaKWXKRR0lXQqNd7tVp/uL0d6pDquhv0QsupOLOR8Aa9QgIFgIpzLHhYlOsoVag+8K20gQ9x3jX0ksm75eryeOr43eL9zcuHh8/0aYG1D+vt47Ojn18dl1WWCyCJQog22+4CCxzpHsQkSQo78DXT2hziX//2d1eDUdJytRZ9lxAIWcMQKy3HEoJirAqG2roa9XqtkOswSstq6DuAKssoPHHd48ngXdt8//qtSggytPfb/WfGUFNV6OKWyTIMuZCqRuKmPIT7j4ttqYB/9mdf/fCwauNYA6IVzcBWOj/55G6xuJ+vMaHBeCh8/3Ydx9u9cjretyw9xL6A0X7X7QQTW3uoq4fN3jcpE4LqGsXQ6Q5SobKKXz8sLwa9MGsULk6PJuuySrf7BsFGqD0C//KkH7f8sNmQX7x4ejjkHz48XC93hRDdXqfOitX9HHVcG4Fwtfn27ccPRfZXX3w68b11lHyMMmJXp8PeuW8POx1VWXxzc3umXh4PejaD//2f/uHZT78Y6fr+kCrmwVXoPsuQZVxNz4NAVxmYb7Y/3O8UlX7+6PH2YfnHm3uiYkzIOkrsQf/56Itstfjm7QfX1C3UKLDgDaigGOmGyMIoy3QTnzvOqGMiwLHhXV482W7vW552VK+rBYVgiCizJDdNW1XasswVVRt0u7Zpiqrc17WKYN2yqqyLpu651qg3uN0ukQIRbEbDflFUw6Pg4niQ7HeHzSqjZsOl4zkU8LItvbOf8gZ5bjdw3aqpoyheLpYaJWlT6bxxTT08pIey7fcGtq5ous5bwXmUNbVeIyqRwoGUkCKicC6rSgGgrArHsLJk3UL8bDRSFQIRvdknb27XrdYdnl8k371uBUcQYoiYBFXDdAQVrB7iens4eK7meqam4KYqNQ1SRWnbBlZx1da66Ty7OLOE+N31XYnhWeD8/PnFIi2n05GCcSah1R31J3G63jZCTgb9gWcxAKtGGBRTBNu6niXZwPNNTel3O+/evrcE6xtUdRTP0uNDzjhveVaVpYTwvqkmge1oVs3iTy+mdVlzzgRnX1yevFytGYHjbvA/v3wrz0+enZ9YhmUYHBFNVXB4YIPAkwI2TZSXcd3yrutDKdbr/bAzSFsWpQVFVq7womGrQwGatmtqumXI3a7Oor5l1UUWYqUqy9Vqkxe2o2m6pmiGEcYZL0ud565qYogkZ1hKlyq6olSOKYHcJBlAUKHk3cPiYbMdev5yvhh6llpTKBqb8CzPEaW+YweGXnJRcuHYTpQ1EuAPi03XNlRVRXVWbubr/aZKmqZkugJ1W+NQcg4JVfo2ZEVj6Nq2Kl2FtJzt86bfsumww9oWKIgjJKGEBGLNYtjgTCJVLZh0FWu7eUBttm9c03Q6ruv5BScaB0QCwUCN27ZtWiKERMLseSIteSN///6uYyuzZcslqPLkh/XqF58+Ou9oA/M8bmRV1mnZQtJURY6KtK8qP25WGKLnR0NqOOusMVTyMSm36+3zURcKcQjDPiXS1sNMvFyFR4PR++02T/ZfTbtep08pCjwHq7rIs9U6JdgSEO+jpWlpr27vRVV8Mh3YhnqXFPtdPHAs23Vu9hGq2c+ePJocjRaHvKo4YKxnqd6op6s0acQuOjRVtY0TVtengdO1FN9zt/Ptj+9ugeA6xUPX0Ck2HefIs2DdXUXZh03UFrllOeOup5nWzeawXcwsIjkWX5yfTM9OKMUIaeu8yrLyina248nU8yTC8/kyi9M83NvdQcaV6+XedZwK03+6W56H27/47BlRqArb89PprhR5WcRJnquapusXQy9VgW+ZFSKJjonh7tOsrhtNNY9H4yTPoHTXcXr7cC+F1OwOx1rVMgtJ2zG5EJgg23bSSmy3+1E/WKzmnGBPFV7fKesScBEn+X57aNtioxPcagOdGp427pia4z8ciqYuAz8oyrrOUoXgsGaqohgqTcuyaVrOma6Z93FcbBefPnnEC25qCjm6vPqV3/8wevX167fAdQ1Ve9jthhdH4/GgZzsNJn/x+YvPRXvS7fx3f//bl5tM0zWrSX0NRJZimvovf/Hzjmdf77dVkb97dx01mampBtElx2lejTwnjg7r7W48HD5+9GT+MG+3UV01tq0DAk3X1i1t0O+DvChb4eu0qpPudPBLHSdxhNsCAcxbjhWOZXM32ywK/vTpuQnbSG7Xq3drqTcVb6ri5HjgOzZR9KGGNEPFALdt2zCepIVo+GQ0MDUtjvZCyowD1zG/6nqBbXIpqapWh5AqNAh6hqmlaRZ4NkbCdp1Bj2/CtAGgO/B1UFPvUu+cxcvlah/9cHf/2dW5bZqurtVtczzsYNnWyf7b+zXRHM8xPQgsTXn56t3DNvrCMSnEb2ZbRaOLfWy4/s+7/mwXMc7SNN3FaVnWMssZ575CkjzXLPPF49M6syudR/eL2TbiEEPOJWMqRBqloinaHEY7pKm4P+xSApsi56pjmm7LBJZM1ixliUrB6fmkEqzgoJTsy0fnvTDfV63vOU1WvJ0tOoE97LmAIEppydofZvPHk6mUsmGsZ6qLZLcTkg6GLZcCAqQiy7bvNlHTMtfUu6Zxt9p4rtOx9F100BXiuI5ZlHlRnU76vmu/ny9LJo46Qce2qQR/yU6OBoNtkiQNcxRc1VEQuHnRvso2cZpjwMa+dTtfE4x1Vb3d7s9OTnxNaxhDis6QinALROVbxDGoitGj8WAGua7rpqrfb6PxYDDs9hb78GjQdUxqqsrdbBmW2dGgezoZqrqetTwv8iwrPIOf9H2MqKlWUZZTRf3i8vzv/vhtnmYD164aAVk+9CzUMyCmpqUXTbsKdyZGXVczNIPivKiagYUCh4pGxWkE8ryMy7aSEkLDUFTAeJpq074oY6ej1Bzbng+JWRRJ1QCXKdv5dtihQKkggoqqQapTzSGawxXdkmAT7stDzsTOxzliVR2VTREnSUIhWYXh2DcCxzF85z9dSb96dNbymgCAjrT/8ds3i2h3OX5SS/n+5kHTLZfS5ydHUNHulytLbSUX6+365fUHR1MBkAKzgWe9mS0LVo8sXWT1Jkze3c7ZPnlZph3Pnuo6pfTNbO4Y6pFnPz+ZrnfbSlSD/qAG9H69rwU8PbInw9F90ixm256tng37QIpzU2MK36XZLMmEwFwABmCUF21dGip9/sml1+ltb3ZhmtaL5VHgBbbmdbx4GWZpdjkdISnzuuFM6IbxZh3+u6//MMS0ZY0VBPsoHwWMEoVTYFqWFNmlbx9we7NeHbIEIrCP0mPPizHuTP3BdEw0VTH9Q8X3yfaw3Tw+mv6bX/3q9c08zEtGDQ0BhMC+yOIaFWlIZPv5sOMLwZN93vKGQ9+yIUZCssXsvtx+eJmODg3480fHj7/8chklWtNOxkeb/Z6ISgEY1KlUwT5PGQNRmrwYeINe7806en9zzwVqBFN1vchjIcjL2eoQJgFoH50MoGHmaXrV8zkAUAKhWffxa62uv3p0yTUjSjNHpwSjIOgx07p9/UEVzPP8hyi5fnt91O/huh75NlQVgjBUmNLUR5MB3ewf0mxXoaSoPVUnv/vxtfxE2QvoDAaNFDpC2zzrjPodx7F0Y57EpY5tqoVh8vs/fqdNps+PphPfJAAVcViZ9G4Nu/0hQohllQDov/rrv1YJuZ7dLXY7liRSsPPBwGVsdne/VRQh5WQyIoD7nQ5rRN62gWNbCoENhKwp0w1sdcE1S+YPcWh1O6KVRRy92XHs6ae98ThL4qx5iJPAdhyz3UWHpK4BVR1/WHPoGLaiaQzBwcBaLhdlnIabfQjY1dlJUVWG42RxnJV1YNsVqxCCVZYVEvC8kFxKqNRlW5aNO3LLpm2LNi3bpuVB1/MVJgSEwemf3t+1ojkdBr0a5kky7A6mk/HLd+/DRj49vXBV7cPDLmrygOFsH923XFbtse8CgMK4XG73x5PBLjxgTXsyHVbL/YdVOLIMBUi/H1iY3i5mGSGKaliGNbJNTT3dWcbq1bs4zpNWSiAhQlKAVgjVMBIG78NC67jdVpRVTaFsEUI61YRoqniz36qWk2OhdTuW7W6XK1t3VMNNdkXOWLycEyCAgI1h9R2DldXdYsFajmrRFA0XdVuVuzjueN1ss16sd5u4iLN2ExXjYcHqahPnm7zipGjL6tHILrFhdnVA0YewcL3eIACUoJpJKFCUFrpu3G4jT9Uuz65cW8eb9c12Szyb18WsSkfdPktSnTOiUF13iJr8eDd7Op1cjocEo0NZZ2VRt1WdqQ9RZuv0rOtxLrKylEIQqs32cSdAmqlRTDVF6w46Q89b7LZlWzmWdkhRUpSzzR4iVEg5sKxRp6OoSsZ5lJW8rG+3+8Ns8exo8tPHF7LO84bNwzww9IHhSSlt01BULcpjVpZ64Lmm+bCN3twvPj2b/KtffHYomvvZEho043nLRUshhVggHJfV0DdBU7qaXh42qj6mqqk7TpaFiPMM4DDBrOS+6SPDgYompFA1t2a4AeqHzeHd7cLDQCMCCGj2x7N1zAvhKsigNC+zh+0+rfmk1/24Oax3y4tJb9zvZ1yquvlvfvnT4yDIq3a5Wlx0PNe2IMKphFWWmoYSqKbgLZUQApA3rWDMBOjLy/GLs6EbDN7MtqwqFYj/8nKytLXZYvPy7UeFUuq4uqF0PKsEyh8+3HgKPv78s5pJFcK0mN8vVp7tNIf82DL7Z8cII991ypot9wtXNTUJXI1gAhSKKdX71sQ1NAHQMtpv09xVaCOkR5WH1UYlfUy0fZw9PhpLig9l/W6xm3b9vlDq5PBiMFytVtN+vwYgSav5PuoM+pZhtLb3zd1iQOV/8fNPdNOKiyKt2/1hy1t03HeOj6aMWmVLXt8u1lFcHyJLsKrlsWxu9xvGlX/8cG83adc2bNM1cOv7vqnSrmv+abacb7bBaNQPHNu2y5YBIF3bhvJilYomj6OkoHH58uODBqTrpBoGQlXm6+3jvk8pZqyVVXXqa6qmNwg7prbYR2/mK0/UZ3/955C4eVmvV+sqDP/8Z59OLx/tsjotmefpVFWausyB+iE6aOvVyajvWa5laBhLStW3y23NFpee5vT7f/vD2+18Nw/Tr19f//PHJ11H7fujomG7MrvdhB+X28fHk0m/p/refLdvCkmuv33923c3x8POE9/HFc/TQyfQFdAQAJIwyqO4riu/34+R+Ju/+mWUFQrCpUAqwQhjAaBgImMlwvh2u6kkXBeQ55lnOpf9FijIQmIXbR5dPdeS9G42H/U6hmY0WbaY3WmWUZeizpLNzdrUtWGvn7Wo5VUW7ihCT8+OGdBv1vNDUxYZS+LrJz/5tGP1N2G4SWJm09Pj836vGPUGCiJhki0O4c1qS1Wqq0pWNpDonZ5mWXaWZwSIIHBF2yS7pimyEAhNoaIuecV/fHu9+/ghDpMwLoivDsdDgyAVKUleMM483572PU20onM2mlwcDu9zAE9H/UVTv59vSqx3HPf47FFaZttDsmqifc2Aqfc8t6mr+90+jPdvFxuhOz3b3icH0/e4gKjiXKzjtCUq5J6j60YtZN83P7cfr7J07HfWcYx0db2NVa//9Oc/+/jhOmkLCDFvmZRQEsTKquQcMhRu12tS2icDgrFS1pjDJDlQIwt0peRsH+eL5c7WzV7Q8T17tVqH252nafPDXiJkE5rkcVMYGOJsvfnjbKWZVtJUHd8iLbvfRFdnp4wjDES8298sNoTCuGD7smVMUtAs5wvOal9BYXzYJjkQaNLxX4fh+bg7DFwBCKS65ZCjnpeXJWdsud00Mgjczur1B0nw+TDIyqri0vYC3WzCJPvm48PUc84DJqpCKNr9Yk4pPg4cCSiXwKSsbxkqQQ/LZdYKCSBoeFFVlqoShWKAq7J4t92tOxkRwlGpoRtPTk6iNP/23Y0CxMl0CL1AKuo6zX7/5uayFxAgjrvelIvlakcG3V4wYPFh4qJVmkW1uF1vT7ruNPCIFIHnLvIq5tLGdBIEWSszbDQUdbtdXbeghEICgBCmUFEwrqVju5QS2+0ednfC76io0rAIASSClFVb0FLXm/0OmZbh2KzKQ+ZYkvXyCt/Nt8vl6uLJxXG/0wARt/W5atmOtUhrwuXlUW+XV4so0jXNpag3Gb6frRlQlklSMm5aViH4SWCcOBNV12oObmfLcL/GGB+NuoPOYJOUbdsOemrdtEVbKZrGILad4GYbrdYr2TbHne6Tk+OyEdv1umtgjIGnqeefvKC68f37m4Gu6O7w9SqErTjqerqqFVm2jouibbu2eZfUd7PFZ6cj2/GSor6e7RUo/vKzq4vz07swebfYsDw9H40EwssotTTYNS1H6fqu5Ubbrmc97CJLJYqhv19tEeSPRsHdLvp3v/9jzwtyxlVKXI26JnEvhts42e82qm61kPzZs6fbNPvNQ3LV5cN+NxPFQNPORkNiWmnTVGECEVjN5nfzTZNFf/bJlaETJtC034VUC3fLT4dntmtpGEtDO2QlYriL4dXQnihnpqHHTG4Xu65jC8EuTk/mUZm8fXdyNLxOyt/9wz+6BNsEDE18enK+zPJdWhKqg3wr63roWK5jMqzuwhgTJcw2gWwvRz1ASF2xRqJTz+0NfHc8/e7h8Le//aPTxn/9i6+4Jne78Kw/+K+/+vTjGxpmCcTC8P1tkg4c3LKKNUyqalm0n3Y8OBy+upk/EBhohqLoUckgZxbC0X5nIbRL3fgQTyAc6LTmgvzLX/zyf/zb/ylVweDZY5FUqmX2PDvcbKs0r5u6BgITIhHRMDFdTTMoQ1AVXDDecX3Ytk1RRFkGpRh5Xmuwu9V6MhlRxiCU/X7XtYyqqrfRHlDqWUZelkxCUeTbhx+PTs/qkuR5krFs0O0twr2i6Sf9HjskPzzcHPl0dn+TZrs/f/Esi9gPi1sdyaKpFSz6luYSbFuqY+sNBIDiXV5AqiHRhnE6DPwsinnLNF1RdG1g9ljbNFXK6lbTtQtdqZrWsp1NGENJFACbpiC2wkVlGn5d11yKsmnDOCaa0uk4XVfjcRlxNVuvC8QoAJSolmmCVYha/vLt26iorsbTLK8Za20CN1kWCti3PJWzNlSPfNu1vcBxYlfXdS0u8sCyTEXxTiZ1mm13u65pzJcrgxLXMDDESNVUWmqa9si2kjgtJpfBdLR9ewMEABACABgXACACkUEVFSBZFuvFwuv2DQtoErKihlUFJMjL9uF+NQ5cBpuKSKXmYZI1QBacaUQBQGqqonCUxkkt0Xg8+VxRayGFFJABUzdmyf3izVtfpeeDvo3Q5dFw2uvESTa/X0+GrmXisTtJq0oiMAmcy477f/n//ntxesSbdolF0zKMyNvZ+pNHl55vdT1ztotoBtfrfaSSwLMcS1c0q0h5EqUtZwBIyvghTV1V0XX7zXItUXHecXqusStLIPlxv/PsZLDYRTfLEADoUqXllVCkqVsaQYFtZlU73+3rQ/bNw6rjWsej7qTXpQCylg0s07e0wPPahuuKaKrahu3IwazlWQu6rpdXLaUEIkR0bawqnqFQLDQgVvsDb1qKkaHphLGPs0hFtOtYvG5vbh7SvKJSMEgR1Qy1bTijGqQKPDseqxjVRR50DEmer60L3bpWCcIACyQ5b+tGVATVNQN1UQBBscKqVLTVdr+vivJhm///ypf/9V9+OegOwkOrW9iwTRcomygrkapoGKP4x9ubnu1iIONw/+xoPDa1fRSiorJ0qht6UsOiKZuKaSpVgSQENk2TpDHB6jpq8iq3CL48Gqmmvdqulsv5er52LV1Q2tT5PkZDm4y/eIRNQzGNXVktszUl1Dd13+4c4swlAGBSNS1GhGjKn+4Xsqr8Z1fv7hfxcpH51uaQBn7w5nZugPpw8PK0o2B4P1vcL1b7qHhxfnI8nrK2jqv21ezhWRP0O5bvB3WYqJr+x/d3sKk7ga2ZxsW4WzD+bhmlWYqEEFD6nmf4nQ/rnU2yjmtxVZW6cxOlf3j1rvvlC4aLh/vbODoUQDmd6gCCtNgPfN93nN2hcKH0HEsgyMr2uN99s147HTtqud6UVtf/zfX65Z9+/Hzinff/7MXl43C3V3Xt/Xr/7btXTydDoutty5bbXdcCp6MguluyLLl6fOV67ny9sKL9rpVhWdNdeDryvZ4f5s1ittF0883DXBH8shPYo67mOknD7rcREbBo2m6nv0iK37x+k9zc/PVPn/Qdeyfg333/5g1+8+j8dHQ83eZVnsdPnj+FCBsKwZr6/vZhs0sCs5iOB3+crV6tNq1Eh6pQoKwEyLPSgOB/9aufRGVTNk1bpTppekeDXVGT3mnvf/s3//p/+u67qGSmqpimmTVieyjfL28M15h0O66qWipBwMpLG1Mcp7llWYPAaaXQVQ0IaCJcSzBbLohlnoz7XDJAUHfY6XgeqtvFPhQYjfq9tqi/uXnoeHqTp4bizJfLRsBpxyUCFkDWraSKk0stl5Vlj7ZxSXVz4ATSGh22DydH55xD23E709HyYTY/ZA0xe5TczBdC06GmGUBw1gSW2TYNL+ubh9lNuH327Pn5eKghIrD803ffx0L85LPPi7K5/XgXZ7nl+BpkgDdNyzCgbSt120YqbQrmuD6iiuUoiGUZMYzeVdtIV3eLtnk32zw6mk7SkgN5NRjUUuyKQkpgADju9ZyqTPdJrijDwO52eqrn93xPAcCs2haT5xfHYbjPCfA8t4FwHoVl2waec0jybZz3bevDYtkPuhDTGuMK5cTpPv7054vbRVw2ACHBGAIYYYIQkFCmRekYFkxaCvcOkhWoWl4rvEjDDTGHu3D/erb86Wcvnk/6SIrF/e0+LSNVmfb8rEjCpFhGpW65rqGHddsbTzqmVTW1QvGoG2R18/Xrd+PedOJZCoC3h4Plu+vtetAxvrg8ipOkYCCuyi8eTx1dqVr+l1889W1HYooh9h1ntdnhJvM0iDC6X2z+77/9lhLys0nfNe1J79x33G/e3b+8fTgdeCcdLy/qDPBfXJ52XefDfJ3HkUKVxNR1HSBJRoFTtixlspVEQGhpumiLpyfH8zCuAB4O+woCbXtAVcHz+LuX7x+dHBsUO7pq6tZ43E/q0jM12zDWh+zldtE19U9OJ6ppwbpu0v2+bY8HgWebnHMMtV2SS1UfBAGDmCBYl/XtevX54/PH7uB+l90nUXjYPpp2GcX/4es/jQzdBEhVga/RspKUap1O5/lXn27ubwNLqgol/sDzOooi7775NUGiYDWXoK5ZSWlSVFCIIo5dx6KqxpHVQvLVs0tbxQpsh/3RMkpu56vTYY+q1cj18rzK88bX0K8en726WzEugZQvLk9LSH795u3nJ6OjUTcuxW/f3LVVMgmMdVoTKDuGOZqOOVY/LDZlfYjTggLh+mZZt/siKvLGMqyZWCkYjwdu3ra7Q2qqaDDsIqqu4vKQZ9N+zyCUEPLdbF0khxfTcQXw23fXCIoCINo0WLD397OeQk9Pjz03SNarPNpPAztM+fvlet/wo9H4i+ORwuqqyhfb5UAE6zgFjOktc0xz1B1UHDZQzercJEIA4mhWIQQ3HEehXpJPnl5BIfdp8uNy/QjI81HQ7Q4ty13uo9Xd/fr+zmDN3WbjZdmk4570O4wDhGBWlggpcYOiOHNc53V4CLbZmBNNxR3Xwco4rtrl3UKDSD/km5tXQ5Q/On6xz+qoWso6ObJHL84nvqaE+x1vWcHSKMrCstDJ9vO+8bOLn7RI/+P17NUP7zyKveMTg6InZ0OqKSXE6/22r6oECNA0bcv2RXl7qP0ktlRCJKZEdQw15+Ljx9syT7I6mzVcLLa6rh6ZJm7LPC8U01YB7w9Gt4sdaCrd626ilCDFckwm2TrcTTGbPL+MOcSCb0u2Wt8Gpok0rZEob9rTrnd5MipqBqEc6iaZPSwt2/ry2bP1Yr2m+FLVYJLfLZZ/uH49PJ4MOt7xwGdlXkH85NGjsq7VzU41dAFwmOenXsCKOqtrVcWuohSC64bS5NUmSx3Pplg+zO6+/vZbbpg/+fyFUUlYFWUGqjw3eh3HGS9327iGF4MxqcEuyQ7xfL9bLXfbq/GkbEUQ9DVV+/iwKxjo28brm4/DsyuvO0I0qcptkiWQamFRm5hqGClE1QnVFLpcLTlGjx8/evU/vPun7773PM9BhEjpB4MAyzzLP9wtXcs86vdUw6A8f9fklmOqWASeU1VNuE5sxyWwZry2NA+WibBGFRfjYff6w23ZlIflfd4UZc3aNm8UCjDwLDsw1PlqIyg6647zotmlhyQTtqkFhGoE3z/MDdtFSM63UZ5kpq2GmxWU0LGMoiqThrO6MQ09ynNI8CYMGcQUQZPCQbdfH5+Ne93D/QOmFEkMEWSccSZbTICubHalpUkBRLfjyaYFSNUJbGAbAfDi8vJmuakZW2ZlkWUd1y+rxnXtwHEIkvezRbg+wFocD7zLntO2LCkSIGVc8IdD3uv1/q1rCyQgQHFWQYD3h/CTq+Msr7hilBS4tk6zark/fCwrieR4NDIVtWpLx3Bnm92PHz/2+t31YSckmz1sy+Xm5GQamIquKhDRt7fzu4+3VZGb04FClUW6z4p6Rcio1392cdKxjf0hDZNse0g7vgcVI4sOnCeYKhIjDvhoOCgaPl+FFWCQIFc3yrLSTfOnnw76jnUfpp6usqb5cXsz6nYBxt89LEa2oSCynq9Hj85rIX/77cuBZQ0DDwDx9Zt3z8/Oj0edQLffr9f/9G7WtvLPH51+eXUqBHdd1XNNweCn004je1WT2SqAgl8MXNdU67WpYA26RDW427XH/a6iqphi07Gw1dXVE6w6FWCG3SH4hjVISECA1AXIqrbIUhXzOqnbalAz0VLVNMznjy+llA0kKlUfT4ZFK97PtoaWHQ6ZYxjno3OqKv1OKyWklKYt/3i/wgyM/SDJ+IfVXrbNtNPpuJZK88Cx54es4kCleLPeBAr8YjLYFQ2iuKoZb1le1DfLnWfp455j+06TNibDRVZEFTGISkT16ekIG86hZBAiKDhv2n96f387X1xZwLJoFSdQoPFovC2qR6dH75ebP9zd5vutbdqX4+GjSU+I1rPNjmtA3xv1OoBzy6JMYglgy5hO8DrN7Jobtj2L1m0Y/sUnjx/CLClLQ1XCrHr38fWJrUiKdUOfGH4YhUXTjIej+zizahFHSbjZfDrpO0+vqramlBq2mxaFSiSXYLePAstkoA50kDOgIPSnV+/F+eSz508M3Soo+t2r6+ju/i2F//YXn/4f/ubfHMpSodoqirDgHddYH0pAkaLZ07EJADiU9TLMIWAYSoGwbhj7/WFg4GLQT4tqisU//+IpwXiblr99d93uQv1k3DPFv/ryGcJ0e0g2m61oCwaxSdXTQZ8hpxK4YXyq4GbUfTXfvFptvzrr/+rJcViw6+u7Y9UcjSb//ruX0Xz++VHfMDReV21TYVZ5rpMUWb8TMGrmWVMnSd00x/3uIStWu7DjWK6mdoNuqZkvv/59TyP9Xp/8h99+t5Lsz7/8xEc4irOmKBcfb0rB/pu/+RsVgOu7+z81xdXRhEOQN1VVlBTBw+GwzwqExAOCjIOmbajhaI7Z1hmmRFeo1aLANhBUuECXJydEQXWZ+rb1kws3TZpI0Omwwxs4T9NjY/T6YZ/XVcfWn06n4T7eSbxpxNnROWYgyisJaZLFrSgeXTyVEH24v7dVw3X7ZcUwqwFWdIU6upIX7NAw3XXHo9Fss7Ns83R6GRxPH43GVZEDLriqTPqDQFdnNx/m28LknX/56PL2w8u8SI/PR8NhV7ft+7t3KWsdz6+aZjAaWQRlLTaPz7CuhfudHQQTUyeMbeMQqoamqkPb/PW332HDLDt+VhSPTo4MjCGEuhqs91vFVnSd8LatGEOMjQL/w+1MI2qRVqpGHEc7d/qU6u/vHiDVNYLyupl2/bv5uoHSMcxdFruGOjg5H5+eXC/mJeMYYSEEA4gQyIVoKo4ozuvas9Si5l3bSfa7LMtA0LyfLf3Ae/HJ4xPf+R/+8Y+zQ/LPvvr80cWpoqoIkn5H0ynVVXMn5IvHZ0NL3+13h5v7LE3uZuvvV4ef/vxnz8d9DQGFKkICrBDdUPxOD9Di/f1CSHjIK892VCDi9KAZSCWGhCBlpCgbiqCnqYauXw0n9+tNI8DFcNT1bUlUUzerpknDrYaa54MA8SYv8nHX+8Prm//P7/+YVe3T8xOpaL6PVQVt46Qs8t/O50+PpgTApMjHXZ9idMhzm6JJoHMgFdau50vG2PKQ5Ez2xiO763u2pZtmwdhiuTZ0bWqapq6t8ka3XdMyR77pE7nLsrPxcL7aw7Ld78PxoFMz+GI6sSRehPGTo2EtmZQtQ/D9en/a6x1Nh5u4pK1im4qpGf3+cJ+lszJqhdBUgi3D9zqW34OEIIqCwBGCH1pwKOIiLTXDgAg0LUQENUAkGe9pWEKNKAS2hWiLCmJElShNdYUamoIoJrre7we2oX735jrLsqGlQ4i+e/thVxangS9E43c6gDEPg1pVSiayqinzZGTrVcvbmo+CQLesVVLkRVXl5chSFErDoq5b5rlGC0EmGJbtZaBBqgnV/+56lSeJrmJdw2G0n+92g273fp+7DWKCJ2VhUIUGw7dvf/yLs17X1XVKLqbg4/oAVJvXoqjbx5NJm8VwOny5WO+KKm+acd/VXdfxAgGUj/cL3zYUy3/74WPDRV5U4T70fefl7f2oV9oY3KX5Dx8foGEXrdB1ulytqkO8AXYfU9+1DMM8GgzebaKbxY4BsN6mBsFH43G311mnqeCNZZlSctRkHKNFmCdxcuLqj89OEwZfvv3w02kHcMf1rYrxMjysk6Ivmueno+nQ94f9Q13krKnr1qSKZE0QBO/mG400GeNA8KTmPE8GBuqMh67n5a3IWpy3SAr55aMzXVMc29u34G9//23H1s8sRTFHpg50xywQpoILIFVKhpOTlzcPWLQM4ockrap2apmk723r9gmUQnDWipoLRaO6pVPDrBnoUfVy2Lu8ulpvd8OOBz1dAcD23HXVbDaH6UX3/WwLDjtn2N/FGQHcUYSpwjjdbw761+sPf/t3v/nVybSIc/I/ffv98PykqjnUVKMqb+/vAWuLooyFODIMBNEqTp89MexG3q9XRKESivnD7Ga7Dev07PKqT9TNLrI7/pPz85HrQSiIRXrEUaD69mEJHNeH2X4zN42hptqKNdIcmD18aAg4H52s9jvGGwxZz7d7neEuS9Ve7188evz7719to4xIWNWl57q8bm6TuDPosCpVDRO0NeO8KZu7MqkkUnQKBIOSUiT3cWRQzTB0S9M925it51Xbdl3bpPhsNIx2++v75OrJk24UVxJVRTnf7RoOeNMc0tRQ9UNSYd+uq4aoVFVFke2k2Rk9+sLzR69evX6/WCmnJ13LetrvFVlR1U14iDzbch0nilNdU1dh0vG9oqkZxG637ztWGKeqQlSMD0Wl5LIb9KFoNlHc7U97Hb+qqjjLcy48S6cQtUWZVY1AcOS6q/UKYezoRgOQfXLsffcHnlZMCAYQkxJDKAjAWApeI4IlxCzPa10QIiFv6yQ66ky2xYF0bafXmQx6+yjeRNF4eMFZywGilPSH04YBmJff3a1+nVUWFBpHnOjDyVC33Wwf/Xp3oFT5/NmV67ojjZasDcP41e1MNPX5oGPYwfvlriTo00+fypZx0e6icB1nAiqOQga97qjfvd2GAGKLgtqkHCAu+TY+uLY9HPQLziaD7mq/53mrqdpnT846rr3fbJYqzhivmOy5xtV0gDE69+03i+2v398bGv3nXz4nGNVF7viO5RiqqjYteLvcGBiPbRNK7loqVpxDXj7M1yoAx55PMM7qJmnkNAgoxlRXl3kNTcfVnf/X1y/3u+0j35ktN3Fde57rG7phm2pTzdMDjCWXYux5TdXERZUUdRzFJ6OBoaiL7e5msTjyfRVgQpCpYtt1gaakTYN1g6gaIlQi4thO02Cs6tgwMJEKFhyCWnIohEQKA1zVVUQxhFBipe8H33+413TNk/Zs/qAjYWoTUIGGc00zXMsgGF2/+vDvv3/9v/jqk0/Pp6aqabiZ+EO8QPezu8enJ8q4H4Xp/XL9/ub+z754nnD5/mENJT/qONN+b5UUYZQ8Ox6YjjXbRCwvOo7pe25Tt4tD+uvff3fpkC++uuyMp+usvX1Y8joWEq8Zm/a7rqrFcZY1laUpjy5OltHhkJWT8UhNqsU2xoxpBKblwbXMpG5Pe904L1ogCFZVan737k4nWCVkGxe7KDMBIlRtcX11etztdL6/vb+5vXcdx1TVjmvdJPVyvbENI4mjf/6T57us/vvvvh+vnLOjUbc3WIaZ0tZPTo8IRqZhcIyTqmJC3B2K283h+aR3PBkLCQOPvZYgYuB6HemWyQVb5xWC0KL2JoqJqq02u//ql18RTWMSbKOtkK1mmJso9m1bIggBOB52t4f07cf5IYyruuoi+Tc//+T86dW8Rb/5+69B07z7+OHCUM9//lWIlN/fbqI42S42que8ePYIQalhptnOYr0jkJd55hgEaHqa5FTFmzjtOLa08C4MDUQg42fHE92wD4fU0DVimz+sdr95/VajalHkJga+F+RMCIGOBgNFVSsm+p1evt1ZBB05BCDVsrRf384/vn75n794Mrw40w2zYYIlB1zmm8WD47vk//S//hvFdFzX3e43x5NRmaY0CMDDDAnuWFaRJKWjQqR9vP9hHUaTyRmHMggCahj73e7N+7vLX/7iWNezeFNuZ0qvSxVj0O8/vH0VhZvdzXWDcNCxurbStLnlPFutwwrB4fQICF4W0eOzSVGUZdua3bFJrOX2YKgtNi3bdTWNxvskzFIO2eS4f4ZJncaCAAKFaahXo8E3P77ZI/Dk7NTR1fQQFo0YdLtvb2402/r86aPDaqtbxp/1p3l+QG3048vr+uknmoBD16paOZge86raLmf7w14zrY7XURScJjEDjUlRVdeurWPIBGut8+cNNH7/+u1qsTWowooCGPp+u6a6lbcMYuIYelU3Q99lgodJUlQVRpBAoRhG0fDdfu/5weXZye1yu9uuHMtwLN0LHMM0D2m5C/eO5fQMs2yZ2bHPh5277eH8aGIq1FQVCYRvWw/LzeDyk+n0n6KX15IjASWCAkjUctBy0QhmWBZFEEjJOBJQbdpGBYdJz5HbBkq0zduLi3OC8CbNwpK7Ck3SNOQir/PL48lPJ8ffvHydHvbUdRiUOQODznA8VNK8+Obdx+Wm1Gz986uz9x9uOq5rEzryvQbAiLfJfv3m5uMXz58wiV7fzYlsDV077nXmm/3Q6xCMwzRjXPY6fmfcv7ufI1VVEPnmzQfbcieedTI56rj2ZDgAUhRpwQR+y8Ia4oaz5X7/7ceZZ2j/+7/5617X2+3TInn/lye9u/Dw2+9eD21rfoi+fPbos6uzj5vtYh0WaRMM/EHg/unjfW84WM93f7q579rml1dnJ8POh7t7LtuB72m68fc/vNockn/986/ulmvA+Scd88fD2nK043FwSIv9cjm+OHNMG2Fpqfp8EwkAOpbRd/S4LNOUfX9z+/Zh9mjUfTIdUN8cdNx3W4wAsBwz8AwBtQLAKIwxUjqdXsuQABqCsOWV6QaIKhptGcRCcCpl0XCEMBAtVQjWLGiN3q/CfXgQvK0DX8Mw8ByAaJwVrG0IgFhzECGWY9lEuoahavbtZo9Ae3F8lOaZKvghy4miJm1xOglqFiz3YcYEyNKua1sKNjW8utv9P/79754cTT+9Oh75hqUTv+sv9qlByfv5sq7Lo8nZ5HiaMepa5MuriWNZRNVuNjEGgGJSNo2l4Mq0VnG9CpM4iXW7q+i+7yDP0ju+a+jqzebw3//mP/7Vk8ePRgPH0hihf//+o0dVqalm19IlLup2nZUmIZbrSQS2h8RDCOhK33f06SRruMtrb4wtVRkMxlELN3l16vsnXXvgmhVriWD7vHq7DB+fTW3fhRDkQoSL9ZVnOEYgBGoYyMpyd0izPE+FpECahmUbhq3SFioPcdkz1B/m2z9+9/JfvHg26us2AT95+vg6Kr9//ebIUHxTl5BnVbkq2Os3b7WsfGpr7cD7MHv4br7QhuPr3eHNqx8cwGEePxyEce2ugIHy7PnZpOp4IzcAVDvEkWkat/er3WY1CRwEmOf6SStdyz0/6gkrWKYVZ/nH2cLV9a6pU1HZUhi6lrWSJMXUdZvtDkF2v1pmqhH/7pvzUTeTsmjNotz1XZe3suLs+uYjxRAbOtXUU9/3Li6Z5v3P7xcaJhjhMVX+j//2b5Bj/7AKyZefPl/Nd/PlZrHfpg076nm+ZdmmscvS71+9vb6//+wnLzb3D5Y7sI3uzcMsBszQDNfUf/nic/c3v76/v4tI7pBCk0it4N3t9W7f7Zu0R/Wu8XR/KBsMNbufVdEm2qiGbWFQ1SUQsE4PNSRY1bAEqgSH3XaXpae9YLMLWwK/fPp4fX3z8MPWCTxk6F3bidaLClPfcjRVu1/OX803jz+5ckwqBdR1S8r8H373xxqSE6ou9rvjrneVeq1CH1187qnq55dPGsYOaXEb57oqbcB7g16xWZZJ5AYGRy3kEhGiUBUjahoawRgKBgSMpbm8eXh7c8OlKBrWF3zU7zHGbpdzBBBvZZyX3V5XKiplTEWVbHnJG9MyIOeKqV2cne120e36UDA2GXSSOM8rrlCaxjGGwFJxVWcqBRjjquVhJbdxiuvyJOhgQlabbVJzLgXSgsknP7u/m632DYMCIEARZlwAqAAIWy4IFhJDyAEGsOW8r6MK8bJtPCB5W49c+//68WGdpnsm+47x9Gjo25aGe7P15uB2DAVron396u3jq+lFxzB1mFSlYih/9eXzbZKcTyZZnpV5FUO11Pgg6GAANYJ5nc9XayhBkWYKxmf9SVYX89120O0KjL65exj5XuDYHceO42RTZJ90vSwvYV3f7R90OJkYnQZIxomq2tDR3r25TsKtZyqrzW7sOtb5GEC03EYNwIdD8sknV4PAPQ3zf/f1d7vwsI32sKnjJJZlOTL1qWUlDfvD2zvStrPZch8lz/td1dTvtsvPn04/t05eXS9uwvCoI//507P7KPv7H98rbfPsbPrFT75YZdWhKp8+foTCw6DrD/qduCxMXfUt01CoqipEM1RFS6pw2tX+m//8X673B4jlZNSTVOn0h+bilgPpdwLTd6uaTYyuolDSJVhVDw2cr7dMAoUQxbIgJZpKq1ZCSBGATS2jqBp5PoS1oNr9Lq8Z/PmLJ7pu7NJUJYgSlJWlo6vn08kPN/e0ljArf/XoUVfXdln+brN7mN89HQWb7ZZxIbH+p+vV0+OhZ1oqpT97fIkg+f7NdWkanm0YpjoeDf8zpysq+M2bd+8+vrcvj0+fPdNVE4lDeihAXf7yxTN/NPp2Vq92i2HPvxz5DVYw0SipkAAUIyAkBhKq+irLB0HXNZ3lLgRY7XgOAG1epB3XsinqKUpcVbdpZXP5yZHz+aQfFQ1qWinlIc/Lur2Zz8473bbKh33/3WwV7ta/+uzJpixknLYSpCV7NnAhhlJwLkSV593B2O4HGasorx8NgpmUu6L4f/7dPzmm+unZVAFit1lpgQm1UZ4kZZ6enkwVitsy+TDf3lTNshJ/fHP9uOv8l//sL35/t6Cq+mQ6yhYrUWZj//wgwP/5H7//x99+22nF/+Yvn2GMOFE2WfXND2/NZH05GsDepCzL/90/+2XU1q8+3I57/f/ir/86C8PxoBunh4TL7379J2N9dzYM/t+/+/rnR0efQpnXFSjT0WS63O7jkvu6opoexdZdffPw6o7ShSrETz99tDXI41H3YRdZBVcCL67KcLtzTLMRouf7CsG9z1+kAt/f3zMDHx8NhKrWRSE41wmN65KqTl6xvuuu9vFAU7/41c8f8uI3v/69yuSZo3/++bPgaBrW4qLmZB+uy7Ypm6ot210YPT87whgt4pVKNaLQ55enU8fFRfWQFmcnZ72iaTaLNi/vop3nWb/4yRfffP96s14GZz3DGXFWGKbe7086nWDUHc1vH+blXbqbh036i0+fWUr3er2jmqhEY2h6tN3nojbsYDw62222YRoP/G6Rlvu66dk2ZMxy7KvRUDEslaplK0tOJMFYNbdhdr3eDQbdo15HBXiepB3bMi1S1fV06LgEsKIStmMG3X2ezPcR7nVN31vMd9tacEqenp3dze51Xed1ztoaG9DueLrERdzoumvbDsJcQULhrNaDbVIkSWwieT4Z50lCLbPI8uvZStGJjuXDcm+57m6zWh8OL84vVUIqCQhAeVG6hnE3W0OMQV19uHkYTUZ1xe/mK8OyjkejnLVVW/imYVBimxqB+PXHhz0AA8+Kk2y9XiFMsrzo6JpOlG9evY8rODw6S9KPTHBMUVlV0KSYUsSFIhkQsqga17KqqrIMlfJ6v3/wDH+xDStMOqqRb+KeQX95NHw/f/i7PyxM21mF8cg16iJSIGJceq6lGpbdGWgELw8Pb9bbRdpcDDw+X/qeNwg80TLCwP1iRVWNEuooSADSNq006LjXszzDRnrguQ2XTZGf2qZtGp5jCla3VX7c7Ri6uk3TP/vik3fXN1me3S/lI0VLi3geZl3fOep5Z75xN1/s9mkMkvFk3HVdCXlZFZ3AOxqN4zjdprvPH50n4UFXEYZstpxzRFzNqOr2P/7pu9li9a9/8oVjaE8uzqCQ//Hrrw3X/rhLo7xM85YypiPYnY5uDu/+wz/+9i+fP0ob9u+/fzXf7eqq3Cdf//T54/Goryh4aDgIA1VV2pZudmGV5vusulluL6dj1TIXTW2KdhmSj9v913dbfb03ia4ZhmFYZZVorl+kB8+Epq4uE/Fx8/CTF48gRHNEBAMKQQBLnahpklHNDNMGKlTXVAgVnYCwqg9ZrtnOn95en3Tczx6fmJbTCMhhperm7394bSFkPCdXx/2Lpg1rcHtd2Pr/nyD8+rEsTwwEveO9N9fbuOEjI31WVnVXWzbJbjZnSM5whxzsDBb7IEEG0D4JWkD6GwQ96EUGkF1JO7ucGdpuks1m2zJZWekzw5vr3bnHe/fT97V4lqFZNgwh10umht1rVHIYHq83SzeIfL8uCyxNUDQS5Nn12qw0Kn/SVDgSNyzH8cIUYW8MVyHRx3sDw4v+9vmb47qqaZIbhucziBN4w1tlvo+UUAojNIbBRYnCBUixCM14hs4A8n6yJivibk1M8ySN7eOthkD93nRl5Hmuc2ScZBTF4H6822mGKOL5QVPnCag2m692qjLLMrqqeL43t8IvL98P2h2WpELXKWsKBnKBRHkc6TQa7z6cFYnP8pQoSKejBRQGDEU9bfAIhs/n84OqetCq307mGGarIkuiCIThCFI8uHfPgM5v37/d43mVxDe2dzlf0iDPM0jlxW/d382L4trcvBkt5q9efqIJRYm4Wfpqtvr5V29pFLR4hmFZG0OW0xkHYUGjjeJYVWdzBFn4kWF5KI1tNfQDtbHabMgWo4jCH9y/Q2FUguI0h8iaRLJcS+EYghwuFmduOlyZIPBbNNHXxW6/w3DMR2gXphg2TDMUudlEie+1ZA6lSSTK5HrtYm05nkNAMFsm3aqKsKIbhgLHAZIwLZdheZRgI3thwwVDE7IsApycmMsDXWtJvLuaJnAxNzcr206THDNNv4DRli41OPpmMjMtm65Xthv1Is9jANV0+f37sy8n88MHd3sg0+oViqLC2JGwEEuNgq+pVeH4+PdsaxPDRb/Vx50MwhgMY99fjW5GN1DmqzKbZqxdCh/Ob85vT6W6djDYJVBEFCUGIewoXfoOSSK9ujI3HBCVjpeJXPt2skjSMiqLPAt5UshzmJd1nsaG0/HKzyvNqsaQCIZ5XtiuaKHlXNxOYpq58+g+nyVRnntBkJWFxPAlnLum/eJ29j9+/pKvaL/78QM/TW8uLyfzNWQtw9hlRZ7BKZEiAIS6WRxlAcvwLINCoc3Uu8dbhxenV9PNerZedrt9CEBxFHZrKstQAkNVOZ4R2DTNPlyjEApzLJ15flJCQRCVKiQi6LvJbKfTfLC/lWT52XRea9aqEg+DYmFaAkv7nifoVdPxa9WqSGOXq/V2v4XDyMK0HWeZZXmnWUMReHurt2HYvEynw5HlZUlW5gXgcDLJc4rEE6R0EgCRwI8DBAJJWkBwpnMEzdYw2y6DcAoZ33t8pImU4awns0Vb4uUkQWOHYsqikERNktWK4yUZBC2csNOoNKu1X744N/z08aB5enlRa9SOms0340uI4VCoaBIoBJB1lMIkpfCC5TgFQFAc8sMoKuCayPM8s7LWZJkLHHM5ntMkPahrBI7gCD41bK1akdNibjueH2ZFqbJElacRGCQZAtN8tS0UAKxsv1HTNYkfrdy/++37FD+TOLJCIU8PdqJapWopWZlTGJMXIEmzuiz/6eN7f/lZ4ub5oSKyPBOlea/dSLPy7GycAUChyFarjhP41WLTVdQ/eXLXiyPDWNE48qO7O6CAv3z/YbkYH3S0dq1xbWyCKNlXJQDDlhOZpuFt1nu6LFDYZ2/fBpb1dH/QUcS37y8uL6/7iEOxJAShNMVhWMqw9MZYiyyG41ia+hqnojDt5oUoyhxPm36A4rgoC2mWhWmkVVsIgsMkRpIkR7Hz4cIPgjgM2yL7+uKK5+l+l15ZNoOhh60GC8FnV9er5RIlmiWE4Vh2vLcryBrNS7UUYVVUJbGhacQh5+aFG+KrtQlnIYtlstCQJHXjemlodhQtKyHHs0mO2wRp7E6LJLaiooTAaGnfTFYVCt/ut/drtVsnenM7atAEmmZwmcBQabklQXMkDIsUhgIoShOaxBWamPrx+MLdlaldWTxZrDPfub/TKAFEslyUgZvF+t3MGNmhxOIIlOVwAcOwylMEL+Y4z/JIqwWrFPqHTx79/dtz39jsN/Qsz8IMgmF04wYYTggMtlVTSVn67ZvzyPFRCOA4xvMaLyuUZTAUJqsVWVGdOMsQiCLRII4hgnw3Wdrz2fHWVo4gd3a3TNtC8+Cw31670WJl7G/1jTC5ODnv0uQnf/iDkqAuzk6PD4++nqz7Er9fUQb9FkKgZpALjlskkWXOmo0ayUlJlnUEUsVqThBOzeTl1Vff3N0h2QfT1eqj432S4VdeBOXJBqCvf/VsV2JZhayp1deTVbExBJpWGRLnmCvL9W5vDjs6A5XtijRerE6uh2GYJ1V10NNr1XqKYPlw2qRwBMNXieTizHoyQ/JSEiUQZ1kQ1iu1F7e3bYaQFDnNC8dPzHCGpOUqLW/evPq9+3tLz2WzVKNxCEOw+cYPy0LU+K4kwKP8yzfvvq18eq9WM9bLyFliNMfkrlY4pWueX6QogFCClhlQFSDLnQOYECgo9DYzy5YqUpgjX7x6NTLHW53G/e3DDmaJIotR8vXKOxle0Glc0xWCFfK89FM4KLCyKHhOrAlUryYhGQBRODHDAsXOzq9//uIdoUq/e39Po6gyS0mCLIsMzQooDI76XRbGkiThCGDFaVmkHV12Z0tf06p6JVyv8iyHoLLM4iAvZVG0TDMJ/ANdrNVVDYdlhvzk4YPZeHr1fpYHMU/pZV5GBRxnCUsRXuDlLEmTXBYUOMZdX41OhuPdnYFl26ONJTC0xAsySxZlzssqhlFz29jd2oYIYWnbWZFOLAOBiTCMp46LxkmYJVBeoASmcqx7PoxhmJeFvXqTZ5gkzf/y+eetdlSXhWU632m2Zdc/vx1WFWUVRsf7+/bGWppuWaSNasWwbVBrVavN8eYyAggKI0GY+RTpeolAwJqEABRLSwjL82Bj1j0LSxwfOGmSNGu18WJRqQq1aoXa4BjIFb2+sdxBs9qtK16YwjhdlbkyWf/y7JaRZEESYQh+fGc3RwiWpj95+MBP4wJDGjXtcrZOilIWRYZEsbxIs2ztWBQCv7q8JhdMGYeNWqVbUyBQtGu6Yfq34/nPv3pNEni30+JYRuJ4miRXXuDbnuv4JiPkcE5RWLOqEgQ5nC8zAI3GK1rgelVRZKn52vof/unLyWSTRN6Th7uNVvUnXzz75vGdmqaFaXw1XNhu6CTJrar2q9q3njzhKIon+SjIoyTUGI4iyavFulqpNFTFjYKbmREG/k6zsbe3s7Fd04tzFGr22yzNMAKbpOHMCd4szyAYxkDJ8vLGC4oESTKYIBmKJNI0GShSKQoYp/z87Y1pOd97eHz77tdh4sFlBkFA4IUSgklBYCQKwHCCIIhW/2zuTSbDH+7VOZI1SgMp89DzaYLI4zSDSgjHYBgGCFxtdKGLda+qSyIHYWgQBkkQreeGaRs5z5godb2yCoDQDHU5mrlR3q2KFZklSGg8XW42jiizCI0/2dvO8+R6vFnasUzCB20lSpKJYSYwSqBIu1IrAGwY5mKzISlms1mvHZdAaZmmzSKD4viwpeV5sVrbnKzdTBdIFDfrFZomojiMchCnSZGXK8cbrlYsQ3lRKODYfrN+svF++ewVdDRo15pZBp1NTUZQREl6fzWryhJJUHGanZ+//PZu++hgcO3EX75821NEDEPMhfHFxXWdpaoEttXrf9RtEp0aigIE5FAJ6Qy5iHyAgK3BVgDjZVwc1tXKne2NE4wNe2Z6eBBVOMovicQJeIE15usyKTwWhxEIR1ACKu9stVOArjYGBBU8zXAMK4hSBuFZnF8tTGNjdDXFdt2NH2w1hUdHR7hcdd9ePd1q3D/aYRR16qYXF1/X4ezxftcCMEEzmyAardZkFNGScjZdZgXsGEuToxu8DEpQIGWOQEkcVFXFyUudp4brTQxKVlbKMi3LjARwo9ZeRT6L03WWIVDajzOIopae3+b4gIC+vhgG1urwIJYE6gf3eiczw3NCQpS+eHPBwXmnXuF4/mq2DNYbrFLhSQxjOTOFXrw92a/KvKQifrDHIs8Df2WnksYPrYynIJGnMXdj+qBIybIlsd/9+NEXn3/9+s0HCUXNhfHh/KoqYhy8+sHHXRjlJoZdJsDMx0gF5iWhJe55YZSES4CgHb0ex+ByOudJYk+sLYabtJfdu3M/9D3Xz0sQ9XURLmtXpj/o9TgIXAxnAQSzNJ7nWRRC4+WGJtlFmOMCd1yvZn7kLBcuKFqi/PL0lFPVvU6jXZGLMGIJyrHdVrc1nXrTKAdxmiezhKLixEaT4vWrl4LEy5yoigwNI8/fn6+ibNDtpzkak9xOt87SJFJAUQ4JHBNEjtLWWJqKvCAO0rTMURRCizTynUKAC4gipPb09bmxWhSgDONMriRSr5VncZzmLMvEsV9AhcSyi9VmZbs4QcRx3q3WigIsEIfEoO1urZvVWJpO0tjPy6NO82Q0JLB+FPqgLG3H5SEI+EHKkDjInTgTBMkPQ9d2dVmp1JooQBazWR4nhmH4vicL8vbezvuLaz+FcgDcpCy9RMaBTiNxHJEITZBkmiah5wSBR23GZLNLIPDK2FAklcCwE0WVakOSVDtKqyxfFhnBcBKSrl1PUFRCq/6OIFtu8Nm7s5oqb3dbs816uVlXtApKMI1qbWw4CYru1DUCBmWZ1UQhNG1r46qK+HjQRDD03eWtSMBQlnphrEvqdGljWfoHH9/3HD9O859//iUnKw8GfTxNmqq4ts3henmn2wNQ4aflaDa1TLshy87a5An4ejRpaYrveyqU7h418yK7dzhoNhqfv35rO25M4gWMkTT9ab/rxtlPvnoxn00Vgd9qdS5WhhMFJIKt16u7vdbSMl/P5n/y6Sd5mi3WS4VhzkfTSq3GMdxsOO/UFVmWkhIpaUbgqNF0HThWVZVphrm+viIQ5GZtfbgZE2lcEdkH+7uyIi9tP/HTf/j8BYQj3/+9H0zOXyZJhtFEAaNOkZEEDqEQx1IQhMq8vrQtf226y+VCpxGKQdCyVZeLEi2i1M1Iz/JhSINKJAOAxfLfe3znZuP+xVdvmwLHExCCEZ+dXxdlfoxjQRSPR5NaRcsATLPC33/xK/rebpiwS2/28uVpRxQ0XdntaiROeynE8eJkZXVatW6raXk+QDHLiwoI3QTxcDTRsOzRbn8VJTpP7cPo//0//6wqSvvtWl1inja3R6vlaDmHGSwJ/TKOijypyWoKcW5cJCXiOSbHYDKNkCQ7ms5aiujEmYCTf/TkuC5xG8d/P16MJnOWIcPbcebZpqVmafrj435+1BFliRXYVXDz8VYfRlGOJg+26gICmY7D41iWpmPDaEgCjUAsSd0unMBz9hoqAIms8WYMnMDZqle8OCNZpgYAj4A4z2GCgCCQBy5Mlls1MfBDlqKtIC7SDGfoDCD+er7X0Kdru16pXJnOMjzlcYxAkcyPEsciWGrQbkymIxzHS5J9fXndEpjB/q5PMo6T2pZV5Xko8QuGq8vaxXiCIPhkvOKhooGT9wYt27TFZnvpxNfGW6TM+q0mCmDD83EYpVn2oNfdyCpDEgWKbit8l9/NosBIIHPj8S2OpAgnKYIwYDEyLSB7tarJwrf2OiD1cRgKAOGunQrP1nhxFaYX11du6Lipe7VcS4J4tVpVVGlLkeY55Mxnx1W51274JTKcziAUb3S2Z5bnpDlFIut5LMA5dmfQma0XkioxBImzHIWjZ6fvdhuV0zcfputN4lN1kSicqNNMD7c6z19fz1xf1nSIaH59s8YYWkz5le80t3A8S/wk3Tm4k5iG4i4JGAzXwWqzpFASpSWaVf7f//Fvzxz730nsPb06MV2EJC3fU3UtDiKwAXs7Es3yoszRJOo6WWd7wDG05YeSILIkSRPM2ApxEqvWtOV6GUf2cDoKS1hCMdv3qvVKtdOC14Y5uVbFg3pVlQW+iLL5YmMTAQwT46Xz9vxq7Do0TXQVRaGwfGNYnlGAMEUUBEfyMIyCGKcwgeNpCi6TMCUrJ8sNJnKPHz8cVNQvXr4hKVKVRJbERFESeT5NUhfKAs/9cHGRZMXxnT2FE0M6mK6Wu+0axxKCojuzJYFAHM/Or67KotjvVXVBKNIiLaGkKAZ7vSrPqopMktT1xlYVSeDZIs28OPv65ZutmioL7CSKMIK6s7+Xem4+2O00vnTHZlZieVZkSZGWJYTTSQ7cMJGrOiMSMITEQSikTui4TowKLLVxN7KqwaCcmA7LMCpP387WusC6rh8kwLCSk8W7Sr2+U9WZJGeLODCXoKF++8H9q6vRxXgq6ZWNH6e2reFoR9XC0F97jpWnFAmXMC7QOMEKNE5UnZCk2JdXEwHHx9MVgsDLhZ8SdFfXcTy6s9VvVyoiyxiOXa2o35M4yw1QFFhpcTqaGitj4yaprnCyiIJi0Gq+uRlXZPn3v/etLIm90N9EiVqAXrPz7nZIkkSnogksZaY5gsKPu408L5K8WMxnDMvCRYljYLuq4yi226yVw+Hp2ZmiSPd7Pct2SajgysT3U43DOiofxfHFZPni7Fpm2ZrIN9q9iWUjYbA0Nt+6u4enSzQIOppYUQTb9zCMCOIERsGTQWu2mH/22WdREiNlARNUgdMcA9mbZR6HJMQngZvDlbsHez/+nfo/ffny9OoapiiKxKAcadd0iiDfnF3YUQwVEIZgaAnyPBH12le/+GxxPewcHEiSWqnWh3ZwOR1vazKDwncHrbnn/fL92Wq5ZrKExvHl1Ciz/HG/mWcZiSICp/32ZHw1HD/u6P/q0YBRFLeEIZKjMWq8XsS+sdWsdO8e3k4mUy/GCRImQEuv/PjTJxvT3d3d5mlcEMRqq3U7Hl0Mh7OVzWHIeMFSHNOpawTDJRlUJIGTlGaBE0H2+PhOUhST+bop87xQg2AAyuJb+92Jrp6OZhvLbfKEKOW0JAQYm+alawSsnxAoGbMsTeA1TSkJRlAUVeLnawOCCxZHJ8Pbj+/04zQgQZoXKUeTglLjOK70QlziZ25ordYYAiclJDYajrGBgkTjWUwQnQxOooijGYKmJZyCijzOspfPX23XVUlWk6xUBGoVBq/ffDjsNGRZkQURABAkcYOqSJJyMZuJgiJhUH13MNpsnPEkzAqZolAUymD43XjBecnajU6uzuEkbdZ1AicwFKtW1DhJiBiFwyJJi5UXJpZbxNGt4zZkgRLEAgKR5/A8QxD4xtygnPD65Ppuo6IwtK5yVpSKaiWD4Z4iQ6KYpYnEMf3WngXQq8mchUCMRdudBq+o/Mf3NY61Uezvfv1sV+LzduNqOoPgguVFWqAPd3Y9ALcJslKr//arV8DZPHh4HBcwwzO/eflWg0rszHJlVRm0OnAYXk2va4PenzVrpuP2Bq0ff+8bs7PXOYrmGFcSMkSRjx4co6+/yvIyxlhdzGEMQlEkWC5vL88VscqJXOhvXH/NyDJC6Ws3BSV/Yxi0ItU46s9/77t//ZuvQicelnacRYOqNluuKYpl0eJ2dPMKQlvNhsLRCss4ppNlke0XdprXVB2Uue06SRhZQSCoMgaIdzeLbrttrJeGF3KieDGaH909bLOS4ziuFb29vGFFlQMliRY1CgeuB+UJgwJ/tYJw/M109vTOTmitijwhaRhHkTxLIQwlCBJGoKyEJBIHeWQTdL+/k7uenyZ2Xmjdvu1H10vzoNv66a+fA4ativx4MmtXaze3t5IsvTu/THKoymC2ZSMITDOsbbl4WVydXzKcoOo1lsZETpivzS9Oztw4u9tuVkSBZ2gIwS6mq7PJ7Mff+2ZP14o4Wa+t0/GYE8Uw9FEcfXl2jdMMhSNHu4fVbvdmZjslhGMoyEFJoHGGhJ6nqoLnxTJHwiiaQzgGR8X69tIkUpK6t791Z6s1npnvrqffevoIJ2nXH9t+WMIQDFACRTosXXjuLIsoHN1p1gEAm7VpJ8h67dSrFQJFLq6uSVYoC3CyDlm0RAGcA2h/p0tA4Ovz8flocb/bVjlWYCmQZyVAFEmqq+psZXhhEjkuScBNXZiuVpmilAC8vx3t9VpVVc5hBItiiiH62s5/+MkvyjS6s90ROMYM4+HFzc143qnq273mzlbrejyZjIZpGvZFNIXQqiLBEHhxMbpdGLsNVWSoIi5EGhdElsVxGBQCz58NZ3kJ9ra2cRiiOS4tgSDQURzcuJ5E0TVZ8uLCMDw4TR62qnaUFQB5+/488myBJFEIGo+m/YrWVzmBpziO/9WH6zQKdhqVOCtclvrO04cYAr2Zn4qCkIMihwqCYZE8cx0bRdEsckmGgAn87Wha1ZXQsy/OURzHM6yIElPTuu1Oo0zyGJYUEsIQNIuTBM0+PT7AD7dRnCJpGgIAgSDPDS7mpl5T46JUGHagKFi/bUYRJ4kpQdQlkWf507PTXrtzMVu+evOmp/OiSPGVaoliSFKMNkuiBJZlQnnEcW1Uqv6H3z5HsvhBt7nbaxq+z8tyq1HLEGQZ558PL2i02G1UUUKYmrOH3Uq/XrEcW+QZjIY2rs+zDATBFSpYGuvTGxej2CzJUlH84mRIIehuS6noyh1VSwvk4ubL/Waf5gTbc50ovN0EcJ58+95OXAIjySWMcJb2xl+sZpOnO62aIrq+xzLEMk0QigQoXNelKVSu3CBFqTApCZa9WRixH/impXMkQIi/enmeed7TfnPjxQJbhnE8nK1BXlSrFRgBfhSHof/N4+1Gs+MVaLPXpZHyIc9PVxs7zGQRJAhSkHQRxfOVCSAQBm6ZpXFY8BgsEnC/U114geNFEAxhDEuiKAnlLZGFW7XXJ1cfpkYyNgaqsNvWUwS5MCwJhhq6EmCYObMg11FYQkaLu9u1CCdmCwND8KosPhh0XjvxzWgJikKkiUqrsxlNT4djAYYH9UqJIXGcUjgGkTTm+4et+ma1lgUOZUQ3DCGcKmjuZry+WbqW8fLxdkfWaqCEG7IA16o3Tmgt54NuG8GIb97bR5Iup+mzjZWXOQ3BVoliF6Nho6bLPCrjKYOVrCgvJh7DworALTaTiKVguABwksa5C4AXOvWt3SxNDdsd9GtECXle9LEsD0ez89F4t6NSJCXxWlGC6/EkhsmjrT5UltONaciyWq186+nDOMsvJuNWt4PkRej5i9XyTrvZ1RU3DkGa5AV1tTITBO+3u34Y43GCowhDECAvBFFURXGxMWhZ0XA+jkNB4KutVkUQX7x599uvXzw6ussj6G9evkHUSq3qbOtKt9XYuH4JosFWo9+qeqHP0xRB075jjRZL37DZqpC6YSkLOAQDDMIxpEgjEiPLnOK03VcnZ3GaSJyQJiGGYpPFMl4swyCCk/jm/Cpo1nEKbzYr/cbvmPP5u4vRMAj3v3kPSn0CgVxrReJoWoCmKl5cDSF8a2WnmpzHti3BkMozNE3JkjQcT27WNiMKNVX5zddvssePHNNer9aebV+ZPkLjD3cPUu/l64vzFEUEZk9udjTmNA2KDEYyUMRZYbqhLpEFjBq2Iwh6CVLLDfUka1YAu3X8k89fzVeW1+8mcTIb3n6Jo9PFqsJSHI3XdNUJUpQTFEWiUeT0eoSjSBonE9uXeMawL8sSWBWtXauN5+s4DliW5liOE3mWpScbE2NYlaRAmrUFEcBIiWAEK2wpmm27SQn/w6sTAFASg7drKoUBmsbTBLoez4+2+n5oLbwIACBSJALKPINWnv1op05TZAjKqEB4nHy6vRXHEYoheZ4XJF9v9iejawJDSJrBAOaGQZrDgWNJUMJjQJc5a27AAHPcsBB5ACNlECBZnKUJKTA4BE/miwwvdxrNSkVbvb/AOIyk6dHazAqIIAldVzSo5GhSIYqVyb+4vq1KMonCEElJciWM48ux0ajUPNvGSKpMfQTA14atcUxawiWKFWlRBAFMMQyJu2nG0jyUOixFemnsbEwExXSRH8EogmEkQbGMXJSQKvNogVlB2KjIOMX8+mR47d0eVpVWRSUYVhAECIL2uo0yDSfjlU6jTUXM0oKWxLqualGUA0hT5C+vhmY035dF03V1Af+333lQlpAHYV+9O9NEQRQkLE5kgWzst5Ik5Rhq5dp8ET3a7Xqhn2e5zPEIl7ZrOkrz/4e/+vn5h+H3D7oO4/M49o2jXVBmKMtnnmV6fgVD8CywYzQnOK3ZPt7t0TgcpOVs5Xy4vI0t2y+KuoTFkZQWmSIg2x0tSBKQxYO6FpdQCsBnX5082K4XKP/89NZ37Kfb3d1BDw35IC0QBGhqBYLKnXY9Q3EMRTeWv1xbuKb4VLTwAyGIbNN+dXqiIgCkolsCIgYtCm2KVEGSG9sWKULn6dOrSZakR51qtaq/PNmkMG4lye3C8IOQYykUhSiGefvhGkbxDkngZa6zdJyGOVTKFEOywrvpeUvh9Go3L4HMkzGWDm+GLZZmWApB4SSO2hUJx7b+5jdfrxcWu9sr4EQSBB6BMAQmedYOoijO7g9ae0fHw/kixakgB5fjhcAJMAwfDDpcCmCB/8XVeJ5m5OXMN+wn/ZbAkhBFIiBvtxteHI/nC5qkZvMV7m7arYfD6bypKQGMXs3Xb1++PNClLM+WYTFfXn+007mdrxGcTGMfK1LL8SgMr1eVDQSdXw4L39FkbtCsLswAq1M4U+Tr+TICAU2VeRrGKaLXGgqFj4bvYV7jOUWmqRzG/Swb9PsshH7+/rRRUcscGIFXlAWOUbPFOijhHCNhjHcziGapvaaymi3jLGr1uxhFYSWMAXC41VxOV5s1ghQAgiFJ5ASeZ2iGbLYaFEWSWBAlaRCIrPD1i9cAKQb1CkEV/VZzebv8//zTrx48eSAj+IeLq/29bYFli8CfLzcsI2AEu6U1ItfptRpVhhk7/hxAMknSKCAx1PX8uIDOp9MH+zueYV7fjjQODVyDYQgCxxmOoQjStd04SxCWRMuCLLIcplStZrsTN3QIgSUoeuN4RztbMolnoMh5kudpGMN6gwEE4NfDSU1TaxUXiwkMJ1r9Ld8NhutFRVehLPZgqFrX356cy6qcJWkRBHPHf/rwQZqnfuBFvp14S6QMIYqhCOb89GyxXO+0KyRP/If/398WitL+t3/y0ZO7e1tVL86COFG7/XFNSmbOOiwyCMlSKArKgkOcTaAodF7m9UZzs/KyJBGgmKaphq6geXYznhIY+uTOkSKwbYbEcZIgkE6zfj1bjharsoh1lkqiMMRoEieTeFVQ6O8/3P8wWrwczRdrNw2sj493O7WK5wcwitbqtSjLv3j+pqFrUOwhJI7khG2YX51eDnrtu93W2Zv3s7Pbbq/LM7wZRke9JkdhJEKahvfVmw/HR7twFAeJ3xa6EI6leQIjABdFjiVXTrrx3LoikTBXrVdZlp5vrGdnt2+ur1UU+nh/Sxa4KEmcMJrarl6V7/TuETgOw0BznNv5OisAXiRJUU7ixLTNo367rspFllMEjpNkAcGOH3EMg8A4KOGbi/dv8rzbHRzv77MsxTICzEc0KL9z/6CAMBgj4zx3/fBXz1//9Wdf3bt7LJHo/Tx3/EDmuLJIJY4oUh9kBU0wKAxTEJL5LsuTEFIAkJ6fnXTuVHWRmZn2Qa/7mmZwDGdwCsWJyA9lmTVXFsIQcBLHnsHCVcwv5e3Om9sJz3CVSoojCEmSg267TDIvTCoq2m6oKIknRU5x/MQwQZxmjg38QO9UAJRHUeAWZZXnt7Xaq8sRxqt+WfT7PScKMIrEiPLkZlKiOMpwQ9O+12s4WXE1nt5tV0mKDNN0X5UzedFSBRguZYneFpqSJJlh9JMv3tZo/F9+50lV019djUbjC4VnsIam6/UMwBAMdInjKUzk6J1ulaKJMI55htmqamEUsQwTQhBJ4U8OdlgYgRAuSfOnTVEaVFlRoAiYRUsKw66GV2yvWavXtFrrdLKyNiuBZqsip/FkCXLIsTiqouBFkabX86nOHaFp+un+FkkzvCwZQQJh2IurYV1gW+3abDokuJ4qi4+ODuwoGc9XaJLWsByh0P/01dnGDMy1UabRrWnXeNbl2XfXV11NgqDSnRlzw2koplCtroyNpGheUhqmx5Y5hpYgjUmcYAi8okk/fHxYBFGBoWmSwJ75aLuLi4rh+VDmDHSJ5IWLlTUcLkcLS2JIVZL/6cXpr3772f/iD7+ze+++ynIUz6oIvJyvFKxkadRKkshwMgRZRasaT6gic7L0nn/54kf3BymCbUxTYSiSpTfLxX67wdE0QhGu524J9VZL3oSFa1t3drYClDwdzq+v3t7t1rRKLYrCIM3T1bpfr1Q1FdPootekHCcPIzLNfIpLdga7UIluHItStyhOUkTVcgOKZqmimNghHARh4EaJhENEUUIETs8WBiBw3w3XYS5whC5REARpsganpZkkIU32u608KyAM9fPMTbO4KJCipFi6V697BfDiZO25qiIqpECQpAzAYjXtN7goiMISliQNJZmcxB/uDTSa8azg/HZe0Mxes9YQlHcXr+IS8Dgi8xSMYG+Hw4Tn7yoKKLIi9G5dp9WoV/TKfLFSCdS3nbUTdJsNYCyWszlNY1vtmiAKGIaFEAyykiJJhoPhMoPlfkawjcH2kcDQGPrh5PoXV7ff/NY3xYpCYTBDYmEYLE371bv3tKgdNhtlmbePj0Ceh2m29iPLDxRJwWj+cHfv69ev6412lsM0R2VlKcoyTtBL09yqqbFt4Qx1//geQzBe4BMEGcfZ/a0eAPkqdR/3GiM/jD1bbHVJStchlMbJ5RXebDXzJPdSL0vzAoaiFHWTkitBhSYNwxebLEZDaRZA7mruvZalNsFgeZG6QYozdK3dGk/nJIoGYfT1xXC0nPc1SaFRCICuKr2+mTkcu7+/ddRuSBx7NjO6Mqey9ODu1sbzlkFC4DhHkKfj+dzyVxuLQpGqzBdQUdFkGiNvbqfnJ+cKw6iqKgsrmSd326rlBBvHR3FpFfgMh+4w0tVysT/o7WlCXGbtRoXAkTwtRqN5nCMQlOksKTOknSQIDIkcOzNdY774nUZlbKw8PygBaroux7B9RVI4+mw0lyr13UZ1q0ti+OJ2POZoBk5Sz7U+2e2QLG+67sQwG5r28sO5G6c7jZrrul4YPN3pfuvOAQwDiODOr25JjkFgSCEJM0g8LzjoNgqAWLaj8czvPzzMNsuqQMqVCssKZpqlEPTNR48c185hUMJYHgOSxSEUt0wPQ3MMR/ws83x8ODf2t3sEztzOViQvIRgKypxmUGth7g2ao5tbvFVFcBRF0E8fHusOagfRxXgl8eWv3l7d26p/98ndJI7u7m0bm1VZRihdDZJytl6VEIRBZRxHDUU66jQUSU6LHEFpa2lYBIynJQxjX53cChxWe3j31av3EkNTOM7ARVWWprPl6XrZUSmtUjE38eXK3iRls1bLoOLjw67MEYOtthNlp9c3YRzwNPGvHu8mcVZCmOkmNE5qglBVZYAQ1wsDh5E4CMOiQDHMcH3c4EvID5J8Pp30FFGWtDBJWpqYQcTC8vr91uXCcgy732iEJQjjKIJxRNCW1rpbV0WtPrWSBDKKOJQlLYVgWhXkSu3qdpikGZxF/Yby++DI3tQlTc/ihFP0PC/CtHDXM0Dyy/HswSePcoxQSSwF0Pvbm+1WZ5LBz16+qeTRjz69j1eb7XfXdZWbFul37h5tksS35ghVbEkUSeBhAfo1RROki9urZqMlCwLKsKvLMyYJSy+uNUWx2YwRdmyY48mkp0kZxSAwROGQyFEEyeAM0ee1AkFnN8PCDl9fvD9s1ok8JAg6LUsJjZ8MuivDV+0gdsxuQxdkVQic+72a0ul8fTlZmw4Jco5CpnoU0wABAABJREFUlcrei0WYud637t+DBOb6+oZGEC+INE0kFe1k+GZbFwVSxgGoNTosQ+4Pqm4Jn8w2q/EM8e0tVfAcpyqzg37j89cXFEIEKSTxPMag6yyBNXlwshhFcMRqkph4NCbCdJ0S8Cz0rieLAsGZvPAcPyhCHcdQUGahv/AKmeNKgDQaNYlnt5NUYGmW5WSZByU8XBhBEOAokgVxANDFfPH2+haX+Ie97sf3jhzXtXy3jPPPT693DvfwLOUYAmOJOCkoFN2p1UoYchzn1dk5o4o6jBVQ0elUyxK5tS0/jKeL5VZVoWm1qcokx+V5gRKYyNFsynKUo4iiwjFvhjMIp96+fd3r9nlJanbbDI7HUeInKRlHLAwPui0UI+LIp2g6zXMAyiIKMAjCcQCLNQChKQI5abkIEkFTH7ban3327LxT//hw9xvtnS++emn5rk5Sr88vdYnXaOJkNMYpcqBrwc3oZmU8uXckMcxiuVRp1DUWqiIJLOPnxcaLeEFmi4Rl+SyHk7ioMnzohl9f3BzvDVqaQDNMnudwnm3tbj+UeNt13t4uJZ7Z6za+Pr1YxkDbvzO6nWEkhpcgzvMYlEEJR6AEJZRFxXK9YFAQIhAqJXUmmpjLJCCjNONJ4tFR7e2H9wwnNBQJSmMaRrp7PY7l55ZluGuaEh8ebydpLotiUUKWH251WpoS+q6HkLgAszPH1hT14up2aZowTu22WxVNFQW6IvBJnJq2c3evPzOd84vrKMt9BA8ImmAkrkCiOHCdYmSsd/rd0Xj+7uT0zvEdnOMQUAKSg3C8yKOXt/PpbP6Djx6JirByfIYkIt/75Xh0vXKIsmRUeVdVl5aHJhkGwVCRAwQtYOx8vGTcWOOIyI8RFNntNgoAz6x45aW7pBjmZRRFbhDVatig2/rs+YsyYkWKpFhq7gZmClIAkzDcVEVN4lEETvICxtAiClkC95LC8LxaJERZuXVwGGaFV4CVaSJZ7kbh9XhM4ggKEzxDesa0xKCyzJG8wEGJpDGGAEmpnM7MTZyjAP7NF8+qTAHj3Mb0dCVGKaIAOc9zSQ6HecGV+a+ffXGV6Tud1nceHP3js3eps4l87u3VqCqwJEPoRNN03eF8A5UpWkKfvT29t9WpqwpLwDSFfXlynudg41iuG/TbzcBzqooaByYNUy9fvdxWeIZhvj599+Rop1av39sbvE9CmBAcv0jTFLdslMTSLPvtuxOZwD7Z32kgzNRZSSxXEVkYx0iRPZtZ/5e/+Mf9qv7tO9sZzvz6w+3dQZshMQyDGUFaLpau7VMloHCy3+sY9iRPAkFp20GUA/zF0F3OVkTpff8bH42Wq3C1Nlz/i7enf/TdjzI/WUxn3394yOvKwo3z0Ks11E6tPzLc0PZBXmIwzAjy+XjeqsgwzqRg02t3chTNaAYncAxFgyjsdVpLN32wOxBrtZ8+e8EWWQcjJV4yotyx3eFkSpOE4cQ1Mf/23QMvzsTLMS0J6e31va3W7sHuJsgdywvCKIDw2/EFyUjT1aJaqeQFUiOxw916tV6TKi2SY3/17uqLlycJQK+MsEeW33t8h1Z10w8QBGZJEiFIGg+q1erU9kFRKLKwvdO/ns6FLPk3v//9D+PN9e00d60fHW+nADa9ACqDAECrleN7oYSVisB5STaZzbqKzuUZRjK+F+gs7STZfHTL0ttIENRQqM9SYqvx2Ws7ma7aNZ1iAjeJbdPwTKPJM71er4DhleeBKBvUm7ZhwjA2WxpYpd4h2UZeMFEOQaxGqwcAQTZr5x+//nz/Xr9Ns/bGKngOShDfDRCew3mxX9GLEmQl5AU+UaaSxMsKL0F4YNsAhkaLtRcEw9Vy0GwyODFdrsyk6KoKmhaRFxUoVmk2WI5nLevtm/d4nqymM41jDMPYbtY5FgFFubZcUIBVkNT7u2maGYbF0JyiCLPlut9sVCSBYXGO5xCSKBB4s9lIsrhcLEJRlkWupclXsxlUVE5evHvnhX/2vcc0AluBm2EoVanwjLhaLozbi6SMsiRbeka7XYHyvMxTEkcwpKQYIgFFCvDz03OBIQQGH87Wkl7tbXcX1rIC50wSv3r74T/+5Gf3P3pyUFfvgxKJwgInVrMVzFI9XW6r4sRyXMvZTCYCjWWJ/ex0VO/tfOfe0eji0o9inmNJivGCeGJFBcUrtWYe3iwM6/4RkQIsChNR4JzUqLcqEkMN317Z0Xy/17kcL8s0r9PUlNfFWiOdbWAcgSFQlEUQ52lBOUEkY0RaYrJAFXnhRR5F2jvNXgjwIEgUVeJpQmeJTRLGecrJPEUReRZfzFcYilOsfL1YP67XKFCuLJcnMJHjiiTN01TiyazIDD9ReQkH0KDblAXmdrap64oi8xvPSRjGDBNFr5im5SWOHUV4WSoUevLqTeg6vWZNF0XPD2u81NIqUJg97bc9w/rtaIyiePbuPC+zw1olM4zDunK7nDO+JxK4XRYSiQt5dl+X3BL6sNicXE3KvKxLLICKw16dxOjFchWtTThNoKTDEhgEKARlGAKPovTLryfLZl2QOJogv/vowToIRV74o+88TZLoarTc7rWjtLxyly9vbsfLeb9e/dEnn7RrlTDPzMChOf5ystBk6cl2h+XEX7/8oNBUW6VhBFm7gZeWCImb6zUvsBgGkiJlOQGJnQzLSQwWKAYUCQLyusK+nM55opRY/nfubYfe6quzdzCJFzQfRJkRpRTLpFEW+Z7IkFU0KNAqgUAH21tMGRPIjluicZJFUZJk+Wy9niyX4+n8z3//u6rIG+a6rqmiJIdRIPFyr1YieYE2q1eTKY0AAYN0Dtt/emcVJG/Ob6l6FcOw7VobRXgvShmK2Ou1pysnzlKOwHZ3txdRcjtbf9pugqKEceLFcHJ2eXNQ4fd2tzaeweG8sVz3sDKx1r954e9s7z1/82pHY6W6RmMxVATf3Wk6IVhsXEkRChg67rWEw4EdBTGMbvx8OJmb07nAI8/fX9ypasp2/3Y6J/c7vrXp1mWxrby9uT7A8SSIWAr5sHbDidkUmdyzBRxfBjFDEN97fJcgcTcpDS+QOEaT1KVtn00XJFIoDJlDNEvirfv3luZmv6JAZabJrBUkcRBuiyzz0X3H2DhRTpt2kKSWH/mRazpWmqUQzaQQfmXZ716/reiVKM4+2mqqIgMQyM+gk9vx2ZvXf/ytR35epOam8KLpbN3gZKvIfvpPfy/f2yngo5npRFFapKnJBDLHIjDEkOS9gSpTqBm4w8XS2hiYLvz1u7PFzIQ8/6hftWHMXBsSy7D1LiVVNpZjWca9QWNwfPjl7dRZjSEcw9DCjv3Lm9uqpp9eXH7vqI9SVBKMCwwdo8Sz9xeT8ZzEiDAIYKQkGVrmWKCDte0pQZoS2DzI4/HNrq6oLFIUQU3RsCzjYUyAyrK/XQcoXCTh2vUFAFUpGC6AoNWQmevEhaLwMsdLFGvZHoygt7fXjXrNNdZCRadyhEDJjePOTq9KAi0JqtWsfufgMAFQEEYcicEAomns8d2dlWEt1uuz0YhmuZbAV/s9jOOmtiPpms7SH06vC4oUaQor8jyJp6PJl1fj3/3WUyLJXl5f379z6FvuMkrvtmq+Ybx+86Ez2KpWa5ejW5ImuxXtYrFotbTRaAoLcrWiP7qzG715CxUFwas6xdqudz6a3dxMOOAZmzHPoVhRLlZmq9suoJwkMRjOEAKncSTNUZpV9nlGlQQMwxVO8uKCFcUf/f73vTDCEfxmND7sdWbX10eDVqfX8GxrOrvoaBynV1VZdhYGRxKu6wFQqiy7cjbffvqUlRScZuvt9j2G+nBxFWbg6vxybnuCIH8WhSyK/M79OxqJrzcbPwwsgatwGE4RNM7CUeg5zpoieLzGEzDBibcEpzUb9Lv3XgJyACNF6QTxbA3jecZu6VEKkhRjCcyPYp5ewGWkVNs1GPhJIko8VFYmlyMYI2arDcshcFZCMMnSLArBBx0qydLpcoFkKSUxEMDiFIzmxjceHiRFyQeBzgAAo26aFSS9DGN3vvxWhd+tSzfz1cTx+1XdTxIYQDeG2e91//i7j1+9efPLt5csiZu+r7GszjFvLq4qinh/t/vycpwW2XQ6TTNIkqSvLcdwHLWqkgBlcQxCYNMNWrXu1dJ8PVvu1isUKJoMwpEkR5FOEsoMyXIkQhI//N5T0/amdrxwvK4iw1A5NTZoWf7Lb3+C0lQKAI6ha8eBEQwqC4QRvDAWBa4sc5Kha4rwNK0eCzSEQUjub2zc9pOry+uqKKIITAtIGOawPQsi/7//9edP9wdVgWYpol2vri0ngQFV5nGSp3lWEhRJM2lRhnEkcApclIkfKR39v/6zb52cnob2rNXi5osYLiGc5UqKztJs4wYkBIoixXEmL/JGt9Hf+tgrsdfnp12Zu7gZLq2o32mRCLT2fBKCH3Sad9vVtWHIkshy4s1kMqDpuEC8pKhWdRzAo413sVg/7DUWQUgmpWMl//kXn1VYWlX1t9fD44aeFmlRJA1V6skiSaK1ivb52fBXZzex5zm+X0Rxt9FazOaHncr9j++8uhn/8vXbvWZl6Fkcgv6rTz/CKGLt+Uie/c9+/zusKMIAYDAqCwxM0u7CEzTxZDRvBu5Ot+bmGEHQey0lTDIMlO9P3842aU3X8UYjZ9j+YEvW5TQO9GotKyHr1as8DGWOLVD0em4QUcBpe5DK23EZhMl6NVc4qtfvR7YH4jhwbZZANEku81ik8BzCh4aThFmhAJClkshKPI1S/PXsKvF9WldUgdLl3uXcuHVdgaRbIr/7jUcFlEMU+fPX1w+D3AIYSLJ3V7dno1H1049azWqOkphlKSTqbJZfvD7r7RUxhOhqVRXZd9OhDOf/2z//wwDAcy9MQOLbBoFhGxdSdrZvl+vStCCep8q8U6skWaLJSpgjqeHXSEZVFIiRBApbRPl4MdnbHkxNz3FsiSRinLOTQiBwVFHiHNhh9nLpXJ1cHbdjDCPP5w4qeRW93pLldRJzgf/jjx6NF2Oawm9nCxzkhKzM3HS5tvIo2j/cUyh2GM19z2xvdeam7/sp9n44V+Hi/tYdQcArEpO78ZkTQHrz/sffTAoQQaRcqcGBFyWRosqaIidhhOSFSvMbJxh0twkYOGunRL21sc4JAiPwmqbhGOlB2JuTc1nkyyToNCult8lRCqdIBEeO5brhBxROzoN1WpZNTeqoYlECAIrR1S2oVygSRyCkrakohKa2O0XhhqqlaYkgZOhZMM3oeiVw45cvP9Q6jX67k+QlyIsszk/Pb8skw3A8zsuS5f7g938ApfnJ1c1ge6tT0fwgaN3pjj68ngaB2tUkkQ48Io38NPGjNK2qEgIVaJ7lgPUzMLM3HUC6ke15HkuTJIHiHCsw7Gq+DOL4zp1Dy3ZPz0Zrc3nvcJcVyBJGk6K8uB2uHYfnKUGQ1pbDSLWnzd7ldIZjxHQ2nUxn0O4uIOgXp5cEQSRu4OWAxuGEZitVnWXpy8lcYlkRxwad/ng2nVvLh3cGvu2OHCvLNY1nnr1+jVG0qFfaqlLMrBwjjDxBURQGcJaWG8eV61oOQAYAmpYcBhv2jYXy3Xrj5GJUkpTr2ChKwHlKQOViMTvsdJMsM4OwiKNbwzzst9sCTxBECAFOUG9Hl28+nIx8t15Tf+eoP766cbwMJulGvfrxTpthWU2SLCew/ajGEVWBDT3v08eHqsgaSYJxIqfWujW3JvIAwDSK3M7mSRzzBCRLbJp4B9vb3YriO54kMiAvxrE9Hk8rzRZUFn4QPT04kEVWk9bub79SW7Xd7W2npqNFxtHk1A0EtVaiqBesJZVvMOz/429+9nY0/8bxEYYhnut9st/rNhp+GiMlOB/NVZ7rNCp2UiShUxXkTYlugnRb1dcUA3Hi/s5AE6gwTvISdGS2cnc/KcHNdDGfzrq1iswz7KBzfX5VWKYitUic/B8+e66w7J9+6yPX83IIhXFaUCp5gVCgDH0PRpEwKbICTGYzBlJny5XKM3q9PzM9wFIMxQSmj2MYTzLe2mXQuAAQTlOrxcopRtVG0/d8TOO//8lHn708jcJQU2QqjDEK73VrFVVO0iwt0DTJPM+bz2YwVOw3j0hGLkoYtvwMxi6sYON6n1+u2wKzLwnbvbaka795/tqgicPtLkAJVZUZDIZAVuJknBYgTNqKctSu3I6XNFI2KoIgsLQs75Z5RWALGFtejGlO+ueT0UeHW6ykjDYOBkN4lN8sza4udxQKw+IyilQKhyoiVGRFlORwbjpWr91lGf77j+/f6bU+3M42WflhMtcYkhd4RZQFUcnTBEKR+3fvCxxzZlifP3+3p8vNiixKnICpNy9P0zAc9Lpvz26u12/biiiydLtaYVVtaXn9RsPJi9HVZU0RJykyst2WRGE4TLL86eXItC3X9UWWblY1XeNoGnk53JjrNU8gTMkTBL1YXNNZsjbWl4bPRNEfPbrzWxKemGtmU7+Ym1ActYjif/Xv/+3L20WB81+9+VAX1lUOv1flIt+HMTRNssD1YIqzNuZWvRLl8LOTC43n4Hb71cllX5eDOMUJgmaF3PF+8OnTf357emU7Jy9P7ndrTV3LyqzZrC1Or3LXurPVx2hqPDP8KIqjHCUJSVCafk53qw/2t3GOny+Mv3hxbk2Xf/xo7869O29yrMjCbx33cLl6cXkts2RckFBsHB3tYChsZfliNpYxkBfZzWSVxzmh4pjIICoOMywRk5TYbHmYDbtFQTAUjNA4XsAFJ1KtuhK6vpWkDMcd7A5urq9hEvdcFyJQnMAzx5QkrSJsXQ1HCy9gC5B4seMGCs9KAitRAl5miyhiOXptW6yuVCpKsDFG8zHAoLquKIosoNjf/PyfB3cOWFlE4FKj8PFkEQCk2m4Gtr0J3MOjY8cP0CIvN5t//MUvDo+OUFnl7ABJktD2chjBAMyTjGm5QVF2VfH2/PyvP3t+99FDPEsLBEKhMklivaImbnR7eUJASRpFSFPtH/ZLgFsrMwN5UQBRwDCQzpeRx6xktTodTaeWy/A0SVEoSYdxQmEoQ+MYilqOV2Aow1JbbJ+CcBhGrjfmwaCr8LSmVcbjURhFCADXw6GnyidnV/3tflVgq3rVdnxBlu5vNSFQTor4cm2wCqMrnGNuXBOOEOR4sD0bD599ODPW1jIMPzra6Q/08PxqsVyr6u7u7mHoeV7u9I72Vv5zkmPD4TpMQEEUWQxt1lldhmkCJlCQoiDJy56K2rXqpkTVas1Zb7rNynqzYNBysV61+92aJl4Or9w47larKssYYWoRRJsifdcf46Felb993JVEHqa5m4XLy5WKUn799o3E4616w4zSk5uFa5tQkfgJFAj+bq9uOhFUxHUGf/vudZYDBIG/urx+MNgJg1gVBDcv3DBpNhp393ZMNyAxpN2qURS5Ns2jB3cQGItLZLixF+vlDc///L0dO/bhoFuA8na2mKwNihXd1K8pIrwyTWttR3GWpASAmTT50U4dy/yvTm4n8/mWLsYlVJRlr1G519THq/XaJN6Npg/6nYWT3CzsPIuazepur+oENiFJW1vdt6dnz08ujrd7AEFoEnOiACNJRRM7FcX1wm89uYuVIM4KhlP2arXPXr34UpfubvURpCwxFMHQPImzJC2SXBB5FMewMkdjl4Tj7zw58tOMFhVRqfCCorAkCFyU40VBxEABOXPHMFkMw/QOVBZJEFYFnmNphMS9LCNx7HY8RYqsooleEAy2t+ONvTFWKI6fTdYUjnx092i0smAyDZJ8YXtBBCJ/M1/M3c2i//iOUdLFBHyjXvm3v/utL968itIoC4MwDDFJh0ne2ATztVNEbho4j+8fd7YF3zR3dnsoATu+a8QlwREyQ/W63enKatWqeYlCCYDTgqGQTrNh+wkJQYbrx2mq8uT5YoUTJFlCMAwYCo8K+e1wgcIblSG6dWmvW/urz16yMFCl3n//+WsCBrt1bbuq1BTZy3OMoRiKEhBEZyiKot0wGbm2SJGCLLy6Gq0WcycIuKxeqVd+c3pe0ezIj6Buxy/Kq+ubu62PWVn4zfOXIixyPH2+MHWefvqj370ejVbm8moxpqjOnd39ABrRzfrMtkBZ2mHak5it48HE9Xt6ytPc2LKOOrXtnd2z2VIrI8tzNmW6vT042B28XMeztVsp0oOtnUGvFWUpTRIuhD979YEvy5os15utcr0Zr9ZuHuhataZr56Px0zu7nh8vncCybSj2f3C4/WE0ClxvYay/uLzSSLwkSRpHHRideT5Wlle3U4HAGI5Fo7i3rerK9lBiVV0DRbH7rafg3ZUB5x2NS5JAVzgSFKSou2nJ0gxEMcuZoerqcGlyFGm4Bl/mg/29r6+HxXj+gycPpgiOeTkZraOQXmiikN7eAAit6hpN4rHvO55Ni3RNU4IgDrLUdf3RYl2moe26EE4cdHtwXsQAYmSNYZjQWOg636hX1qaNU0IJgKbxpufhpHQ7MRRFheMExTEeIxaL9Yfpor87oEooKQFJIhiKfHz34Ha9yUm61mrV2q2oQOPlZmY6ksTfr1U818dBXpbZ9u5W4vvebDW2/HpF3e+1Csf7q88+HxwfbTXr9vmVk+SqqjVQ+HezLIKgoMgVQWAZhmMkCsF/+dU/TqfXOkuwJBVZAVTCOEXCCGAZNkojDJBRVux94w83eAMjCJSnt7u64wfPTk6D2N1qNM0oDWwfASWBAVXkNuvVMoz7jcrJ2YUiSSDLv3zzYW27qiQ2KWq2NmhZRvOyIok6R/MUCQqozErXDVvVBo5jg3ZnMF9BOCGz1MX18HZtEyz7+bv3+3WZRwlzPn/5/KUbxA8OBhovJmXuep4iCjgo1xAr1xoiyy0dn6QwFMBBXqxS+JDnV4anK60CDsM898IAxeeb28sZYEWWaterYZjsH96nIIi4Gke+dzocDpcbVZVYQYQR7B9+/fnG9T/a38nz1A7Ch3u9H/7BD0GZ39xMX5zfRPUqVdGb/W3DtCZOzFI0UWQ4DERFR8oCR+A4LzEC79Yk1w8ZBGEVwVjZobEBeSRKQrfdfPYy+IcXJ6eG0xC5Mo47jWq33aI4nhPWvmt+dXWzCgseo/a6XRxDPuk0r67iWVZcrTZNReEwdDK63bhR3qj0DrdanPbF+2tzY+ocrlX4O/t7KIxDFPP0zq7MUwwO4hL5MJodtBsoQedJfKeiSDz3l8/PFrP5/U4l9IP+9tYTnJ4a6+V6DZfF414bgrDRatpr1lUS50WuVW/kJDWdOwCCMBoHCOxEzpP97sOmSLNcvV6HsiLN4iwOaQyDAJ7kCIzzGA5TDLnV7wu9PkGS+WJtuZ6q1RmKBShCSTKGJgUCFQVMEhxClhAMRLQMSOzN5fVeu46x4sXMnG7sw60epxCGsTZdDyqTy+tr03VJBK4ITFvgEJj0UmAbK4bEKqo8Hp/+cFdX1MrSMKAs+PTjxxfT5WhtXo2nnz44/gb36c9/+9nTvdbBYO/5cHP+9sOD7f7Drba1nMxWxt98/rrRrJvGstNtIClAMASCkH/+8mWnVi1RvFfTSoJ4czv6uFvdb+sUjZcYaEtYW1d/O1z97U9//mffvHe01Rw58U+evf7EbTy9s1umeWqbX7w/Yynq6Z09SZKOqpIsyzMrrJTxdHJrFsGb9TxuVPvbO8bGHa0tBJTNTnNmuWwc80jpYoCpVt/83T8+6bbufvMhKStuUtIMH4UeipN/8/xtn8d32s2pF/I4c3+rrbHE9doJo0DUK8/Pb446uiqRgesESX5yPWJARmBFpyLyHBctF4pA5zgJQVG91R5Nh3DsdPeP/CjrSFIpSVkfni2WFCde3E5fv7198/ZU3dKxj/dxQT69vCapDOO1KEUlgScVwS4whpNaEKqyZAaw7bpAlimHQ9vd7swNQRzpqhqnWV0Q1ghKpBmz3hAwsjbtqMxEHLAksjY3LMhyxy6hglUrK8vV6/W3K/vV7eRxr5mh+Hy9dj27IrJ5vfa3V29mp+cPOvq948MAwj3LqwiM44dsUSR5djOaHWg8TuCDnZ0Xz75a2xu+XsdGtzfVbhtOcwKBGQwhMKoswGpjJVkK8pwiodP5LYLAEknba2tteTWVp0kiTPMiL06vxhmJCApb03a0Ztuy3RQnexRluj7A8Ea1WmTZ7eVNCGHf3tueXF7TMNSo1F48f+UlmUgRoRtQFMXQbJCWUm97T9I9Pwwt6+eTiaxquiyXjkug2MuLq8+vRh/d2evJgszzIYqHa7PKE1WZGa3WVUk+2NqGcrD2nX6z+su/+amH5HudTqtSf1yrpK73z8++cvPsB0+fmNc3b776MvG9CMcRVEYwBEAwBkMUhcJ4SWEYXhQAIaVOP7aRLz+c3D3YKkqAktQnx3e6rfpitnh9fiPguCRQisCzHIMjKu4ns9U6LzOJRYkkxNOkwZAEhhEc22w1rifLmRM2NVGQeApBNqYz3liqwIe+dzFfcbLM4JjE0kGSKJIoi2KWx2vbpshWgWKN/vYPMeJ2vL4eTk0UubIcD8Ee7/WaBGE6PkULekMLkpgm6TTLl45XQLAbRzTDJGXEsdxqeiszVFWK+eCqVn06c/wUc2kYWp+cVWWx3mxwKJzGydPjOxmMLZ24LLOjeh1pAATHEVbAkPJqbiAURWGEX6KyLCeud+kHAst0253T69HNxttt17ZU5e1odu9of7upz9fGxrVqleazy2fuwtqryPt18dFevUAJjJdESeVZLtsYb10PPtzbqeolSozc8O3r0+1W/e5gPyrx9yenu516DGFxkjkY3m23ONZaGUYWeR8dHRxvtUbzVVDAGU6HKNjuNXOQtZuVw52+k5RRlDIk3m531Yq22WwSx/OWC6Rda9f0EiBRXmRpphXB1laNQLHheFZCaJFnIIlnuZkCRJGVs+shhRFBGNWazQzAX7w7+3B9rbPMUac+GU0FlpIEkuMpl6x5WYF7QY5wDM4SACAklqUpw/EMRWZZWAAoykvXTVabJZqHVYmFQYkyTBy5qsRHgZdkKMqQKF8t4KBEsSJ3GCTlcdhP0t++vagILI/DuWvVatsIKObzicTLTYEpIfy378/IONlrVqI0W00WDAkRaEnjxZ/9+PtTM/7HVycMUnRV9fNXpxgKCBjybfdqMqcYui6SPIldLe3bm1GDxBN31VSotj54Qh3+8vm7xWKM5Ml0utRVURB4JIkUvKThLE8CBmIftsTCJuIszTDMNlwSQw4HW1PDhLPUnNw61lYCSAqHD1v90+lCEuatZkXRlDqFfHLvoCBJtEwG/c7IsKHY+9PvPhbF7+E4EYRRUaaMKttzq9+o9RVe1qvLBIzskOfYkuR/+uIkztJKTUuhgsJg23BQkFRUZWV7IpqhMIII2mRpVXPIDTyKbhcAq+o6hcA4VrBoKSoyQHGQY9cXNzWRJBUlLqC35xdVXSEIermxHSc4jzKkAKxSXbih5ziDdnuxnDc1gZaF8/GyDOIuVfyX39g9GvQ9mPrVy9NovWYU+ebFmUKgOdP6v/7Ff/rDe4fNTtcxLZasRWkkSQrNUCkA442T5iVM0iuIWE+HqqZdLG2BIFhOoKGiQQG1VoshbLK02po+iXyVZbmqcjFbxol0MlmmyxWBoLYX2MFtC04XunI1ngtyY/TujZBkHy6TMMnaVTkpCo6kyxLBWZJlqDutKg6VIPL6mibc3dMarfObK+zJnfuCLqM0dTlckDtbaODhKJ5HIVRkxtq+na90hb13uL8cr2iSrKsyTWBCRQNlqRD4xdsP4zi6Lx+sN6YFSnO9scJU0eSWzEN5tpgs0qyUaTp23NenFxvXa+iVhRso9crOoEnjEMRTcIn+4otXtaZ+t99ieNL3AghGFYIko2i2WG+gstWorPIysc28LJRK5ezdh+vpYtBuNGrSfr+e58jL92eW6/785dvHD/afbve/udetVbUXr97+h5vhH3/vk08GPZ5AR9fXV7L48lc/Hw+vsCInVbVa00AJ8iwPvQBGUBSUJI3hRJZhYgwxv/jiixDKobwgitS0vBLBfvHqbZKDuqqUoe/H8dXG7KBYEmRlXopoEZMwy3FlGHlB9PDx/a/fvDfi+KDVOGLp37y7SIFqu5GHYzmEMDhKMSQOwJ2tXlwiUeQZxrqi8IKAm66/1W/fRVp/8atnr64nnz6898NPPz5am2/OL1uqIqLQ/+mv/6Gn8Fq9Wuttx5tptV1LXTstCTNICC/EysKPIi7CMJzOElgX66HvF1CpIO7lfMzpXTSO8rK07HWNHeAApUQJIMH5cJHCOC8JFZGXGBpDIMP23k6mHVmgI3h8kw9XVgnD3apaJ6QkCGEEEni+1+6MX76+GE6fBdGgoUVJuPKiKId+/fzlk/t39zrNIk1ruiRyPMEQq40zHM0LAB3u9f/Xrf/q+avXrCAKJGK5loQTTZ6fDMenFzdVTmnVWrKiTDdeHOcEFIVlXqtWFUWeLJdvboYST4uawqYATpMCRTII7rTqjXp7vLZH4zFIM11XAChi30mSpCjLg612CUo/SQ0/UUhCk4QHR/soSXueX+TZ9c2t43vddjvynCwvfD9mMRSU0HhhqjyFo4DIk+/uNPwM9nMgVmtBkkQlhsVlUYA0TjaJUSJIQXEQwZQFRBFsjuMEQmTRBirywHHW3uWd3e3VJllZoRvnGMkXWYiwTOoBOAcgDQEoAZFCgE9DnyfRb3780fN3p19+9kW/1fEDb7/X8/MCwdG97R1Rki/98i9/9tV//E8/+eOPDj69t7271X55s1gY/rHcjAF5YpfPziafvbl4sttaMHmnUtFYIgMFxkhxmixG448ODiqN5mcno4ub60Dgg0JmaJ1BMQLFDvb2Pr57LwzDm9kyi5MYAVWeqIk9AsMoiipQKoLx7cHWs3cfAut6t9mARWFtO8v1qkLA/82/+zcrw1nNJoIiJnlmuYGxcWGKfXd53azXG/2Ol2YlQry+vIVjn8CQEoUotQIA0tBJgCIXk4VlbII47apCFMUsiScwPV2snn24CKK4UdEBjnOCyBIkDQOEJKAy36qpg5aWlogXZFFa3MwWe60awBAKRzsVQZIEJ6TCEpQpcjZzJoZlDq/I7QGEkKrEHA5aBUpez1fjyyuVJEVdx1jGhNBobVZ5WiIgtVdHaX7hT90oqAjUXvOIY+mYpF+c38xOLvfa1Zomp1lalnniWD/a7TWatZOryxqFgixWVPVmbtzc3DzYHTjWnKXohq7frJYCLxhxNjY2IApkims2NbFWpyt1b2WuTXc5Wt7rNXb2+iFUAE789auzz3/+60/v3zfT6G9/eVMXmO8+fRji2NwPjdPzx80aiuGO5xVZ9Ku3xvnp2feO90W9uvG8Ck8f7vSTtCRploaJw4ODk00wvDWw9vbBYjOT8rTKs1kYlUU5Wi8gmuZpnmVSkSf7jWpagABBSoYgeaqjyleTFafrKcBarSbtemWeMzRJlPDzyxdfTuYwgf5X//JHO3rt4uvXlCTgjNAVJRoGQZa9enfq5+kPvvFou6WxFLMx7JMPlxdnpyQDF90qgqIqS4yms5JmhpMZRRESAmeh12nX/1SVRU0hMOzJwQCKI5IkAIqFOUTA0McP7t5eXI/P3hnD0d+treOjI7Faa66c/dVmNZxMNbU/GHzn48fjd6+//uef5EUiMhQFA880IYymORZGIqQAJE5BBcBKEBT46eXtb55/+S9++IOT0ZwT+BrHhbY1/nDK6vq9jz5yvcB2TIFmN46PICiO4yQniDBmx7lIcSzDGqZ90GnIiiRzfFogJUDCOMp8b+26GIZ3mnUIw7KiXFtOFMVQ4PcaerWuiDSTBGEEY0kJHg36h62WsbF+++LNdrf+9P6dLM0xHP+TH/7e8eHRoF29vJ0kcEnWB9O3p3AZ6hplWCiFgzzMcgk2LZfUBI4k0IJaLp1GlaqT6Tr2o6wQOObJ3SOGF6/Hy9Vw0dH4vsb/4/P3O/fvihwdFklewmWWkVnqe26738ZBHlnGbr+zuLmck2xDr/p+AGDrfDh6uNsFcfr//M+/LuNtGIEsy1saJoMRs/Fst133y9KKSkDCPCDr9RZObCbTGbnVe3NxDdHc0g8xkohdL8IojmYbrcbGXNWqytvrUR2GZRpJgwhHEAQuSgB+/tV7DEp6VRWHuQIj241KEHhhnImCiOH0++ubOIhZinh+eb3b0lt6JQHo9HJUEWiSJm+Gs0atWqHw3V7btOwo8DUSy1n6N+8nConu13VQJBVVMA3/7OJqr6mGSf7y+vZfPL2r8xiE8XvbR7/6+t1ff/F1W5LgNLp3sN1stn/+5VfdiuZs1iBx0DJDMTxN0iTNYBymOcZfGbBv1PaEnZ17r2/nUQJtN1u3X78EEFSSVEngHCumqU8Wpe9anILFCSpSJE+gGIE1KvJhu36zWDe7W1+f3m53dAglVmjawunbm1FiGLuqApVwRhA+jBmur/AMyNHl2nk3PGko3L//9NgtybOVDfHoZ7NFg8YlGWoKfLfdAgThpXlLF55ut2uK+KvTmzJO7x3szE3/w8klSgscQ1JYWQBgOz6hshBKMLy4cSPXXeYlSNNkW+JqW63Jxp6uVrCJdFrtteVFcdHr1HVVZGhCLN7fa7OmHzBe+Hirmeap7XoTP/m//fSfEWP93/zp78AUYft+NF14YbLVqC4d7/nzV02B7im8LtMSSwVx7Bne3VblQbfhewFOYhhJegV0/uGyo0kZio9NC7GDCoUSguT7NlImKoFWNdVN0m6zgjHcreVrPLtxvc1siqXxDlu2vvfkamZqiihIYgmKIksbigo3k3s7PZbjIwBdPXtWOC4s9Qm5ilL4+cn7+eg2yBHDhD463odYDoYwFkCPHt8vsgQniKoquFE0mU0/vn/AVxory20qAskyl/MVGsQ79aoTxQwvZHFMh/bjthYlkRMkf/z0jh2mr79+i6LIr09Gw598/oPHB7Kuvjn74tFBf12iS9u9Hs+N2eLf/eDbrKZvVuttHtN1PkbB6HZ8r66yJMZosiJxBFIVBdJ2g3GvujD8tqa1qxpJohmMMDLnBCGWEmUOjYZDkSWx37w57WxVZFlyTe/r52/3j4/M1ebVciVUq31V2pUVnKQsexMZC3c24dDco4j5eOJOZ3vt5rPXb97N1/X93oNHd+kM3T28F+SA5ejR5U1quc9ff9A6rZoub/faOCikKKzwNMcQPAlPJnNO1SmC5UT5048eabL4+mJMiVKHZZVGc7U2oxTIdbWtCgiACAos1qYFQXqliiCQUqniDBcm6S+/fHX/YJems85271/+8HctP6A4BsOQ24sPaZF+8uDOeDo5PblOYeg7j47PP7zN0ogmsU5dPDzssBRtW2HsFHEY4CSOohiJ5mUaLbPiJhv/b/6X/3W31TQM4zfPXihbPZLj+p3O7t7AM435xiM4GiHIwHdVlsqi2I1xWpIpHI3CTNFUQVLgsswxculG78+ueI6HUEzWtGalkmZFVuZwWcAQTOPkVrufOs75+NaG8VaDm1jZeDnt8rSsqkSaT5eb3Fjzex0AitnavDad7d0BhZQQgIa3twJLE5Iu1dqj0UVbEg63AAaixIsKP0UJ0k1yjuNoDM2hNAg2NXmjbz0YLjb9hh760f/3n18s1puP7vT3WpU4LbcaVTIO0iQce4FIsW4Y7HZqAsMSKJYC7Phgb3e7c+/u4etX7xkcETQ5TDKKQKuawlL8f/s//58ulisvSuLAr8l8XeZLqLRd82q8YGnu85ObvUF3u67pLGmu48++fCFQJIwSX53czFXhwaBNAnByfY2w7LcPtvI0zWPXXM85Qeo0a7oi0gT16xfvLyeTu7tbnCCbbkyUsCTwVpRMxpOKKkMASUK3WVGHU+PRdr/TafpJspgueIroNPW8AHe2Wqqmnkym883mpz//9XeePqE5YT5Z+vP5Jot7ulTR9JHlsSR22K4xPNWRFXO9sg1jq3k83Fh/8dnzLYX9F8d9w4pIToMw+st37zuanGdZWgAIImCAJmkEZRBHkUkBSgxCaLq0QZxlDEbjMGy4ZqIJKk+uKTZBEQLmAZt4C7vMSpbXNtasU5NAmiIIcrY0J2bYGezSmvOf/vl5FvhhfgTj2GFDi50Vhea6StY/PahVVFGvvHj92pxN1d2DRqPxs8+/Ojs/wbcHnfvHEsEs/TA2N8lqjlYr16PJVZn+m+99Q1aV+Xy+Wi9JEocpFgaAJ+AiiTGU0rTa1LRvLs+/d3dL44kCMCQvvR+Op28uEYA4jnev39JUMS5Sn8DPZ6vdXnfuuOfXk7Xl6CJVr+k0TVIY/Od/9Ae/fn19PTMQEA962yQr5iWGhNF/+6//cLVewzy90+u6vovjlExToW8vp3MmC2WaFXV1lsLXZ9cCChEYTPBCGIRaoxblxXJtxnFakcROf+t6bV8NP1TK6NHT+wRH6byydiIoJRkS2sTl9XQZhDcMmtfvHEqifHszaUpUs7XnZPDXX/2cQTCGIREEwhnqaub+07MT20sHNZFj6Lu6og3aDiX9/euL1Fp/vNfcGWx5fpRHIQTKi6mBYLio6DPDSJyN4xkEx7AsdbS/s/ITUgFqtR5GHgdjXUW1MZch0YvRbGbYTV1jKLreqCI4bgTpF8/fKQzdqOsYjpaO2WGSbr3yYTT67jceVbe3rTBB8rIui1cwcpMV3Ga9pfCdJ/cyHP1quDpbOSpOHOo1mqMBifthwACuXq8fHd754t3ZxrQEXoijJHHDFHbLPANbwpsvvp59+PDn3/4II/M09IJUkeuV6tqwN/amu9VhVRlFKJhEbcPJs2J30D8Y7H6aFmvDePbhA84Qcp5XRfZRry1SGCsL09GIAFgCpfceH/ca9WeffzWfLVgKR9KIgCTLcxE4VzSp32loklRGyWdfvnwzWrSrdbQsFL1CUAwcpgxO+Em8WW1m04Udp6LjZBKD4oigibtQ79XF6KuT86pMkyxVlCWexUQehFGYxQEBQJzGNMdwWh0iqF1KWIynfpx88tGDi4ur84UzuRmdv3+XA1CpS72uqsosVCAEgftJvlq7rY6ahK5K4mGJ9B5+1xt5JYwuHbtVrf7e/eP/189+Ozg49JPsty/ffOfp4+VyXWG12NhILMETWIpy09kcF8QwilAIQWF45oXtihb7XpplvZrOsuzVZOElKcYxry6HMIa3qyoZe3/98992Do8/aldXhvmXn7/KseLPv/20TSCaxIOiHF/cUAJXVaXr2WLQ6UBFcvb+ZY25TxXsO2Meu9bdwwPfINVOJ4ksHEANXShigtFV1/NUTSbTxDY3qMhCaZijNO7PbWfT2dpuN6pfffZlk4b+5MffxFB4Op5+/ua9rlcklPV9y1vPXi1cRRaOeh3D9XhZevb8+V6v5XnRwjAoChcl7uXFmKXJo343SoGXRzVFEn1HlRmc4VAUW1tWkpfNelsVhPliQeJkhYCQMlUqlWOKtL96JXEUKOHv7veyNP9wefkn3/2oyPypn0R5eXE75wWFJpnXb0+2ul0UoUDh8STy0V6TEXBdE/ggHi43YxSpqfJhr3M5vGXhkmWFIINEgSYJYj5b+Gm2VZN8TX52dtOryP1ubZNCuijhRdmpVqYbMynL8XKZZdmjgx1FUX/7+iKNAoGm4jQ92tnh8/Rf/PB7X7/7sDLWDIotb284pN9qdNfGO3uzuZnO07K0arU8zxUcAzCM4jiEkCmSMAQpYYRr+ySE5nlBY+TZ7QgBxfFWh2RZVq2Qouyt8hhgHMVijIjjCI1BLJ7mMEGB+OTtqzG97dq23JR0jvjBcVtWK7crp8gymmFYVoAx+hgnNFU/nyyfXwwf7u/969/9/vPr2U/f3wAI/tGn3zCjzDRtmcuOqrzEkt+7UydRzAtc0w+//HDea/fjtJiGgCcIUIK6qiY4YfgxS8Mkjm5X1RqNs4oeQKXIcGGOQBBSQWACyu8dtr0wIcokBaBMU1UUcJqZTtZcXjYkESVhXdcInEoh5MLciDT5jd02wNDTqSlwSaPRdJNE5rn9auX08vpiNGNJrKpxFMO+u536tv2j73+sVCuzlYlZKywppFbdTnMnSM3VGsA4BAEIRiLX/Oa3P1kn+f/5r/76/NXJn3/jqKRJKwcZTFzPbu9v9RBafv/+nb9cP+zXG+2un4CVZUBF2h0crXN4Mp48ffoRJXBFCcmyNDKjv/ns1fDiEswuW3/4OwzXgjGMkuVNUK7nk8i0FzKnVypRmHU6TYFjMLpw3ABjKefcRONA7x/+7//Hv7hXkaqVNknz46j01ouH/SZFUUVRECLLMFS1Wr28vjXXRqyKYzOSRHw4HAN7zbCNw53uxAgYGNve7aNI8vBgxwiyi+mUQImb0ZQosm9vNV0Ena6tqxJZfbhASIKEsaP9Q2dykwdBWEYgo1dhEUZ5rVYZBisMRxEExK5V07Q4L03bI1nuV89fxmvjoF6LIRRr1WSSY1iSBDR1cHcPLhIcJ6u6fD5d5lCBEyRL00kJz7zAt7yLyyvbD/Z2tis0eTmdeRy79/HT427n6voiggoRx4ezaQZlLAn/6v1VfXebwsswj6iMurfbZRA4ieLrxJAp6avhstmrszhSIpjt+gvLquoqiyMYSmRpUlE53IvCLKVpFoegq/Fqq9M5yLLhYlnhqhgEm6ZFyyrJSQjBYDhmBnmCMuvFnNyspptgu9MicYQhcIFH/4vfe/ri9eViOjPmszIpp2tbV8V2n6YIKFrYBQA8RyElAqEFBqcQwgJSUquMZzlxHJVRJCAIAooo9ludNkYg+3uDeL0eOVZNkWiWrlars6VR0yory0TSjKJZUOZVhghcV5UlleNgGPq7z9+ercwff5PUWFIC4c9+89I62L+71d2ThQpa4nlMRaZ9cdre32EomiQZmGJuRzNer6zXm69vRo8OeiSGVzX5j7/9MYbhLMNKMP/Pzz7EZ2MiD/VKe3HzISiSQU33DcDzVKtbUVWZQ5DxMCyy0lkHFEHodMxHKxzqv3r1HMXRjz9+pMiyE8RdlRh0e7988YrASZ4Vv/OofvtXP8s8xwt9AoFuhiOZYcssytPYNMx+r12Rha165euTi05DX96clwCUkQJhOE9T1VrlJ795BaEojkBZ6SIQkKvNnkA3as1/+vLlL97eZGmyVeUoDARRcf9o1zQdFC9Kku51e4ITpGFYkYXlYumgYKuhElBKoLks827sMKIoEhiGglq1YtgukqRZWoAy69dUN859L8hKwJKYCOcYUvi+GSosClC2TBgcDj03zMHSC1iSVDUtTlOCZfq95nZNOdgZTNduEYYDhe4267YfoXmIIcLtyl4GiZk5NUnoVLXE9U5WpiLyuiyAshwuDBQuGr3WycVlXqaMwHhxhhIow9NIiSfOhs78okjn03GiMhxNpQlTAn92dgblSZ4FKCphNBctitCyCqgQKTRJE4XDiNgU6Ly73SlBgmP43aOdZr31UVHYfno5WQTj+aCht7d7dpSTOL6ZTpcClyErjMBfvHqxrYuhzBBoFgAyj5O+JnXqGsPROYAVrIcbVnQ7urocjjaWF9lVVW5m+UG39mGy+uLtaa+mX62XXU3fa9UnppNjmFziJJa3ZB4TyND3ZEXd3VFQgvTizDY3zXrls7OLz5+9lEvw5z/+frvTTDPkcjK/mcyyLC0j//GjB6uNYy0N2DfZhibjkOdZWRo1eRwDCYXDBVyYjgOHYV9XCYY3IvDm9PqgUYlU/sJJvnzxRqepg35zPJ1pspT4vm27/93f/2q/pf9PPj1+LtI0Rd1ODDuO8yIXMAQi6eHCdpeWY5lnRCkIDEIz58Nhg8VygJ6cnc2ublWWgUBBssLZZmpaYQ8G336yd9RWWFVaGEtNlqIc+JalwjkQqNgza/vdEsqmpnlt2CnA08CvsOj9fo1huQwn/uwbHzcEzilQkmSMJFc4/nqy5nlBlHiSUcMcJEnS0PXjTgPihRdX46vJZHw70jk2KyJF0q+GcwqkBFUNcghxHE2Sk9B7++qrF+fL0WT5r77/+ONPvllpBIvJRMMKUeffL4LlZEyYGxSnOIIjoYQiMdd1AEHdzFY8DIkMIVbrIz/JPFMXCBTLH1bFDYnBFHlrWVi7KeMEZyeZLCCqXB3fjFAYrBfm1Wy23+9HG/P/+JN/QJv1P336iLX90WKlsvRiPu89uJdf3VpucL5YT+arOPA5Bm1oVZZgAsMSSKzJ4gwKddvtpsLjFKbIcmDahhMMJ/MgyQkEBnGR43StKiqc9/W7D7M8achyWRQoCgoIgjFYYOilYYIk9oPgIvG3ux2KJFMIzgGQRGG6NN5dTM9Wm9ZW7VBTQJZXmk0MFEmyMl1/e6tFwOU6CACeSrXa1z//ey9K8gIqvQyBYC9KIJJGKSQxXMexaQbnKJgoYaeEoRKIHJfFMYCQpECmfthttgiSwkiyqqsrOyBEwZpdVGva1XDyt8/e/PjxPS+KOI4dT2YwSW81GxQC/sPf/2xd0pzMfffezvjkzRdnNy2NwvP0aKcvM8Trq9mL92eddsP33atVfvjoY63RX8fAilCaROzFKrIsiKBAURAo2G40V7PFYm3IImuszQnkiJK41W5Qqc/xlCj2EFw0jVkoJQpHABiC8hxDYIqiGEHNsoChycgNgcjQ3mQ8amesIHNoEHkoQH/18k29VqtV9U63B7JksbG8JD/a7aNFurBcHEWxPH53M7orP2JSvMSFN2PLwbhNUoxWRmdl9Rt1CAKRlzx79+6jh4c3iw3Ni0QeEXB5c3kmM2RAke8v4+29YjadKRzVbGtxUQBSoFAQZtl0NWdwcrMy65oMl3kcBKIgqrv9oshzCMrSAkBwVsI4LjvevLfXpCnubLpKAHSnLjpx+PJ8rGpyTZKdMErisC1X+q2aJLLD2eJ8tErS9OOPHlRELgx9gJGaQLteOF651WpzPpkVZfzgcIfimM35mCSwgzvHMIF396Uszl6cXf53f/v3ZAHhSPHDb32y0285rr2YW26cwxnixVm13W7qalYWNVk6yYETxrZj3t3foUqQpGaRZTnIsyS6vjofjuA/+M4TGC6hPPneN5783T/9ioAgCAMpKGVNMk5mJZpDOI5mOAQzqoir/aoZF0GKkgwLw8R4bbVadRJlZi/ftji0Vz+Y+8nN9ZVA4X/0u5+yNFuUZRAE/7t//6fTxXxmbIoCpGH07OwtuHtI8xQN41laQFB4fn7BEYzvWtsyc5t4SBiHcLHGUQaC+yx53FaPO6ph2hVNpnnx3eWVnwScKCh61fR9goHctHz/7vLe9hZLkxgKS5K077rb3/84811JICMArobz9WT68Ggwst3FTTgZThGQHzVEvVEZB2lSYlaYx9Nhv98xvOKo3fn5qw94kX3n0XGJYRzHKDj57SePr+bLl+8+wHnZxmDPMT5cJYNmzQ9wjqX2jvZvZ6uZ4dIcV2n3SQREUagKUpFl+51KDJWGsQRZKPACyFOcwGOccdOcQdDJ6KYr0t0nDxw/4BnWjpOfffG8zrKf9pSD3fu0KBcQ4k+mKM2cTxaBaekcjSGIrIppUdiOI3PC6cI8uboS4Lx6tCM2Ol98uBLi4HhvcDFdJFEU5SWU5RWGrPZaixz6p+cfEs/vqhIN5Q2Fy/G6M14yEFgGUYrTv3719s+/99GgUYEgxDAMM47Hw3FH11gYknl+u9lqioo9qHQPjl5/ONtuVncHPZalCJan1++PBKJ7+NCDy2g567cbA12PGmA2W5ZhiDFMWkBBEHVlHiLzal2/ma87VWVrsOWFSQGVGCcq5sr0MajLNVaWvXLD1HTT0HuyO6BxIs64ybOvs04r2t/OgkBVpa1GHRTJzFg32i3eD5LLWzhKsDInIGw8mdTqlQpB2Y59/OhOiWK1miarWhyFHy6Hi+nCL1FV0SF7A1dUASeef/HVYH+Q+w4ahWXgu1COwECXRSeIMYJmaQYpS4DjGYKSCLVcmiiKFnG5Ml0Iw3RREJCbOgF1ZHFQ1+ezGVyUGYRoIu8nUZblGIFzuPjs/aRREQEMJ2lCEJTIETgBhZ6TugFSAKwoFEEgKFoWUKhw4hJ59eJ1idEHO1umGZdYKGBwq1mLkoTBoeF4FGdVEqNaeqWIMzIH1+eX+Uf3F2sDFniKYW5uhjmG79aUCscQboqWBU/S/+6/+NG/Dv2b6abIk5tNlGJCu4s3dRlF0eV6czOeO4Lc2+omlxeWNWHJ9vnZdZKm/WYl9hxR4ou8rGtqHGdBnCVpmZc5AyAOKTRN6LZap2dnJM9FF85GJoAA7+zevXx/RnF2pU13Gk1jvSqgPE+j2AtVavHu/Ge3VOfRfr8hcdPbMZ6Wq/WypYsCRZpx0FDE9XoD0nSycQuS6TWFBq/FX7979eLNTx0/LIutesXZGP/9X/4DqShHu9s4yqsSi1FYRZZDP/ns1z+t6M0nx9sUjvqercgaShLVSjEfXz493u71erOlNZ5v3l9OtYoalXlNV9GyUEShxIgojlEUGa/WFMXu9+s8z3+4Gk1XphRnz16/qSlyXgAzyG5GU46AVz43s8PXJ5eC9P8nCC9jNV0QxEDvZeaPGQ7zqVN4qy5T9+3bMNPT7kHPriH2OonjJJY2iZRfUWBXkZxdyZEs78RrHNzpnma4WBeK6dRh/JjpZYY8D/ftN+4QKEJzMYiXmjZ4NpukGZqAoFQ2vbC0BAAgYhn90QRh6AzHIjiqKEaep3GcC8PQMvSVokQBxnGtSbFs6HkoCOqdLj4e3bq6vba1mUnHWY61Acyb2iQUoYBHwcFcuRBBMOAGegCCKKIpaqTI3DZK4pBqGDjke4GGAW6aF0yYBqMglcrNVKMvq07oAxAEQhiM4wilzzQdRUMWQSOfA7yQwWEVxg1LRhh+rLvntfMMTYWeG0b+Ui7mW5ruWqYyXSrlGFGaGf54PAJ9a2Gu0hgqmu0tLS2dXzTKCWlOioVg6FtuR+52x9PFch5GUIomNlcWUJqdRmCWZzcXK+f11pP6ydXF0srmJkzQ48l0MBxjMJATKBSOMChyfZ/meARgnu0f7R4cr+WyimuFkW9aVhSCegQQomiF2JePDy1lshijOJFX+1MYRViaGsqTMcCpsrt7diFyQqs/WBBo03SeH9cjD8jg2HiqOAEwVpRWf5TKZbuTGWAYd4oxIRbrjuSEyJ01WoaljUwzJmAzTUklcl8eNnv1h//o2+8CBHFRb/AM25SnIBrZAEYi4IevbrW7Q9jRFdf77MHXdOj0EbjbaywsrooCqTuhbgzT2SwUhKHnjB3Ex7me4R+3R88ePHlne54WpKZq3FxbNGxX01TBsHuycV7rXlmu5ukFFMUc15nYzt9+ce+qxG2tzfkhTJGIC+Pj1tnO1ZVEPnX0fD9myj6M+eqMlDgAATVduTw8Wcimd5aqZHNQZgnDC1/Wuy9eHmdjYjwRS9PMqNOLADmIfCGe5jgtP1cY6h4BhoAlOxjkmsi0cw7aeq6QTZfyncE4Xy6iLNufKYDnitn0F0+eYTGRRbhB44KJMowowJTA0D5MoBiGIkEEgxAS2p4TRF3FVI8u5jPpOE8KggD7Xns4BAkiLkr/7b/8l0eXtUG9xYls5AdntTpNoplUGgI8QWBeu7LR7w+SsRwCwawoOa7f7/W5WCLFccfN1lmnO9XtMAxoBMompVF3Ysozy3H3O+0PX71NNS6/evDg9RvXYgtJ37YJDCAB33L9y0bLR/BcIuVCUCYl4bb3YP9ifXPpWrWEB0EgHz4+P78giIVyvloKjvqDHs9aAIzadmswkjj23sMHK1sb20srruOEriH3FVc3AjeAaJhmCZJAOY43ZxqCEREYwTiKoREcugEckonq1eKGpwzhMHzW7Bbmy/F0wtV0liERGAg8lyVQGEKzQELkOCCdtiEQct3ICyHXS8c4Fg4sbaoz2Ntv3BmNlPZ0ikQhiKBculRGeBAIZ1PZx3CO5mycFiBQnmoEQQKe3eqZ5VLx1ZSgjZXfnhxhsVgxn1pZWtDV6eO9I0ZKXdSGEI7DnkviCMZQt1+90xpNFDvwgihZmOue7Q1n03R+HiR5C2M003TDkMRgGIY8BHccL6IoN9RfWSrFwSQKAQLLDHpjHwE2q/lCJuGHYBh6JM24vXG/O9E0bRIMgMhCc7nvv/8GCkIYArmaPJYN3Qm/c2tzr9YxJ+OIISiYOOr3E9kiioG/++67FIYNZFn2AEJMHdbbBI0vzxWubK5iMDBTtTCCVFkDXaN9KWfz+Vg+Afq+apiPHzy9ujrfHIxa/bE2nRLUnQWcZDE4zwt92bq9vszQhKyZE3kMw8HV1RXPdTqtUxSFKrk0DIDPTy7HbmA7YOQZ7y0nCgtlCkGGinlab+1fXEo0/3DvfGxb//g7b9EY0lYnLEPQJE1gMMOwAB+LUJqX5WRSZEnsvD2awARb3mjCXNwHUyhuR2AsJvV7bdM0vnx2mI5LsWTM9AECQQ1DhyE8AgAABh0/FGNSp1VDGAQBQ8e3RRb84w8+rA8nJ+0xGriQ58R5YTyYWL5PI6Qo8CxLudYMgmBd0ZMC6amTg9NjJ8Q6J3WJZ2HPWioVKJpudjoiz099ZyorDMfNVPf5s2MSRYPQ35ovoiSlO8PDdvvBeSvO0VtrS6btdVX70yf1lTi9M5cJcIKmGQCEPc/vDwaWZStgcNaoxRjyD7/x6sPT1qPTC9/zCYyRLZ3nhWqlGoRh4HmaGzw9OMFhMMGyW8tzEBzls2nV0KeqAYfBYilf641q/angme+/suNEfnuq0DgCxVO/vf/s3e3FyWQWTKaAIZ9cXuA4MfKtbEIoCpRAExFOPTo+EU7P4nFhOptd9IeTTmc5IxZW1wkx7iqmbOmLlWJPC766/yTOlncWlhEoRJdz7RgjxKWpofphKPBsAgD3D84iL6iU03xiEcGIlCQgrHh4erqaTkvZ8td77b2jxs1lMEdgDBPTopCGAAlHAADo9HsBSbfOLyQENQxXlMAbK9UgDBiWgRBI1szpWFFlJYxAisJgDOEk1kPw1xYX7HH34OQsLSVkL2jK5mAw7smKMxyKQVDY3p5qmqnNMIKdqcbG1ryimrIiK73hcDCcT8cpDKQpfHGuFPj+o/Oaqpg3SjHAh7vNfjEfJ1hh5vhffvVgURLDeNXz/X77MiWweDJVa3a8zghCkd5M5wEIBoHBaJCnqZIoZHNZGIU9FHRA6KLWnXPA3kz1bLskcSEChxCMUCwnwGSrXzvs1QSaMyaa4oSD/gCncAgxJsq4UE0SJNRTlfm5EgPBD5++nGkOSukCQ4KOF4URzdIWAKuySnohCMGqHwk4g0mxJRh5eXTUVQw2Ho9LIkPRYQBrrlPIJjIxnsOQq9d3Nm2vMZ7tTzpr5VIIogCCT+RRpVrhBbF23uyocqWcphhm3Gha+cTDp2oulyFFdqOUZ3jOg8JqMXNte/nrRy8vmv2b17bXeGk2HlSyWQplFNVotFtX1lYzLPbbR/dRCIZRgGJJKPRVVZNVJRbjHNfFYRQNQgJxXduTIZanxYW5xZe7u3MZnoV9W1EtyzHgiCPQdCrelzWe53iWgAA3gqBkKmlHIEUTvMAuzFWh0O1P9fNmZ2x6pVT8WkagUWymaqOpjDBMSuTjuvngvJaQBCL0aU7EKOrR4TncGVazsYTEOl4g+2GulFtfXTIMHSfgdLJ6eFJ/cu/hRDGkRLycjYsCM3Z8tTsiUeTZ/p5vWRTCUCQ3nHRj+QWc5A/Pe+Jrq2YYMiBE4bhpBo6taTqAgTji1xOpIiGKgRdNp6NXrm5jOHnWHhi2E6eJYbMVeA4Gg4jEp8BAZOknL57Nl0tzpcJ8tVhrD2lSZcNIzKQ9MMqnYgSBYyQlmw6doeYK6U5/akKYE8IPn+6TDJOU+EJSGA1HCJCEcdJ07ZGsxzKxG0tbH3/2xf0nT3R/uyCyJYFdLWU4hk3azis7W6dHx+dnNcP0Z4pSzac8x0jl8rblKIZV7w0QCB7YfnOgRQjxwc0NXmQIxNsuJyaaTWEYK5bny+V6u7d73thcmmMgMEtihjKmHSWEkM+f7l9bqEYQBmJMXwtCPDQmUwqnSYrgxWIsJs5UrTM86vZ7EAbQKEQAUeSHre7g4rK+US0iKCzQRFKUhqPZgyePv/uNN0g4BEMIplgcDSxdBULfUTUzQjkGAREUgoHdRm8mq88ePf7w7ZvzC+UIgo5P6mPZoGFva7l8xrBBOAsRBCBRL/RpwL7cfYFnFt+5sUlRxFGtMQOQse7dPzjfKJUQCLhsjrfWEqKIv9w7wEURRrDz1gDuDDaX5zbLuU8fvTw+u6y3u7GYdH5++fWvfwNtz21uLv+H335eFbi5GCcwGI3AJ8fHmY1qOVU57495XpJiYq87kBgyAkAoCC5Pz+hqCYJgwzbiMelmNSvrRuADy3MlnCL7Mw2Bwaf7p0mG4ElsvVq8rDVFKn3RHdy8un3UaBGRjyBgNSVJoghHkWdbHI4lGCYh8v3hRJ5N379z5Uzz/8d//xdzJO5pM6EQC7DMj3/yKee7EklwIxVTzDTHuL7lg0BMYliRP+xPurPp3/vwmyNkZszqR53pXFrYWV2kWRp1vEm3s1otJVOZ/XqXhuGIDEJjsDy/SHLik/ZYt9xcjAExhE8l3NDvdvo0BHEYbASeOVMszVnKJDI7q24IOF4QYznNUH1DZll+aofr8+UYjWumhaIAK6Y+f3EQR7Hv3VxnuZthGNquR7rBs7OnWBicdybq2eWdrc3D9oinCZyLT5u1YqV0dNEcjUYkBDGakU+nLlRD7zR3NpdRghBJvArAE3hQXVurNxqjTis3V/70+RHsucZgGLKU5gaKqlycnGQ3F4YWctnpyoZjm9Z2ORsAEI7BEcPfe/g8n8wAMDI1LHs6S9PUVNYKcW+oqrWDk3ChsLI6L4chMtWMzmQkxfCxbMHqbNbrzSCQgCGCQKMQQAOQ5igGTOqBncmke6d1A0BRGgkCl+VTNIzZjqspsyf7xxiHv3U1Vz84hhgGj9zZqI8EgKoZ1YVFgeUCN/zy5YOlSs5XJtMgxFB0MJ4GYeA50YOL+mu3dtzp1HEQiGVokqBJvDkakiK+wvLjXhcCsfde2yoWE8Ph9HB/LyUl3cClYF+geVVx9lUrs7q+sLDYHU9RCqYZZGGh3JlZGE1W0+lar+f4IsWzJB7weBRnMAIjWIKaOmMagVxLDeHA9UEIAm0Az5UWNd16cnROYDgLw7lkoj2QbRCoSCIU+XsnjaHt37mWRBg8tKyLeufTo7ogCbeWl0DQl90AsZ37u0eXo1k6LnIcOVeqMjjOSwlyMjUd13et7nDgKioLZ3AksG1tNuwytvrFQf1lQsJImKKIRq2Bwujdpy83VpeZeOq83WFF7oOb652ZCrF8WuAvz88jdZJLxBXNlTic5KlavUbG4ikU1FyvGBeznLB7Ni7GuHQMBy3Y6bqO5c2mCk8nGdDhGGgMQvun55rvEGiQ5Ah5Kk+mKoGgUQQtlfOLpdxvnx3kExnTskvZSkoUWVZ4cVR/tH/GikIUuigQzZfLlWJWt927L45CggYByHGDg6dPZ35we3tjvZIPgUASqMl4ZNuuqRujVj+TShUEPgwcjGLf++BbxBf3hoM+QMFtGST45MQO2XgqlsreSqYSp/V7T/b2z8+a7VSKY4yISCfFOM8sZzfqY9nVTWAyi6HI/FwhmeADH1hfqngh2BjMjnujX++dY57Nk1gQAg/OGleXq9Px9MPV5Yt6s3XZvjzadz0HiUyCYVGPseWhkIy1+orqBstzc75rlpM8e2Up8AKMZIeKPjGsmazSKOo5dugAk5kVz3BqX9nZ2BTEWBR1Q8AnfEsiMBz0Ql1Vp1MOY30MBEB4XD953v4oBAlzNLQcf+AhEzsyg8gYz2jb8eaTho+YMhjn4SD0XChiwsActn729LI96v/+736vqbg/vf/pK8vlGEkJFJrLpQe6U5/Ko3E/n2ZYAgMQZqzoOBSACNLRHEIQ3rmxVUgKNMcU37/2+kqhJxt//fHXl8cXUEr44PqHCYnTnKDTWQBRiIuncyD51ZdfpQSewqB4PBGCWI4lt+cKEIKOpvqw0bBtc65a7c80wHeTYoJkie5QCUJ3o5QydI0iMZYTaYq2LGs0Hrw8OQ+DyPACCoNfvXUFRbHAtFyKBS1HIox8LuMjaD4uWSHC4MifvvuqQBMMgdMk7biRK091CN1vzp6d/Paf/fCDdK7w848/RVEYRGkWhxeSYm0w+avffFlv9uOCoIZslBCkTK7RarKQ++33biRiCRdCAlntDIeXjUYxIeQKBc0JUM8q0cHm+vLj4zPZ9bAoAENQkSdwTgpkAycYXbcphgxAkGSoYW/Q7WoiCSdE0UKwn378WdDv/sM/+D2QAZ8fnc47UYHnzto91/evLM0FOPW4dq5rykY+JlZTAIK5tjDUNMPwicgbKZMYTwKM2D44XCmXnDACIUDiud16S61dOJVcQBAACMO+e2N7dffkksXgK6++LptBXBADP1pfAsv5OM1ivh+ArnU4mHZltSSwkWPmWARBQRgAOYrIcQxXzpk+gMBQJR1j54ut8YynOMsNVnJZa6ZgUJRPxhnHQmxDmZOk5nB0Y3uJhmCfp1wkTCfT04k+Vqdz2YytGmEIp4X4l189BnTvk68f3Xrz2ttbV33dnKo6TeMsja2U8rptGqZl+T4dBHOVUmhajXZ3vlS6bDRiIhej6UqxkM1k2rp798VRtZhnaSIhisedy+VCFkFhPi682DtgtjdWSnPjQUsA3Y/3a1ub66NmuzSXzVXzGARIDN3t9JMi3e4qM0XHQdjxbbnW0sT4UjldEFGGYdA01+tPYUTDQACgCCZwkjzbAyAMQRiGJEhcZBjb0BmJpTEcwVCKQGHYB5zIg0QuV7L7sjbsVxZK3e5gNNM/ev70/Tdu+Y7Z7I/k4VTxPdvUHp7XGJYzHC+JYwIUwZ7RGY+NWGwunUkSkFSIwTRnBWF/oh1c7nkwVOZZCILiFM1ztB96iqqITCzwvetX1u5sr60V95pjFYXw5mAmJWLlch6FoKms/vf/+s8Suezvv3E9xSX//JOvqHj89saGCxOiSFJxbo7l1MFYdwOeIl4MOpZl4AyNUfTb777zr/6n/zLaqlR8j4BhmiBHlheAoRWGmGsh0wbGVQVRMCxD9wDaj14cnxg+2O71M9k0zbOh60aWK48nPEtfjvqJpGhbmj4dmaNhqzdYyicgkmqZ+s1EJgsDrVbHBnEWQw3NWF1baTQbABDgFIWikcDhLBqf6Y5i2XGBTcWl5mQikohpGu3euDuRUwLDYMhZswHBSDadwAD26ycvAASF/GimGW/vrGQkzg2A/rAXhQ7LCgEllAtc4IeaYYAoxCQzPVkOfD/LSo9PGr/89EHg2Le2FrOphG5aJI4aA+Okr5IUd3RU01Tl9o31OAUPRpNkKhWCEYGSOMDDGHH30b7juqVcoZzLdyFUsb25cozCsIyiP9s7kjgKpyAEtDmCTCdjg8lUEhhXN37y0T0cAIDQpgkQimxLU4DI100dgjgUx8wIKheLaObKF89O1tcWYhzz45//BodhHIEiCGJwXOk2Jr2uMZnOp5EQAqEIcX3vgzc2ylbaDNFBp+sP+4scuzFXAQEwJfFnQ/k3Xz9O8qznu5ph3Fqeq+TgkeJhrHhS72GglyKhbCoLA15/OAox+snhBc/QnctLDsIPLof/13/3N3/yjTdy6UyhVPV9+9n+IYrA64tVLLBXV1flAH20d6TJWCYl2SDx4vDk9e2Vxlj52y92Z536ViXt2KlENs/akWtqKZbGsDxB0q2JNu02F6vlkU7b0z5PoICrlrk4T6E0z+Wp7E8e7P74V1/cqGQIlutP1aQo/vLrZ5Yqf/v1a24IhL470x3DDf7F7393OB5hJHNWa+zWe182Boenjci0Ywy5VMlSHLMopb7+4qv3thZDiu9PZv3x+NnJmURgm1srth91NRsEAILiCcp/frIHgMjEHw1nQ8BQ0wwOkRTH8p7j9ofD/kxeXFsDaPrq3HJrNPF9C4JwIAwCU40zCM0wPEN6IdjvtN8oiOKVjZZs+padIJjm5fnCYnW1mDs7OJlJwqU3+vc/+wjWzNe35goFiWNEAsRT6UQwUlECWY5LEIb4vo9h+FS3FNs2VXWxXIzCEOLj5+1RIimBGEVTnMQJ1xcI17MfH5+hnud40cGz3fc2V3PFgk9RFGOVCx++rPfzKBlnaIkXQjBwAGgoywRJTBwPIfFyXDw8OPFt0gPTSUkSBeFyqlmafq2aK5YKIEbFKB6xAitD89m4SDA0TZBwBL+4OMdoR7HMeCaez2am4zFB4rF0PHTCrxu7r26vrJeLOggxDDtrtWO5pYIQU5/unnW7hq2LAre8UOm3ezxHQyBg40Q2kW4MOvMry5DtTDR7EiC8lBQkEQ59lqVymSTNUrZhhhS5Ol9l0DAeYwk46xoBYZw+uL+P4jCE9vTRIJ9O0DCRTkixpOA73kmri0Pg0lL15pUrTw9PF0uVyLRPh4NUMuXABs4AR+cXDMdVijmRZSiGIQkShiEQAGiKPjk4pSXWNjUgihgCw8EQCYEAovdO63AYXdtYpQjEd93eYPLq6gqkOw8vaqtba9fm53917yvfdQ4fPzkaTV997for15axMKJwvN4O+t2pSGDf+943HEX/8S8/3js+17bWKgI70o1Wd4SiqOH4AAQPTDPvQ5qPuI6fKswb8qS8vrrDcEPNhCE49AOGJTAU1wz7H3z41tOjcwDBXxweA1G4kEw+ePDQ8vzVcg4JvfKVYkPtvDirzRcr6bUd+VHfNTw/gFLz8zxNK5YHoDSMBDNdhlE4cv0oCIPIDoZHA51p2EQ+kzyv93Mcf3M+1+hMv376ksdgKC0FQLA6F/dNf2ha85mYb+oWhc0tzmWyyf/lFx+vlRKt2sX5aet8Y3Exl/7gndce7x7jCAQB0I9+/snWemU2GiaT8WRMSCSTtml+9NNPCQJfTKMjddZqdsJMksZVyDWvLc+HYEQR6Huv3/RB1PWCTqfbqNV5jp1MZptzmXIxm0hKputfF8Wxor88OTcNk2cYAAg21+adEJzKZmQ7l41erT158eJJgSAnQTgaTTRlyjDo+lxhB8//2Y9+kc8V39qc9zmCp0hWEj0Ah0mKgqOhrIMwoQ0naYnHMViZjU4t68VZfWTYjzuTd3bWPA+cWO7Wlc0kT2E47HrRf/ef/j9HZ7X3Xr3xv/8Hf3px+Xe6YQKeFYYeRkQQ5EdAwFCI6fggxOAw4ppys3bqWEo8u5mIJQQYRghSQRAARxGOoVlaZNhx/QwIYjBEeU4QoT5F+Rsbq89engx6/Y21JQAAIgDqDMe8KI56Lfn8cOp5WwsVwHFOjk9Znk4IrDKdBeBEKiRNLzy+vKApKs6LuwcnZr+Zqi6sFbIkCHmBM+h3OsenlXxB9fyTw9M3NpdTCVGIiW4Q3T3pmJruuwbGszCI6/2eqaq7J+diIgX4bpLlIBD77b1HW04EBX5eJCmKkQ27LU97g3GGQg1T01QFCILIc5MxTvWtiiRpPiTPlGvljLm+kEknUByjWbLbayOWMmzWZGWVZAiGJpKZ/KfPj5zZOJ9LdmQ7QjAYBEkgWquWWJgAHGNtYSGAgrQgXbtzuz/TJ42ObdoczeQzKYbAZc1UFM3xomG7nU6KMZbcWCg2O+Pmi9N2v/PBVqW4fOX+k70IAAHfW5krRl3io2enKAi+fuvKyeHL1UKs3bUgIMrE2Gwuq/lQozujQj8VE2kp/aIxPnnx8q31anl5vlVHRBxLCDRQyfVHE55l//DGWmSb6XxOddx6ow9GYQWAEIZ9efDy1vXtg3ovBXhXFkpn/XEGieh8EpHEKytzeLVsqJoDAs2RYjRqEk+l04lSvAhRxNlZTYiwtfeEailHpzP73cFwopmKAbsOZk46066TzloeZBlOSUB9nvjlw+cff/TZH93avraz4gOAqSmoawu53JN7z9KKcv33P3SDYAwgP/3kEQI44Ug1kon48WWHINE0Qy6mhJ9/cXdhY61K0D//7IHq2VcXKnqnm+FjLIq0ldn+0Rly2RWS8WtLy0maVaZjBAOurM7RNEMyNIES6kwLwuC01WuPNUPXQRI+andW0+lQ1VAUXp4v0jjMEbjjuihHzzwXByNt2M8V0hiGnvSmcASFKLW0sIiiYODpsRgXpwkbxAGaWcoWPc+PEERkGdONpoozU9qJRGo61l8cnUYMDkTgVFFT6ewOyzi+p9vWYOIZvhtGAUFjMYmFQ9cytVw5f3lRs9wQAAAcAqAomM6sUXO8WM3NNA0l4gDJWuEUJ4i4II5ialMxT3vTxe2bIBBe216TWi0BgqaqGqNxS7Uv9o8KcxUUhF7Wx/V6LZPPuCBAQgDBCeuJ+GwyQQnqqNlJi8JmJtPpdreXyn199P/6N/+pUMh/uLNmg4huKBge9oajBarS6zQ8z88W8wVVtU1zfX25Wsg1e10kjlFc+vqNV2zXefDwKY1DG8XkLz7/RMSBOI0HgAv4wWg6URzHUrUgiHTTcJywNzGzaclULFpgQHucgOv7k5grsQyJoSS6ubVaKRqaojV6o0ZCjHEUgoBaYMMIzsdjJI6NhlPDthGMeOv29bWFQqFYXr1qswyl2/7ZYAbBEBg4T0/rpUIyn5Yq2TQtiLVWd+YC2Uz66uqCZhhiItnu9CMvUKbj/FppisN+CKMIYnjOMIC6vT4LAJah8xzLUMR8fgmGgZe1mnXRVA391Z2rjq6l4vHuYOhBAAnBsO4e1NtL1eJCKnbe6M1Gg//1n/zR+XDyq/vPRpq2XcmvLpa9AB4p1g9eu1pIJ7lYDEVRVdVPat2L3tgOolwq3uyNWo3WQi4xV0yU8jkSx1u94fnhwVqx8NHjF1zkXltenMyUTx48e/3OLXmg0jh6Y7l6q5RExdj9vYNrO1u7u3uDhisbfT5FARHiuVa5kFPVWeSZMIzY6jRdYOK3lkejnm4Zc4tztVYfghGG5kzLsiwklUofPgmCECJFLgARMIQFAh6Hbl9V6qo170E7CxUIwSEQCFxzsZQnvvnOy+OLfCW7tjzfV62L/kwg8BRPpyQ2JjIYQU8N5+n+qSybOIF9+IPvfbl/oYIowTP5GLe+sSbyFAIB5Rh/bLuKByQosW+Enhsoo7EjjzZWKygBIQiwubliQ5CtqhQM3FktyJOpbZobc4XZaMTyLCFI3W6PYanxcHhyfJ69tqb7AITgqj6AWSZFxyDYnUwGYYQYjjeZahAcTHVFHsK+D2iacfPGtcWFhYllpwTWD/xmr8cCfozDGAo3zlpzDMSJBMNJQ9X5mx///J2rK9lSUXODkaLWekMBR0ko2tpeBQAwAsCRpmmtPhB4MUlMVYq+Y8YEIRvjX99cvff0xYuHfSmbO5mZ9WazHGMAlq+PJltrK5aPNC9qdq8bFxOnY9s3tCwBxoppG0CPzi+TLEFJ8cZY//rRPYygcDBqjsbnrofqajopmI4H0zQMee3uIAqCq5uL6flFWdF1WTk+u3QMMynwNzZXSZJXe2elApdMJXFearU6YjrW0uwXe/trc/MYhYAwKtgWn0/uHZ3CCDxzvCAAIIo/OL7ICKzXn6VBNIYT/QjqtLvX58uwRANBJCQSIIoe1bu2rbMM808+eHOdJQk48jw/FiM5UYIB0PD8xThHpqS7B5flGBk67qzfQ549O0HifCo+q49Gr15ZDQB4cXX1wxBRQdB2nATPO11zMpYvz+vyYlXMpdCYSODYrD/oqEoIBe+ur+3uHTRV5ermmkSRlmPHRX7Sm15cdOZymTxN4XT1+empORpM4IgiyFc2yr1uDyVJz3dteWSrM45jHcuRSBywnb36AMVJEkcBx8HiTC7JL2TigRfsnXaf1DuCQOZZRtGMXD5VrZb6va4myyPFGEkiFkaHx6dLGyvqTCdZhmFwdaz12l01CFNLZT4RZ2mKwhCSxUEwAAkSRpD+QI2nBCBwSQz1PJ9IZXAwcBxnpOkYhh2fnqVS6TRLnzV7Ac4WOO7hydnj6ZTAMYkjv/3NtwE/OOuPKS7mT+TNtSUhJu2fXGbjsThFGK5385UbOILPDBsW2BBEf/nVi4N2+9rGynYuSU/Dbq2OINEfrsdgyHf16d98/exsMPrg9jUBgr96efiNW9uBoR/Vm4ZuXLgtnON0w3JBZH7ndjEeH06np+3OnatXMYK0HHNubu7uJx9FUx9w3N7g8nS/aRpGPl9CYLRe6580lelIJTkiJWCGqiJ4SMH6dmVNRgkcJX795FRKJ2M8u/TKTeXLr23NIuJiNpX3nPrFedO27QjD1kp5JPD7ssaJjGKae4f1rmqsra5iYNA4rxEkY9e7CODHkhwjij5C/tWnTyeK/MbO8jJR2lpf6U5m9c7ACQKRpW0MPVShZlstpOKhZYdB+OLx04KAZVJJLp+bzBTTsT0Y1Zxgpjo4DCdAUKmdSAnR9QIEBAPDRFiKQMKKJNAI7IfB7Z01P0IuZ3Z/NIuDft12JranWB6kjy9qrZWV5a9O+ySnLJYLk24nxvOHBy8/+upxtVDc39v79jtv6DSo8ORz7Xwumzw+PF6pZq5e25lGkDZRx4Ph9eWFEITOTs6Hw/HmfHl5eSXOcS9PLuZSCRDFZ44dhmAYRSCM4ghhaNryxsbZ0QEQBZ4fcQIxRqH/8vNf395cOTq7PL24tCwfQTDdsl3Qn83G6WTMdX3b8Q1dZeJShICO7VaK8f8q/c2ffXbv5Lz1leFkE/xiigPDoDcZCwK7mE+JPOsBoObDF80haKlvv7KNckLfiUbdXpxns3G+0+mUS4Wp4dkBlBE5jiIhCKpN1d1mfzE7XS4lb2+WNF1+/vQFzZAhiPYUGfAcH8IBmOjr9tjou56PolhvPJ4vpiKq/OzJfhYKfNvAGe7ei+PIMor5bDwWS/E9S1c5lkICN7CdoemWE0KuIPkAqOl+5Pg8Aee2Fi03ks1ANrSEIA5GE5YmUIE7uay9tr70+OCCYlgH57uXw2JMSKVivMQPpmbgWH/4/p1r165oEKpZFmBbizEaY5hGu3Xc6lq2P5dLNfoDMfCz6Xh7Jg9lRSRCFMGCMEjFgHw2sfZHf2+3Nfnbj+4Ghjb//hu6YsyX8iSCrFUzOR7laLKm2p/++jOv11l864bEU3Q6/rI3/PyimelOBZysJsUQQmqzQSm/ejHTzo7OVvPJYYg4lnPaG9WbvSSB+wjCTh0aw9R+i0GiQipOMAQCYqfNZhzxBYHpK7aiagyB9BW72+tXY4I7HcZTKSEeC4Dw+XmrfnJJR8FiNZvK53qOyXDcy8vuZs6aL+dBBL61VJVAAAw8VIgPpmqv3lmo5ippqdtxOhPN4yQykwJtszecZPNFlOJa/REH+XOZ1HAmy+PhDJISKPLh1SXk9s7W588OfnX+tJBLzIYDm2DPOr0kw5KRl4txmqqLAus7wdZidaSqLoLsXFlgAOSJoZZZtjcehZ6tjcaabrY7wwkKx7K5497gpNWOEGSsGwJHISgpJYqsgBmqrtsRLljH9XY6xZd5Co8LKRYPUQyn+NlUf3J0nkrEPc+mBEoxjRCCcAQfaG4qmUbxSZGni6WcazuH9XYyl+nLGpPMtWqNerOZ1HVJZK9vL2dS2Zk8ixwd9DiEpCIUSbFYqMgnh7s6FCUhBI0AdWLgGGVpphOGEA5jMIBEfggg5c2rIhrXVNvSNBTHdlaX3TDIpBOG7UQj9ezgoBjjTMs2FYMQWM30OArHoEjRNQwEKFHwIRRC0HguFbnO3qNnEAQjAHDU6Lx552YmGc9RSEjjAhwVswkVMOTeqQGGV66sixTZGKpxwJ6BARECNE1QuqrY9tpc1fEsAQM13R622oJACjhQP9g1U9m7L/av3Lpzd//0ot6KCfTbV9bKS6uTHgv0zia1wXTcu3mlKnAEAkC9RvfkqIEyqBMCEAIblkqCOGXKcVbtm2giwVfS4k/vv1ACMBMTqmtrPIlBYfDlo5ckQS/NL7AEppmmFE+ApnHZ6lbLSceNUDGRZ0XX0Aeq7iK0qekxDOETcYkjYRCeTmeENtzOpiSGHijqTFHl4RhwXTEuVpKJ/+9f/Pg///ZR5NoojlxZWSgKHA0Er13fBiFgZliOQxAwkIuLv7r7cDpVXCBazKcxMY7FMs3B+EV3BOhqOZfyAZ/CMUWZkgSCQOHYdP/tX//s99549e03X/3z/+WXL49OMBTMx2PVci6yNEAZjhXUUvUEz/TG6mo6Jt6YX1vfkm+trq1vglDIEKjpBQdHpyfHJ7eubvY79cBVUSExgxjdlDMi2Ws1f/LbT0Po7Zsrc4oDvrgYgEwMhQPbNR3fQDzfcX0YAELfJSgilUoAyohmuchzSyn2w6vLFIGUEsyNpTdqPfmTh7twFBpjVQvdcoqHwAgAERhlXMeLSBBxNXnUxPJXpUKFVrzRcGJpszS/tCwKd5KibjkIKYAYdtofHu0dxzFkfX2LpWg48HkYQjjatHWcQHmeBiBYoMgr+ZTn+SgKWRD44OAkjkDJ+RRJc/EsGLSaNIRQPCfrWpaGhHTGNMxQ1cRkejgzfNuHoRDwfdf1ppqdQaFlgaL4dGOimoaZwNGZZv3Z3/14Z6GM0KSPq6l4rJiSbNWA4ZATM+cT68effV6Isde25sayQRC4Y2siR2QzcRiEJoq2e1S/PD7L0kKR5x0wHEy6HIiKqdLAtMfOTJnIMZZcWF1HKMaU1f1aazYeXpsvsBS1Vs17EXYy60wno4LAohTd93wume6PpgCGtvsjLAxZmtZD6PS8G2fYf/bB23sHL2q1xqQ/EnGQxsJ+qzdfzI10kwGAd4ps4ZXXK+UKxPC1kQK5wYIoIAisa3o2nUhy7PXr2x9/+SiGor/3zqsoxw4a/dnR8Z/+8HtPjy8bjTbuyK3LyWCs3ygmhGSmM1FiAZjOp1IxAZEnhh/+l//0Fztx4Vvf//DPP7lvj2eLhSxEUL96+GJrobi9srBRyfOhF4/HbZK5nFggiq4slI/rnc+fHo01c3NjmePYpUqZYdCXjY48HVsw+nd3n7y5VF5fXT6YqD/98U8XMOTtV28OJGkYgvXLDuTamCA020MWDHKJmB+GY9WeTWeIQxLbO6vl4RiVuFK59OSL+3SMnToWSWHtdufT+/vJXBz1vXMoqqakqhTXpvqFbZdXljgcZeWJriq5ShVu9urn9ThF7++ex/Opci5JQgGMoprp+oEBe9qzR03VdqaKVlgs3VlfhcMQRpnBzKTp2PH5BZOEIEVjaHqlWjhrNMcTBUXgGMtZunV8cnmmPkukxLc2FweDCUjgr13dtiFwqTr3X/7uN63e4Pp6sRjjdS/I5LOjfo/hBNeDLuoNHCcZnCRIqna42704BAMdItMMLfY7GoFSk7EegCCCwDgMwkDoYXRE8CREHHYuuES6N1ZCx6IpjDXIZFoSRK6c5pKppKebR8cnjw5PPR+YyyZK6dRUNehYfKjUNEWOsywJw3YIxkSRIlDPcSk4atTrfYpcWq06nnVcv5yrFkReyMeEVmfQUSDZh9SQeuXV19mzekwUMBzeEOc83bm3f25qRjEZW5oXdvdOaAymqGQqUwJ8f04xf/zrT2Mif2c+P+73et34z377RX6+tJnJv/jyN8n5aj4dB+SpGuABAPi+75tAGEBeBPBiLDCNKDBJt1FM5TieLBVK8KcPLur94s1teTr50cMnd7auII4XRI4W+BwZD23z9OL8yuo8jMHH7SFHkUQU2lFQSMaHnVbttH7z2hbNMgEEoBBM4XBtqmgYiQdAozviZwoGA5l47MXJBRYGpmP+r37n/V9++vVs2J1NBvd/cbj+3/wTKECP2iOWIfOJpKI4PhINdS8ZjxUSUjYpQQi0e1wfzjTbcURLvrK2OJH1Xn+W5GkMhLTBCEGh8WS4k2T08ejjztgD0SKP0o5hzkLd8orVCpkvDOq9tXQim07e/fKZE6I33/tgOpksbVR9GPdBhGVYbzYNAPD6jevFyhwIRx/kCmeNvmcb3cvTiCHqjXq/VXv5cu/G+ur/5f/xP8IRKuG4EOdA1/TGA82WdRpC8yIYRYPBMJXJ2ViIuKBtu0N5vLpzI7CUsWXce37huz4MwSQITlV1HMzWyoIgsBEIURQGOg4YBhjoh7rsagrtWb12c+/56a2Nlf5YOeqMNtdW7u8+++TuE9M0WCy6MldMxKVcPkez9Mh2fcckQM8EkbNmfzOXLORzB+d1HEKSqbgHQfpUxjEqlU2xmfJuvTfqdrOJRHsqo/YkRqEbayv9sSxPR6tzJS3wdMNoXpy8fm2LIFhcSDx69iABekJKpEjOQqjL2rNMuegqyrfXih0z3H16EK5Ux5roRsF6MQ1HYW8wfXncPD/v8nA6tF3HdcEwymcSCI5iBKzpNsvF/NkFE4Uk5JbnShGElZz8bDY9GM2+/uLBKzub+ri7fvsGRaCmqaO+lSbCVuu8hwFWMlmqzA9GszxP51IiCIGKF+3t72EAXOWZUiHnhiECoY8PLg3H8zz74KyR4JkffOPDaRju772UlcliKL7zypWuBe0+/bQao7//w+9pIXpweE76U01WCc+NZzMCz3aGI02ZKRg2aHQKAh1n8HwlMzHdzWLuWB5HGJbMZ8ejYSWXUoamfPoC3Vl/3plG0yk4F7U0zVWUIg7trC13FZtRJ67r8RgaABCGIDZBExgagEjT9HAYwWKJF6eXAgYury6h+UJ/MPlwcy796lYvgE+a3bmUzZJIjIlvrfAUK51PtbPG4Kw7VbzIh+Ef3tpm4IDlSUDgf/JwF3MDLPTtQrg/VTgIXkapQjKOsXR/rCCObSEYFpc4UmAJIHz3tVsuEFRzaXU8rY2Gi6Wk7HuSSMkzOSlKg8ksRECWxELXaSiqqSn9mUpQHEmTrGtxAofRTDYpFNKcqTvtqfrZi4Pf/c4Hr5VzlqZGCEESZATDNEliUdRUg9AHMdsSCByPXEYkOZGCMYzBcEd3WJGbqRqGoRzP1r/4ir+2MS1mCApzooCgCMSynz98dLz7IlkqZHIFkkAR0wkRolKpPrn/hM2kMYor5FM4iJwcn4+7bT8KpZiU5EQgiI7rzcLK/MlRh2QZDAJxHA4DM8B427ZmdvDqq68cHBy0LoY5kds/GRjuwnK5eFyrX/aG6alayeRAhn/v1pbnOFNZxilCN8yPHuwBQLizkC1INBnapjrudrvVxcV2o7W5vmIoChq6CIRlsxnbD2RZXliZv//s7OVpe3uNSPCRFwJRFGGAr9sWDZKTwQiCIDAKGZ7FmZiPQIl0opRJtPsjEoZ74+ntV25JLHf36fNiObe1Ur3/4EUlk6URihIlhmZml5eMb5MMNFVtCAJ00+UoHMFQ2XAojAldUFY1AR9VNlgym9MN5Xffu0ncffDy+XMvgpcXljbmc4aqITiB4ahtmvl06rNnz+l4Qofx86Oz9aUFgqA6qrw4R/3g2+8Ne8O/frBbYdj62YWSy93cWOqf9R6dtW4vV5fyWRCFgwj0YXBnpSzPJgyNgyD2zbdfJ3Akcr3D3b3TVjsh8ufH504UJROiwHGX3XFotwBDmavkQxCeaTYK455pJjiyuFxFSSLod/HAl1FsqMjff/1G4PooSRdj8VZ3+JN7z0SeT0oJiBJJikBALTA0aDa9kuNpDOkNRoBnIxAIARgBYPJUwTnQ88yepU0NA+NjMMO8bLS0YZ/nJdWLGBS8fm2DE+lEOTdfLKrj8f2v7/OB8c5bbwmZpKzIoG2gkesGvms7JElAUGhbJgQlUIqFYB8LZs6gJUMFnKFpMTF5fkJAKAiCDhgYnhZaBgwBNM/hCIhgSCydgoIQhBE0CnwAIEj0//CH3/1z4G9TPFQU6VG7cwTCu893Rdif9NrL17aSxaxI0yiOkgR28eRRThJUMDRA9PTkjEUQG6WcAPI9L4VC437XmmpZJNDHncsanZM4KRNXTCvNoBgK92aq5wNJiQstlRZi45E66PdLmVQ6KYAk/T/8+S96g8E7334LgDEfxn557ytXM0RFTabj7964/uzxMzPOlUql0XQq4RCFUyLLWoYRIyGO9JIxzgvCVCo+VZ39y36Sx+Mi0+xMKBp/4/Vro/Esls8QXDKMvJE1qRu2PNXiNDPodmFXG5lW+6xWyqQVVc8n4pn33qDE+KOz5vmT57l4rFjKxSXOCwLEdF+9dv2TX3+GixwnCD6MMLwwUQ0fAL48OCcBAvVhy/XUICQZfmVpMZZOPL9sNS8aS2m+urwkB6g2GKO66voeDkDxhGTg+NFAufvRvVKaJSgaCCOK5TgWRxmxMenXak0oCD/96DcL1WIqkx664f5lK51M3T9u2tPxelYCgUiCgXg5H2Lko+ZE98CF6vJ+Z/qrT++/srKCi7H+cLQ+V6xZ9n/3f/9/v7W1sbm8iAUuLxUeHrWK7LBcLgBsCiawaKQ6ATiYGhE6btYa126/ctIfnJ21T2pds+Z945UtMSHGJaFSLRsRqHb7xRj3xcPn3lTGjckyQ+0/O8XfeZNmyb5u6pMR4k8nLgwW8mkCw0+PT0PfTWRTsVhsNJr9+uOvqtsbiOGMdVMQYl4I6L5bLJVjHHt2cDoztflCNplKPt87nwTBK3eumYp63h2aCOTZ7u6LAxXCeAybqbOCKFYX5o0gsKfGs+blxq01Unb//S8+iqWlG4vlYrkMQUAI+EkUUWYDGA5Pz0/DDjFfLtfavY2NlTffvLO1WEGhCOXYsSzLioYHgGUaNzYWEJxptjobSyWGgHutJpTPy26A+IHlhrunzRBDcgzuG4qiG1xGEHjaN+zOVF2gWU13WJpjaILBAcQOAQhvDA0NA4tRMJdOdVC0VExDnuOMxyqBn542fQBI4djg8uxnH336D/7+75cK+Xqt89WTXZLCVrIxOIrKpYqmTlAAbA0UniDccTeBOhgYTPwQxnBZNQiSljgJBYBaq/fbuw98EKjkE9VM4uyyQTLk7WvLP/3i4dLmdVU3AAhIiALJCU+OayxDLuUTUkyCYMgJIoapNPpDxfNFnh3rLoLTyUz2ZHyUFmOAIJaXdpovvnR1beKAYyiIJzMgDEcwqmo+AoYCgyGA77mhCHj+4GzEz8mmGwHk1Zu3FuYmj58+gwLfJpgkJ0RR2J8prJgwbNvRtfPDI4eg37r5Su3o4O++ekBLwlKCA4LMs93DfqclMLTvAb5twxCS4egMFKZYluS4l7u7tZG6sVLZXiimoVgYwuPZzAoifTSs8vSt13aKY9k0XcNwHd+LMQRPEhoMNPRxJZuCoajeG/pu8OLgOIqc+XwOIfDtFWplZa5cKPyrf/eXTgjsnjfV6QyimJVScnNtaTCZ2kFUyMYHE607nqYT4uPDi2++fivLMjNZIxFoZ2fl8eGFCyIOzggs5biepmmZYj7w7F5vCHjuzUqhjQNTww3laVc3/USioWr/01/9iIsl/+G33+t3e//bf/GPAwD88v6T9UJm6DhWhEUBTOKEF0E8zQ8V0/UjBIC8wEdRlLQNEgltz2nVRu/evoHByOdfPrRULbSNAA08z84kJVVRQYgEICwMPQQBtcHZ8QhOV5cc1/vB9983lYms6+Vstj3sX10ukxC0U06aCDZTjBjHjyfTEIzmVlcwAOo3a9mUuFzMpePC7v5LFiNy6SRNkdViHvbrApSMZ7JnnUEDBH0QFnmRxwDT9saj5qg3UeP8xtWtqRtxDBcXmGw5PzRt3LSqPJHC86QQ70w0RRssC8TC9pIHQC3FeLL3MpaQsvlEXOJdCMjkco36JQZHybj0isj1Zd2zTZ7CARTv9pq9Wi2zlEcljmWpYb8u8MTAsuSjo63AJTkOQchJf2QocqGQxSlcEtYetLT6/sH3Xr9K4CCdiI8j/PDJ4fDsNCYJX9THc+VcJQR100YByLLsV7eWK4VUCALn9cbZxVcJmrr96nXV0oatJon4+2dHAYhBjgYU08e92fOHT66XUoly5e7BOea5b2yvLVbvWEF0uHfEM/TFUN07uXzr1k5HNzTDubG15vkBFugeDHc6vfHF5XK1HCq9aornAbY3UN9dm+91uiwaZeaXm7IBRlEqmUpkcz+5t9tv91cLMSEpXR6e3S5nrq4vXM5mnjyLlXMuTZWluDVQClfQ0va1o56indZoKi7QEcrHxppztHf4668ei8l0hcH/+O1rnqFdS8VyFHt5dM6CBC2K5XIZwvGp6Q8M++une9VCaXN+hYvcRJIjbO36H38foFjf0SHbXCjmEDERAwBwrBogbEvZDIXBHM+ftLrT/qBcyOZENl3Kf/l4/+HTF7NqEWNo3glC3SE5HkAQFCV/8+Wjey/P2GrhNk3Ms3Sv2UaAyA0gmqSPmkMbgiLbPW13xuNJXOTtyNQVZXf/NMswaQYNPQdFsFZ/MJpNc5kk6DiNRh0j6YV8unZe252plZVFYzw6OjpeXF50YDjJ8HyEHdZroaJ9tXd07c03ju89btQv8rk/zSdi4GD2k7/5iZhNrFRSs17/+LJdG/aEq1uyoYWeB9kuBEajwRiD0RjNop5J4QJBwAgcoSCBcRI4G2rhDForCRJz2emfdGWL4reqpdaLFx9/9Jvf/eM/vP/wQYTg77/zhqYoJ7rJYvhiXCR4xgohOwwf7R3iGDoHETiFlIUsQWLFfALyos8+/Xzl6s5GIdfpTxICgSBIpz968/a6pZitwTifSwuxGIIjtBC/ub4xU2QGw0EMGcl6e3IGo1BWoKcz46UHTsdjHEEC2zYMMxgPtotJrXMWGVIIoIupOAUGkG/QiQRMIoirymPjYmKsra+wNO44Qbs35egkhDC0xMOQ6wWu3zustf0wVSUonGIYsZD/Jzeu/vxvf/brX3304TfeRnxv0usqKI6RzML111zPe3jvAWY5V1cqC1neDoFSIQP6UZKCvnf7Wn0gz2Xjy4uLvbGcSCb+N3/6wx//8pPeaPj61tpnd/9yo1qIQARA4d5wgvHCy71j2zJKmdTHj/fmS4VMSjJ066Qz7ClGIV94MyXKs4ITRYOJ3Dw/WVtclCTm9rVbk/H4Zx9/trE23+n3G1P15vUdyAcszycI8utHT9OpD6aGmi3OTYY9kiJuVYqKanz2ZD+yTFsz6qrC4DCMwCHITmX1L355lyWx6yvVOEN5ptEdjo9rzUIuEUunZYz6/LgFhP4Pv/F6q9YyDNULgRgQGM2LTmdNoonTg4P3P3hvNsy3zs4hxwgcx3ejialHOEGzEqy541EvQcKhD4UQmV/ZiMqr9UZ9O784VHQPRMzAdw3VHQxxPmaq8tpq/ujlQRQACEIgQICTZOQGaUl4/vIwisJGb/DKjR0ENrzAt2aToWqBfnh1cwVAMcvU4yINR2G9N4jxdBCYOIVEOB5CkKxbtm67npKKSZbtRoBXnSupqokSRCaEz07PcqkEqJl4NqNpTp6FUwLLJjIHzx4vzVd6iokzeF/VmcgvZXIeCGvGeDbowTi7+/TF7337TQgnXu6dkQiKMzjgWgGEhKiIUtSXXz8sxBkGQ8474wgC8ynx/FJ9ctaYyYZs2jxNComEGSGuF1zd3LZg8j/9m7+5UkgpETKeqksx7tX5PFyWLgf95kz+uN4fjmakpZ+fnL96a0N2vX/zH/7a6Q2ur82X8pmR3T+9aLqOm2PxoR/0L8+/8eqNwsK84bp75w1Ht2SQ/OzLr1ZT9A/+6AdNM/j83lOJCKR42rasUNbX08Li2nJPMTHLgUxNlmdaEAVu6FvWUFUKEnsGhfeePyNQfBq4SZbMxlmUoSzbv14ueJn4UNUwLBx40KP9XdhyY4lEOcMvzc9pUfTyqyeWGXghgIPg9Xx8P/TcELSCqFzKX1+di0tCRrfa7R7HUCGClVbW056bymVdBM/ks4ePn/iAmIjFTZSY1YY3rm6TgnD/k891PWxo67NmywtBRfde26gGYVQfjkSBkPL5fr9PUWRW4A4Ojxu1/s7mEgAjDgiRNJLMxiEwCjH8fKwiUlzaOzi/f9nMFXLVhMcgke24QQBms4lKJQMgRHeiMKnE71cqJ+e1KAQdeRZZJi2IiXgMBsL1ubln95/pvZ4dwWoYZQp5hqFDEMBYJpXw5sv5GAy5Eby+uqJORwBH7iwtkCFoe/7aziaMYThCPXp2sLBSdWS1UeucdHpbm0uQF0qZoq4qKAAFEPInv/s9ZTx6fH65sbby6OWJlEpZipxOJGr7B++8eatzkWw1zpVRXaK5lYI4v71eSGWU4YShidvbG7TtKeMxjKNCOpZNx+8+OSAEFg6jlMCIIg1DAYaiAATA8ezb1797edY6PK2lJQ4Gw1mrfv/4FPrOB+/cuf3Hqp3IJHeKmYta20Mw2XRbg876XF6QKBglx4Ppk+OT165tcRQaBFYiKaAIyQlcuZhzNW2tnGs3Wol0OpHPtl4c+ZbcrDfSmYRlqgvZZJpjahcXX+weP1xc2SqkAMcYyars+xiBbxQzc8VMEAQwBP72t79SO43yUnXz2s2lUrpPA536Rag7MkrFebSYi/sRRPEcxa9avVN9eoTj3Ox8eNzqra4tfPHgKAjBjOmprodgoUhikWeHrrYkGez2cmus/Pzzh1M/+NZbd67d2ngdRjQX2D09weEwEY+HIaL1e09fHLbbvVd3ViwUDUhKwogXp63GZPrKfNa1PTEVLydYjoBRIJxOpgGGrS8UWZoYT4a316qOav30Nw+ycTYuMLI6q5IhIUqj0Wh7MZ/JpKIAhmBsjqR6w8lANdtA6IIoGAFT1XzvjTu2DwaHtU+fvPzuB2/8t9UsBCPz13emU/Xzh7sghPdnKo7D7925Fuqj0A9pkk0uV50gtD3vy2fHxxft7e35AIbTPH9ydiaksr+4//je4z1HUdcKaaOYeG1nqdZGLy+b83He84PHZ52//uxHZq+7XYydlNJJKea4diWX+W//+T/1PNc0DBxFkwLnOdHW9sZk2Jm0DQoGDTDqjxRdtxzHEbDIHQ+GKIDAAImAkTJCzVE+xh42uq2p0ukM8BCMQj8IPcfzTMvnBbZayQCAq+tqjCFCMERwxLcVhqHnKmVFMy4uGsNB65uv3lpaXmBGMkcQY8vmQEjgWZKkh7L6H/7mF9958+r7r99+/OKA9oFMXBiMxr6m3r62MlWUy4tLhmdhhgE8wNcmrqnPlbMoSdm6qpreYKxQYsbm6IlmppNxDMOLCZpAIQ+Mav3p/RcH89nkejFRrebPO0q1mEMAACGZeqM3n8+QcYlGwHIxZYAwiJGK43kDmRUmDAohMFDMxDLxmO86w0GPQuPPjy812+fwiCVwjCAAjFSGI66YchTt9NHT7W++Jko8SqaYVGJNU4qN6TQt9lRDhcCGFSZR8B9+74Nxr5dMJcZT+TtXl86G0/ZwgqYTw4sLUZJGhjHce16tVDTX5mgsKRDudMbFyncvu0+fnvaabcLT3nrtFgzDMIlkV1cHuq0jdEAK5WQsmcmNZN2x3XQup3vuqN1+a620BxopXhqMldrFJeHE5+/c9mA0K809bQ3/9f/wZ3//zauZSmmzlK3Vm6hnl1aWe5Y3GU+urS7CEBoF3mWzUyiX43FpJKsvTi+qCelU02qdDslRM03xbOve/qnT6yzeWGvb1sG9k7QULxXzeCw5cqK9g6OXj5+jiUzn5OL9nQ02n/7ypIYdnMzPz43641RCxEnc7vUw33Fsp9MZrGViP3z/jaGsfPni+OLoFAs5URT0CLY1nUTAOCedtM+Qw/MLEEE4BC6zNOxY6VSKYxPD4QRFATgCHz7d1xASx3Ceh5Mp0bHNfrM90zQ8IV7funJ6cjEYjgCeW8qm6wensYQoSJzreRRDXtuoLCsZB4hisYSlWxe97mK1RIYeddma2T6LkzPXE0ksgkBPMWfj8dWVMo/ji5WCFUURGNKeHxLI8emFYtn263eqsdha1QdcEwu9w5cHtu+9eft6v93t65YKQK2z0z/47gcIiN7c2uoOJ41m//HLs0QmmYwlvGZLG08gAEQpOAJDWTXYQhZjSJTGxZjAEB4C+SEUTceyO1T//JMvPQheWyhVc6n5+flUIn33/jOei2VXlkxVPlK15lROoth8Nt1tdNudIVJMgLqRpHCr0/qPpxfzC+U7O2scScqqrDthW3Pl2TSQ0kt5pteZTOBpBAK7Z5eJRGwul+cWylJcEHk+wZKB49892F+N06l0QtGMUA6fv9wXRC4RgqVEXGSoQiajIaBvm4NBD6Wk9PyqlC49e7L36LT22n/195TRsNPthS7hwoBYXBx3zk1fh0iy1Ry9c3Mry3YGltXpKjGJ5TkpimAwgG1DJ6muOWoKXFYCHU1RlNkUj4kOTvcGvbliYdTvz3Q7gJEffv9bV1eXf/ybzx88fMo4RYkhA5I8evziYWu6nvu9wURZKOeWS4XPnx5TgghB4HAqM1J8uVrQVZmkKdd0CNBicYRCIZHnSDqZS6XrnRFCUooJNnp9Mgon08l5q+GVKiLNWa7re34YBD4Ajnu95XLBicKJbKeqlX5/bOtIVwk4URRZLk4hFImQDO5HkAGCqu/PFyrnJ6fwuP1+FsNG0PGLvVFv8INvvm3bTvP8ogxYcBxJLC69bHQcANEhqtGfpjLpXD59dt745Z//ZUUUdt66nk7HUzHpst7mWarVH5zUuyKJrcwVMtn0o/1LezhO8Zijq6bj20EE+lHoOpPuKBujfcdiESAwZSe0Qxjg4vM2iGtBVO80h/3ZSqXY749QGAwiT5YVBCkZhsXERBSFHUUOhCJCUIFtuINT2U2NRZGgyLl00phM9ms9UeJCx2US8dNO7+Xe3tbKIsqwH338aX13t7Ew959++sliLtnpDuKCQGUgAgPYXHXkdU5n+vDoYqOcSYmM7YcAgsIw0u92QQiZtMZpFkVRoDuaxQiUYinT8DRTRTHMQ9HuSIUsFRcIhqNPG72/+tXXNE0CBLazTqMEaZoWQ6I4hc3cwHNdQFXSDI6BDgr4fCwvxKTeeHZ4dhaPJwBGyJTyEU6DuszEeSv0DdO6rLfef/vNqeW6qpGdX/z1ee/MQViGrCT4lWL+anbhq6eHgF4/PzkNHGN7Y8UH4LOxLKQS2XSi0R+srS7yJD7qtoxhdxqBtWZvZ614CcMxgsrMVWEgipeSVCKz/8mXoil/+MP3Lmo1F4i+uveQQgOMJseK0VLB/csmC7j/ze//znA4BKOwUileDGRzOMxVi5VqicEYKpW7OD6gSLyvu4ZvTc2hq2rfu7qyur7WURwKQqvzSwDOdkx/1OlBof903M2wzMbqUqqQcyHEHikFFtUN3bFQR9Z4CliZS13g1GCopmgqs7HSN5w7FAHlMifHZ/P5LIpiJ4fHqGP84O2rIYx7KyWUYUaKFj9r5LM5FMMJnhQ5DGO5erdpuZ6vqiCKvWwPbSnp+BEOQxvzJY7jYRjCGNHSDC/yJsZl9+QckVixPxhtLVQKuZRp21Ky/PLkYjQZxBjcdgKWIOyJ3p3WbV3cWF9mkXwUBMZwcDIYH1y2KIQYd+XRVN3ZXA2BkEFApdX1CFILfE/gIZKwNdXS1cFUGyla2O5uL1avXd38+uun/f6AS8YpEITCAMGACICmZpAslniKvKzXEBKbz+VHE4WDMd33jen0dDaJCxhHEe++dt22XATC+jPNIejO/tmjZ/cSInR6dpwqrQ5PGygITuqto2fPusWC57rYsO0HXnWxOJfNB3oAYFg5n4ABKxajGYIkoQgAPAgncDb28vlzRBmlRGFwdNK4qL11+5YQl8qxxKOvH+cTsVRCzAjo3vPDuMC16zUGgySOYUiqkEkDQPinf/D9lyfnBIkifjDsj10QOb9oYSSRiMcECsdgCAMi1XHXFxem3RFIc7gkzc0XHdfVg5BL50b2k52N5XImpul2OpNOpcBEIa37wS9++/EPvv3hRHcDPnnSknkhJUX08fFRJpsjcSJRyGbk6dHZReQ6pg/hbjRSJurUDABo1JyAHuwYtqJpC6ul9v3d8UxvtfsZDmbTIsdwnqZa0zHQeEhuflhaWMqVfYEkJv1eW68FAGDiBEjSlm7Ypv7po0emrOw+f+FDAXV1PpdIWRH0zut3NhVXYrmT8wt0vjDWNHnQNzUtn8/54xlLU/Fk4snJ5eFxbTGfgRkuIkkYJx4/OwgJ4ve/V/aC4OtHzzEAefLo0fby/Eo5/QdvXBuZAQhjEYDPdNdFQMUMIZbHLQtHMBLGBr2xpRufPXxeyGUJkml2urd2liEomsnmpD8yFEXRzEE85mhqKcknCGJuodJsdwbtdvf0+KQzvrOzMUukl7bW5+PCKyPj3vPjn//014vLc/vnl5Zjw1H0z/7+7ywuzt97tntYa1YX5vTQZwK3fnxeLlf8MGj2xy7JdwazhUIGRwjQdQJdjWwzCDwABHrd3spCAgBDACMEJuEZWuCa6rBzMv4aFZOvbS4/xS59BAbDCABACAScwDUcB3ZNgiT9EEgm4yiEQDACovj6fDYpXX+8d2HpqhslXn3t9l/85ONiPnN9fcHznLe2FvRq7rw7ODw4euvO7avryzzHtVpNLwAs0+lrbRcIOu2+Ilt3n+wdXtTzAlXGbxaTa0/PGqbpLmSkteU5A4AfHXycu7IG40QGgUlemnoAAYQTw6I8D43CEo0TqaUAQUwIUNXuajWNw5E9GXha8no1c9HoTmSNjriDJ49L6SSFQTsrlakTTDVTr9c4RYFQMs+zEkd1Jv5wOOXiMUJiPZTwYBMI7Dvbm6c95dMf//LOajUAwoP9Q6U4Vy5lCaf40ZcP3r+5ExryWzur3337FYKimkP56fNni2mpNxzy8VQqnzNtlyLQZDZV6zbfurL55KhhhlS9NhFQPE5GxbxE8TEAQt68dfPZw0f3HzxZnivzEreYEVAcCYFoOtPOGuM0iYSzcRJ0b766owfBRXeoq3KukLVsO8aKg+Gwo1quF7VmDjpTXCA8fHmYJYDN5WK1kmucti5Ou9VMHOVgpVEvMUhyviirIwgGHu4dJnjOcdzzk9PXNytba6sfffJwLp8FSNRHaIiMmt0zkSWQMERxZhyBn7w8C/vd5Vy6Wsod1RtR4IKcONG9AIog27NM887VzdpYbrZbS2mepdnazJrYYcaPUEujEtK9n3+0kk6ECE5AUH8yXVycpwWhNZr4MMLglOG7QjGD7NZb89VsNiYCIeS77vHlJUNhvsMFIKLbCsViCSRIJ4sMxzIReNnpWUBwZ22lp/sTRS2Vkq/fWfs2e+vr50cwx3oAEoZQrzemLFadGUcntXQmvlRMP3v5EsbRTEzojWST4Xua25bljURSNgyJJ7c352GMMGZKO4imOIJhAIWine7Q8kMYxTvt9nc/eON09zAuZuMc0R2M9xu9WCqLQhgCBNkEnSShIAxeHJyCl6PFSjWfSbOx+Hd+57uW54JhOO50A8ALIgfH4Gm7r+sahAIUgVZLeRrDEMcgKdoFUSmRK/NCOv8tHI5Gg9H/7y9/6kXIztYKL1C7Xz3ioGXf1KYzZa6cW8xICIIfXNbz1WoEYj96fLSRS/YGw6P+BOe41ypLDGl89fxYivNv39qBo5An0GarD2GIhAaurWTTwsy1e5MxgSG9ybSUiA3643RSIgiUoCnD8kfaLIzCmazks7n1G9cCY/b85eGz2iATSyKWxlIFLXJVTW31RjAQ3tpexnDk4HjoAwjEs5l48vD5CwllGASzsGDoeUftzis7q6XLRl+1VNWbqn4xiwcAysWSk34j5qtG41QguIjAZrrl2f61K9snFxdnZyf5TL6SSeJRvD2cLixWv/3eGxGE4LFUraMobnDl6mYqF3718OlqLumZ5kAhl7c2jl/u/vr+vTeubB0eHpkgxGHwjaWF04vG7tkFl828c3397RubF73xZe0yk4zH68y/+4ufJji0lGSvba9SHNs/biqKtrG6fP5oNwSQf/Nnf00I7M3NJc+wxbQr8XxzOIB4AcZxYzLEUOy3T44IkionYgRDVaoFWdY9P8gXSh4StL3o6dElxIphsrJYyqXKlb29EwAK73zjdiKR2hscpav51VLu1492D56+JIC1W9e2fvrpg6/q3bVq5o3kPIehpmrHFhcW1jZarTYLhzSGBpGbScWeXdRuwuXINzHPNbwojCIAgEeyoZl2gid7vTY7V8Y4EfBIkuJ35tePO3IslmSZ4d7hiYhRtq07tkmjCQSKKIaEIYriSR/HQhS3gxAKHMBVEE/jYIDI58+OD9+9fuX1pWKIovXaRbWUh0lhc3EhXRx/ef/5dKpCBOMC+PrqZmc0tD1vbWkplYwfXXTqzc43rqy8t15NpJJxkTE9f3l5wVRUJrJtUydhVNeN//4//nKhmF6vZm9v8fefvWgOx7JmL2Ri7776ylAxTdW2NEUzTT4mHdQHKch948aWZTvlSjaRiJ23euetHgr5tq1xGMEIzN758PDhy3evL09nmiy3d1bnFc/fr7czSTHqdZIcG8sV773ce3N7UQqCJIG9t7lcqWTFGP/Oaze/PqkTIMiRZOOs0cjl33j1xkSWe5pdJOh0Iv76zR0KA5tj82DvKEoI6RibTUlhFIWrCyLPr6+utGp1geOe7b2Yo6GF3JsUy0Qo0R/OTmTtmxuLMEYGIYyJQgSjumniMaoKMwSGgEQFqi5P+YTvuXwMvBVP7dY7pqInWe/2zsZXR+f37zfyDOUbKi4lbmxtRq4ReZYOIpEfijQeYNi9j+++vVHJr65gGPLejR0zhP7VX/2M9MGNXGZncY6LS1MzvL69kclnOv1ha6B0J6o+HmA8PWm3fvDDH/zy+f7dL76MBX4qlThXTL/fzufjqJi8PL9UlbEWwb5m3dhYXixmImNyeXwMb3GHj3cFOFpaXDo6PdG0Me3boO+CIGSGQOABqGuqOqDYTqfZy8ABmxRMeYqwKJBNsBJDN+oT0zQ9Q54rFWPxMoXhX//mt9pYyeSy6UKRJrnTi07t7HShnOm22iAYWtMxulKMp1MjWc8k4xSGqIahhQFBUzxJ6YaRT8VYDHENZ3NtIV/I0jCqG+5Xz56SDLrqwr/5xa8yi5X3b2zGM6nhzNACS/BMACE8jFCcwLGc00a72+0sLVVlwybEmOPDRojPlQpqty33GpnlTSIZc0PrX/yf/o9ffPTR7kXnzZ1XBu32mWmBCAHjCMeSS6n4y7+7cH2DpvMwGISmBYIhiqMoQYiJOEmgpI8SgBuGMF9Z1mTInQ6r86UIgP/kex9QJJmJi1A2jXkel0iAEVBOxTmBSkiia1gZie02LjpD7bTV653VKND3ZuOFTOrhwyeby4sEFCVEsT4YxQReFAWKp0AXoDB8NDFGLggGSGh7jx48cSIgDIDT2vmNjUUMRH768UM/DO9sroIwuFYtiQx9XGvrYVAqlVU74pOxYlKMiSwvsUGIYLji2PYoxJ4/OxFpmsNxXuKyiWR5YdUb0c2Dl2HokwjS68yUVXdje6n+6weaQRoA6GMcSRNw6KbiGdBRuWA8gCXV91EYelzvf7R7Cbj22lyREpMgRRM0vpbK7tcaWDzmK0rkGoUExVvRb37zGYwiuWxseWPFMF3D9E4vL23bR4OI4ugbW4v3D87uX/QXysX1ShEIzIv+aKRqd65thYyoWp4fYaV88tp8anOlcO3VGzIuNLqzk7NaLp28e+/hz3/1FYVj7y8lhrZDhd4rr2z86z//W8P1pVTKMmwjKaxV5kIIIfxImxkqQdKg02t3AJjAUBKnhOZowGIeR0JnjWYAoZnyXBQa8+UCTRFeSAwV529+9hsIwxxj7eXDBzc3NymCuDg85SP/4UGz1e7+o2/fSSXYW9d3fvbFo+loiDr67334nhRPYDTz+Fdfgr7tJknAVkDEjyAfgAAQAVzfG4+nPJMyNc22XYbjcJp2PWPUP281jaWFytrS8qA/nI4GoGtDAKKajuMBnm1SJEC5uB16kacQDghHDhyqdAEhc0XtfP8PPnxTSmYJKSkblqNOBAYLfG8wUeoTzQ4i2/VODi9LMRZdKG4ulBTT/vWT/TtXt/Zbg16tfXt7meU4DA4omqp1p/1BPZeSdra2SZp1beeH33gN/PEvCgLRODkSUGBzfu61K5snZ2dg5KrDVrM1ZHhpeb48HM8++ewea6jr1zcMiqchEkEImIRYSXp2eBJnKBJGx8MZEc999eCl3R/eP8QAggmNqcRhiVgsTsH3HjxZn69wGNU+O19LcjGW/vLFcaM5vHbjhm4bFEmTAq/fe0bztBx46WIunc4c9Qa/efC8IvLwBj6eKcW04NH0+LR1Z6UgSqwLRvF0ynK9PIw82q/Zhk3TWDrGsyuVzaX5kObb4ykWRTzoUzB0XB9srCyMDVPWVIZltMlovpovrS6k0gk7iv7jn/9osVzOFZI8Lw0NL0FQFmlCMKIBZBAgjuslJIHM5P7jzz55Y2ONYsj+cOxis3qjk0+lv9y79HQHlkTFDkwbcBWrko39g+++f3Fcp0BQtZ0Kwc4C38Pwzv5JoM3SuRwdOW/f3NYcj0Jh37VXK6U/fvfVpXjcjyce7+5vra6yojjoja7O5fsqv7t3msAwZzqpbK7nqpWj05NGrV0pZBLZ9OnlxdLKMjHWgbVNBMEWq+Xje48hMEBYybTMuz//ZRpF0Wsbqqnfmq8gV9bXRyNlYIEIDGiqzkoMQ5GA6/Sn/fm1xXQiEYCIrk8824D9YGV+LpaUYAiczwqLCSL0Q10xxqMxy9Oh6wUEWUxKvXqjJ8sRzb6yvYaG/mQ4Pa23+ETMwfHT7lDVlFg+l0lUtzSNk0TDdKR09kd/+XFiqfSHW+vt04vDVn1xrpRPJ9eBcDklqH500ejNF7MQBPRanQlLVK9c9VT56d7uXqv3+o0rzZH82je+uzGVR9PptdVqczDRgMjWFB0Op11nPBiwFAe6EU8yOoKECBb6kRfBKMXSDA6aARD4gRk+3jt0sVgxk2x3Rw+fH21cWV8vZWeK+pt7T1+/fhUDgZlpD3r9VClNMTSIk4skzhPYluVu5jM/+eJRZXVpeW0lk4xFe/u7Dx8sLC2A1uysU5+kMl88P8nG6GqSv+irkW3/8tPPxGzlGoTHJEmkCXU45ED4vDPJSzHCnDaa7YuYmEqndd8EAECgkXg8NhxNkqkYCIIIjJ22exBOmMPpVDNIKdbtXaZIzJMnoSi0umPXj9iYhNNoj2QJxLDdaNA3X7w8+/43Xq/snXVly3MgeaYW0zHEDWCIgjEyUi6H5w3+6tvHR0et007HcL5ze8ucTfd0Oy7x5WwsKYBPv/gVJWR2dq7GkjFDnSSLiaKsWa5TymVl0+71h5ZlVgtxfQwVEjzgWHAsUcpIlxeXvDUjqGRlfXtuXvH96Oyifdnsabbfooitlco/+gd/3Kxdfvrg8BcPdt+/deXGyoIb+LmkxMHQ4cnZ8s7WDSlpma4OYf/1731HwlAAJV4+eqRY7kWrfWN1wZ3Zvf7gxWj4nXfuDKezvbP6zupSdzyZDLtXViuJctXAJjPVMmeTnMRjPG3q+rjb4Vjy9bL4dP+CQDb+5I++f3HRyEpioZBHhElIiAgc3D1uY3xSnymEMvjGeinwfUM3Pnt+OJANwI/yiXiAkB6EYTiJoSAEQ6HvBVbU7wyyKSEeT3ie73g2irOQa2WRWbCxMlXN7sx0YDIEoiBwwcj3bEfRdY6hIASDwIjEMUsZR3BIcwzgO4/uP/yfH/R+740dj0796skxAwYUSaZTKSmZABCIwqjnx5ct3WlfzsxBfz5OAZBDCowSQV98/Mm43mBYzjHVi/50Doavbq1Mdd2w24IofPJs71RxkqWSp+vRbPK9D992LP86vizFpaPz9t7Lw9tv3Hr4Yt8xIoqXUhytG/pA029eXcVp/u5BfXzy5Ls310GcnGkaC0Z/9P4dTVMSkqBrJuSHry+XunH68OAEjkDLs7tj7c7VzXJMOHK98/2j1I0tIcaX5rcO2uP/8le/UMaa71hvv/6KEkY/+s3Xj796sL2xtt9VioLoRwEGwf3T8/vPXwZ/+Lvry1Vl7J686D59dJ959Vq6fNUz3P3z1kw3KRhunZ6lBS5g6Ytmd3Npvj4x9ebY0iavbC2xorBZKZ8d17qdLkKiGY7NJiS2UvBAdPfoEo4iGof/b/+7f6wDYLM7aJzXmgOZwbE3Xr0504xerz+fjmW+eYehcbvffDcOLCfQYQA+qdeTFEEjMMUyo36PBoKDxoBx0dOj0yQaLeXeKpXKtVr3xvUrtW53oKgeLfTa9a1Kia2W9CA4bx8JusVJEibEZS90XZsRWSohsAnxXOR++stPrxXj16+tZUv5yeWAZoT0QuX85cv4+aVPUhiKra7Mnx6e+kA4mipIu2eGkMcyXxxflGyPBcHi1sbQdDVZ/Xs/+J5umLNmvZxP2p6JnHV71aQ07XXHflAsFx3PO2v1HM9hCFTkxKPz5tPzSw8EXt1cFES6O5J//dFX2Wru1RurEp6wLVc3nNVSwTUM2bQaMzkeLy0uL35xf++k38gVkpHjYCCUyKSRAJoOhqFr3dhaKYiCptvLV7bsMAqDqD0Y3FgozkLo7osTR1F5no9cdzYe0gQ+0i3PcyWO8j2fpkkCww9eHH/lu9sbS3Mrq5vXbuAwfHJa+7yxW8xnNN0huMTCZuH04KhaySM4OXz5wjAtmkYxEodgMIo8DAB825uadjaZQODQDQMIgkCMAhAqkUi9PLogKDKZTpiu35xqs/GERpDjWksQOSIKaUFwUWa/Mx32ujdWK7FsRp9qzZfHH779yvO9IytMAiRbXVqOS8N0JklRVD7raIatjdp8SHbaw+FUTRVSP/jwrf3DWrNWUzhisZITBAZDkcP28Kje/+CV28Vc82GtdinrEomocSmdjFlOkM2XNL9BEjiJ4RlW7MuzzbWl48PDX378CYIT8bXlq7eu1uvtFwfHc0ZxdS6foJP2lVtf3/0pRhEYjPZ64/q4/9prO3/307swGMIoMtKspCSQMOhbLhJai0nkctB96/b1jZW141q7kJGQiHu+f+6xqO1QlgmtzS2SUhKBgZGiNC977Mhgk4kczxM48fj4UleV9Wp6YW2NwvDpaFBv9p/tn0NRdGV7S6RJ19BUTb2yvsBTzIOn++3xLJeMp1n8sy8fVkp5D0D1fn+FZxAIbBoOHPn3Hu/jDM/F4jTHmY49mk4lUExKAkaRJxe1nRtXf/Gz33ZkTXrzDgzDV65diXz/N3ef/vr+03ffvePbjtrvh5734MVJpz0YdHupWKz47m2SFDEkRMIwLojd4eCb77/2+qt3nl+068fHzcsWBMOjABh12hSJNYayYWoCeWukqYury1QixvNiq90mHdnrt3OJ7OLifJKF9wkEJXGKZwPftTVDtUIMYXwn5EVe0zSIoiDXQUPAH9fFyuJhu3ly2nJNA3B1wLWAIPADIAgIUkqDkY0RMEqgKCqBnkVQROSH11ern+6PXDe6d+9JOUaLAu2gtBrAZ6edTComCujWzpXPH+/bY5kGvdD3YYL/7eMTyLb/z//kTy7PLnAUpZbnf/1oFwgt1XYT6bgMIEfPD7x+8+8evagbEZMQv3NrdaFyDSWC2sXFZav92s1tlsIuj49B0/r13cdXl8qLr16DMNzotfuWNXHAs7rqWaZ9FT2vd6ajXoYlE9tb1UIpBHw0ET3YPaFw9NVb1yvpGGhZu2e1h6ddURomkunf/fCdiawwEidK4m/vP/03//bPdp8fBrJehL81l5N0GD5/fDcVamvZ2NHZGQ45B893UZr6o9duaDsLXHV+X7ZOPn9QTSZFKdWdGeHeua1pksRzBAOEwXu313GKfrR3ZiszJMoHnkXTkDz1hpp17/MXKM1ncplMMhE6hsCSBgCbuo1TaGgoHIEQMBeQ7N2nL2uPn3zr+pJtaZpmHlzWkgSaYVCGodBySrXciaouvfZ6WuCA/rQiUHPlggbB407zn/7u24OZsX98xtBGAYFSKVZ27LZsvHh8D7WV7lR9bWvNAKI44IsM1dM0nCRDz4UpjGCIjz+9m6WI3/ngfREjrekIc+w3r6zP4ZDlaZjET0zjslnP5ZIYTZ3PtPJMLcQkV5shEI4zDM/REi8c1buW6+rTCeg6Bugl4xzuqgACWAD45XFj2mx9Z7UaL89FgYXwEruwUAzTUq01GBg6ShNZmvJsBIAiy9IIjn39yhpgaN2O7OXS1eXKXDFzdHp+dHhSXV7KCPHesOZo7mg0mRg6J7GOYSG8cGVzMXy+W3+xp4ThG7euVLPJ5lDudMYzW15eKsqmd1rvPzm7vHN9oywwnh+88fat8XDabbYVwPNmpseT5Vz25PD0+Kwe4cS19RVZ1qeqQcHRcjkdgJFIUn/z888yi4s76wtSIhYEYa/dlaS4YYTt0Tno+u2RAnrD8xcPbVfHWQYj8AgMU2kpcYnrhg6Enjwd666Gw5HEoAGAICg+Gk27jU6sUAQh+O5nX62sr+dS8cX1FRYEz7uDzGIZicJx4/z5/tmNN++ACPxsb983fcX1k0KssLxGY5juuFMYThXzURBNFD3ww5mi3thath3v8cnp1Svb425PRKB3N+ee1ro717ZA3zVsJ56O5Uzj5OmePpeeDAc7c3lVdT97clzPpe/coGDT2j++mLoeSJKLicTBwXlEwBRNISTxx997H4aJk9OT0XQGIdBiTiIAz3JsLJspX33l8YOPZcVGYNQNgYPD2vfffqeSP0VgBACCMPTlmcokBIKEAg/LZQjHj3yUQBlA4jGEQCVOeI2XZM30I5AU8ljMhlEon06pql4zlM/u343E5DfffSdFswkCjTRwotqX/XF/osutOhJ4s6lWyBVsW8cZGHSMrUqcRnzXtyulDImCokBxIn6bLGIkD4PSYi79o9/c7XSGrXZrpZRjgLB1dJxemQOB6KPP7ym29Qff/Ybn+XuPn2EwgpfTH37ztV5vREYmIjG/vvfoxs7OzuYCjYUxHs/GBFfXrlzd+OLrR71o/HvvvcESocQxqhGe9GVR4n0Oz1ZWHjw78gFwpVq5vlSdbG1+9uK4U28tZPmV5ZV//5c/CWz/pNbPFouDmW4AqKu5uVyJXV5BE2c0y0MozEsMxcaGQIsRYmDgtC3P9gPZA0g+xiYlSIZMeRZYGI6CLIGOG7udPru+VAZ8Z3d/FwAgBEJcL9BmepCyYQJGCQ4mSCjEMIqkadJzA9+3P/jgnf3946zI2xGVLpZb3ZEij0k/cMfhbu1Ct+2lNLMikLqqJHnCVKa/+eXn1xYXaTS3vHXF8pz9i+6NuQKIgKBrlWJc5AWNCLz61uvfp6Df/urLv/zVp591L1MA+OK0tlLOep7nwFSj0SU983fevPHmtXlZNniObre76/MlAggNN3K1/f/8n3+BTev/4O99K8ZCqK+o9RN9JsEUrU1GwLBzIXu67edzWW3Q/IM/+N3Bf/75s91dhoTevn09V6Bf1FoXrSELhv/Pf/6PDg9PfMN671vvdjVzSUps/Mt/8be//mxo+X/ww99lGGY0mUIBIKSTVaZ01NcOHu+ytklB3pliYjCWSQaLi2WIYE7PW81Ge3mhRCakldU13zSFZDpTxoa6eff5ma0+f+3a9tFAe3F40ey231irpPO55mh20Wj3hoO0IJgRyQWaf7BfQiOARyqL8x0fDsIuA/qD/hgq5HCae9aa/Orjz9ckflzJX4g8DIBjADg4Py8IPLJSPe8NI4RYmi9NRzIMgtXSHExJSuPoze35RI6vd3qyqhcKlZCE290mhFPH7WGqMt8YDQ5fnCQg9OriQuj7x+eN6Wi4DUEGhlXXV4MwOKt3MgFWyCZbwxE8igQSbfQ6liFTgjiS1TyBplgMpfnL0eir3Ze2ohERwPixO1eWqaRICkm3PUvNNJ8iP3+2dzHoz5XzSK83+MLzkzyHohgO2I6qeVy6sFRJUPRnXzwcaONyJj4DiSN5fKUIsKIgFGiSJhVlSkWIrhj3905AgsIh7Lg9mIehkmjVxuNXrq0sF9+Rp6pi+zPLMTk/cpUcDxbTmdAFj05qoRtyOAGAoMBzqqLUO+1CsRyA8LrINU7OHQBRvTCRTMa7QzUCe4MBg+HKeAol+PXlMhhClhuVM/HA984vWxRN8wkpipxm7QInaAQFv/rki6EX3ZjLNWunMIVRAAKaLgTBKIYzNNMfzTJpTXY1CgExxIcCChDSMIIlWPLd129+8fXjRCZ1e770xYMnnXxxZW2Oy0giDPiy7CFouVpRVHsynBF4OpctQG7Q6Ct7L04CyC+X86GrT8dafHmBpAgEQdrtjqZMWW5B60zSYlydyvtPni/NJ1kOU6Ytz5mHQjsdSy7MlX/041/k8jk+neZwyEMIAtPwWR/G4fv3n968tp6Ls8rJhe8H57Y37HUBEv9Z7TIZS05mk83V+a3tDXkygWl6c2Ndm41xAiaxMIKhCCHgyGRoWLPCbkv+4vluhEJT3fJgyPZ8ipNgigkcHUAgyDbzMaxlqEcn5yvLi74fYhAxGHcIgbcN7+d3H3I0ATsuRZI8S7z31q1v3rpy1h3BYNTrdcW4hM6mJAK3T85Ho+l8pSgmk+cXjZFh+2GQQAghRxXmSyxHR16YilvFrHRab/oIGctnG60uztC94dQIAGswWl2em2puPp25tbEBwSHJ0ptzuY++evz88HytlKcQCAKBkeasb24RuUkEw65qpWm6X2vEBKZcSEIw3O71dDc0zFCxHD4Z8xnurQ9ev2yN/+rnn5mKPFdIkYZEVyvN+pnEC1GM0gHUCN1iOokCUSYdn0yVP/neO18/3mVgoN1oRTDMUFQpn+R5/uC8FWh64DsRGhGZxXi+sHt8gAS+hLM4akRQJMPI0AMEAC0sbg8vDiadS46jSYAkwdH5UadQKt64duXi/BhGwggNXddvtOuJBM5lYpo8JagcwohgaIUIAQEBYCtxpnhnaz2dSd5/+RJAkMZw8uLl/itbq7kkF2PhCMLu6xaMBGuL+SvbqwCGux7Q7U3SifhwJoM448ymV3fWJ15Q642fnTXWq6XFcrrZHUirpX/6z//r63du7L/YWy8XxlP11rVrAIZ/9PGXTOBv76xz8aSFk61Gbwri8ViMJkhaED3H+pfry4sF2hzLC0tlzdYwQ8vFhIFpwTiWT0vry8XexPzll3uT4XRzPjWQ5VvbSzcqmaWlakxkHQQ7vfwansrf+tZri4tzt775LR+AAAD66m9/fNDo5KrL85VFFvIijD5ujRYKcZamLnpjABZOuqPa+cX1NL9QTOfKhedPn192x0OEmQ3acrOB8MzPn52u6z4FgTEism39oDntd4fgbDwCov2elY5Lf/Re5nhvF0LB/niqG7bevyRd+1c//XptfuEbr10t5FMALfLx+GF76OlKgidRAvUB37L1Yacj+kDGtfS20mXIzsPHXoSqnq+N1Mwbt2XTTsZi/aniIUiukqMgkBEYx5JpArtkCr2uXqqW+opKdVvVarWUzx/Xm+eHLydSjMRJwnEPOx0cRdUIogMvPlcKo0jkmEPVGTdbCzGh12hlY5xIM4hl/tH7r/7ll0+bx916/yluGt97dWvz5s5+vVuOi9/cXt7dO6QgopAvqiAaANhMsxud3mzc40KLQsONcqHvBogvG21ZjV25MmkObBJYziaOXh5YhvVAcx3Lz4iC5wQSz3zv6hJJkuNuf0BRkO/DFG86IQqaBZHtGf5wNkuzZIJAXcdcnyvwDDdpDfbq3Ylm/+2vPvmDP/rGH3/wnqs6D57vjaba/PIC5nvIKYgDUGs4ZVh2rhjHIEgsJtud/kBVIhsLIi8piW9c3/yrv/6RGs3NrS5W87FcOiFPRz5EHjdHr77zlqPrtXqjmiAj07KiMBEXHBDLpeO//4Pv/c9//mPQNXzHwhnMBH0z9DqtPgtGGAZzEORMh56juQDI8aQMw4lCxtDcqeF7jpUvZB3Xmd9cWN2sum7ghOjlRSORioEk6Wj6RNWzmeSLF/sYAm8sL8FhwLzYNyA3X0jhgNNSZRSndVXm8bjuuCxLUmS2MVYAFPEDT+DZuaWF6lwBCPS//4ebCErDEHB6cPJvHx3PzAjpdD66e+/D21fP9g6JdPb7f/JDx3VNzzs5PFv+3jc+mJu7rPcOzi5ff/OVaX9g+b5n2dXq/58g/ICa5DAMA83Kuaq7qzrn8Of8Tw6YgMEgAwxgEBVIiUq25Sf59s6W9Z7s3T3v8+7Zt/fW3vWuvZZlWRJFkQQJEiCRBxjMYPLMn3PunGNVV073fUmeoWEIGB3NdSW10+0E/TxFctW+jPtTixdufvzuD20bcgHYtZyDg5Kf8yCqgWG0bQPHhRqJYjxig44FuK7Wrm03hjKCH9YaMyNjHAFnYnxdcxgaen42ZQ6Ntd2DVrPt4XMGSqqKg+LYufnxp+v7im4qkkLRVDIWHE8HUQT98P6zmmjUimXVNu6tbHzt5UtkT4ZlQNNMFHRtVe+L+tL2Q97nY1mmXyrt7u0FEbhnS3uFcsgfGBtJcxyLIIBralefv7ZzWNTavSMUGw37NU3a3T34bPMERVA/CbEQFIlEMATiGBwnAj1FI3Qz4AKOawGGaelqTdQ26+rRwQkL2d5ELJIIen10vTu4cuVyt9MORwKKop/Ue5tH+UTAG4xHZFVOJOOjo3IgHOoeHCpDhcUw3XCe7Rz3Gs3pTAynMILEEIxUAO/SvhglXcXDgFyk2lKabYyomKnxhEH7EK6O1AuOYZu6wZHiRJhRHFhHaM4nsCCoAKgJGN2uJIld0wPKikuQWJjhLBgzXQADANRWNE1uSHo4mxIBdPWkOpREqdf5/NmaLxwOC2EHhL94/MMzU6OJ8YtdHaARQnfsZCZi0x5gMFRLR3EWpAio5SLaUBydjB+3upu1fgg2QZQ+aUr+ZCaLkjpBvPjKjWJXOTouFhvtEE1mdTeBIqlENBYIfnD7yaPtg8WZCZymGUEQBxLGCqCp9rUBQXs8oZjLMAEeunP/sU/wLcwKYQ5687lTH39yxzX4o3ytWK6MZlP3D46FRo+k8IlYIDEW9QtcqVz/+fLebqk1KVBTibDsOiM8W9QtBEdU1TK6Dc9kEqeYk8Ly0fZ2Kd9obq6Nn3rL46FQEOXDkZ2DwtHdhxMh/pVr5/sg/vhvfzrlQYMTEyxFETTfbOdr+fKbNy/lJiZ+cn/3yfrem1dOv/aNt1RDq5Rqg3L5zde+0lH0xflLLMcCOGp7fOv7BUAUeQaNBwMI4JQGiubArmbyfooPCon4b/T64iePV3KZDKgbHAbTPspxNMIx+kMNIMmNpY2Il+UpIuX3xJNRFyOW7v8EcEEqHsddAHT1Xqcua95kIPC9r73W6kmSojA4Puanu5JyfFI5fWru6d4hZ6rPRaON3W1Y7AVHQplQoqK6P/zxz779wqUh5Y0RZDyFWzO5UqdfUGV+99jPkIzXj2BkKJ7GLIMNCFv7B55G2yf4bE0ZVPoTsQAZ8DcUHcdxhI0GcsGAbhsggYrtlplO+QLhVr0NI0RE8IIoZAyVdqdx4+qZynFlffdIBqHReFAdDIMBH0ug0wsTfLW9u5vfOMlH4wFfMDTUbU13SBjW+9KtD+/oqm675Mp+pVCqWaYaQZGNjW3e70doxnTcoaZXW+1Lpxfy5VrH0AMkPjORXd875rmoQGF+3H350hmXYYJBUrWJo0oPBKFuu17L11RJisXDE7OTNMeYw6Hd6lEoUjjMa6p0dm78z37vrVs//zmAuKZiQBQsSWK7jaF+L8VzBIlRBGC5GIxiHprAEKShWdVW1zENzbYJErc0bbvePj09yQJu+6TWaPb6mo6CgGZaIMnEg/zp+claT7y3ts1hkM9HcxSgGfrk4twXD5eX8/Xf/7WvQJA7lPqCl2h0xPv3dihOcCkCGkiJeKwhabFYvCVrDG62a8VsNIDI6tSluaNOz+P3ljtdimGGzSbhD64cHmMExlJUuVxUMLiwuZ2LJ7y8F8JQDkM7PdEGHAcCMJI+KNQ3Dk9ev3nxpFQlSXEwkMbGx5DkqJfzSOoAAmEbAGTVMk0pRXCqaXpptlWsrA36mTjvZ1AKBwXGII3u/dXq+dOnTEXtAzjlDyK1ZsTv93gYyAXz9TaGkKVCHcOwiJ9PZlJDEzopVD08c2pudKjK9XpNmJ6OhgPU49XNJ4/S0aTakUq6Wu3qRHP4d+/+dC6bmk6Gx0cyyXjcz7EW6DZbre0na5+s7X7r22+89eZr22v7W5W2qJl+P0JQRL1plA4rmdGxlMDtHhcsMMByzMzY6F/86BOSo6Yvzlqmq9imP+gN8J6jcmv/uF4uFvhYfDxHTE2MPl3fChFIaWuTp4g+Q/3t2z8jOHZ6dnp2ZATWDyzH6kuGwFH7JwXDhmEYalQLDErkD04M2230+n7B2223YQz94c9+iXB+Z9g7szBp23b+pJKJpzaerlaPTvwjyarYajnkSbVrmObGRlkH/F+5Nh0GiYEoAx6GhlkXcm4s+Jel1snhweTkTGN7Xeq0VGmIEYiiuazXDzuOKcuKorBCSJMlBIfBbtNnVjab1soWXi62drb2v/b8+TPf/857H935sz//V7/3vV+fHc9dTvtx1CxVKoFAYHe/QCIYTHv/r795++ZU5vRIpC8NNcs15UEmFdmpS//xv/0MNZ1vv3FNVjUf4YYiQr/T2t7ehnFiajSzfLwtV5rI5NjRyfFoKgKgBIwxE9nEqbEMLXgf7x8C5dLl2ckXLy3IgwRJUJ892x8do2BtKLD01Ox0sVT55MunlMcT9gefu3LORSDtoEA5ti4NjtZ3xEBgaXNzbnpcyo4+urU0FQu4jQZQKvCh2Uws7vp90UgQZwhVN9WeeOXKJQxH+EAAAWxJ1q+eXjg9OUIxBExwlAtkAx5rwKU89IVrl4OJaL5c/6f/6Pv+SHh57wgEMVA3G83W6YUJnA/0TKjRbHWLVW048fnDZzYIK6adjsRUG4YAF2SorqqDYv+4Xh2KEmLaOBSiCJLxeVq1/XKxMXdpwR+JDkyrMJTvPlyhdVXHcU01rl9/nuZIACfzpQpqQ6sPlwjD8CJwNhHxxaIWhFMg9M/+4e/d2Tx4cPcOCRMmAPj8lg70PT5PKMCTAUEsGaqqjE6MkMEQ+HSrdXRwKS7sN3sf3ro/cFx7OAzlyxNz0zbovvni9Wqvv//xHcw0lJAfwMhMzmeaBuwAKONbO6kZ+VI6GXSD/kavy/AeW5EoEp1PxWgHNG03HPK6jlNtdRAfSbsYoTZalJfzyMYPf/Z5JhXKZmI+nK52utF4KBkM5gv7tiEnwwHa2Qt4cNK12r0WHvGIQ7UxULVOBzSlG6dGPD6PQ7CWNNzNl8xO987W2vVfe92PkpZtf/bZfYrACBITWCbqYz0E3NFlW7VplknEE9Vmz9as8kG+jKNj2VQ8GvYIvN/vOTk62e5IcZqaCMR+9KsvO9Ig4mNFcTiTSYqDwcHRseECRrEGWrqPpmRVf/naGS9L0gRBBQOf/GUfMm3Ky+EIgkAIhmGm5eI0DWCY18+oYB2CMYZBQQDaPjwMjZw1hn0LhrPptA+h72wd9CVD7vfETieXjiuK4he89WYbRkHUkF3SwzBUq5QPZzOR3GhQ8P3gv/5ga3Md6denMKBRqnAQXO2I0VTE56Kd0pcdohdIxJML0wTodlvtB0vbh/mTN69fCAo8F/JlcHTlsGnKjt8fEjwEFgpX2z0ERRazcY5mHq9uNAtQcm565uypvu4cletegRfCkUKp0VHkiUTY1TVnOLD6rWqljoMIiiCybR8cHyIwEgzF292BCkKGDbi2hUBQpy1VTpp00g6HfHK3KXY7uEPjPG076uL8bGj+qjxUeuIwv7qJ+zxnTi9ahqE6MAoD3oCv05P2D6rz4zlJEpv9XrO3Mz6aBCHHxdGxaIJiPPvVXrvYiqZz33oFIiHX0SL/21+/fe/uQ7FSRcr5vq38xb17wUTma9cvBv0+EHAuPjep6WDfBN/95JFl2N+4di5freytrcW9l3o9afug5Jga4RogTJ89u/hXb79/5tSML5hgSMfnZxl/uF6pupapGDpMsKbVAkGQj8R77e7OcJCMhuR+GxvP0DxH0sw0if4T7Fs//sX7uC5Dai8b5HpDrdPt0jSZCgT299ew0fjEZM5DMf/5r38EOhZKUBxLjgQJnuFvXJrbO65oIP2v/9Nf//63XqcZqiYNSYKxTKDdV6Is3i9XAc1FAVAVxV++/4nHqP/uN250JXOgtUivBwUwL2oQg/xKU8pNTzGxBNssOABgAlZb03smPD4yqnUr5WKRV3Wf4FeHQ8gwgrzmhdHC7h7QrFcODlcEXhIHb968GPNygs+Lk8Tr3/gGy7HPtvZ3S52WbG5s782P5H7t2jkMclAhODE2+dkX90Wxlx4fP3n0+LdPJY9UsNDuirZxcW4CYcjzi7OhQGD/YA8HzD/65ouqif7w9kOED2g4o2i22K2gCKY7znufPizWGlMhbyMU7qpm0B9DXGBxatwGAV3XVAxGYDSXSnYbTUWTdx7fn1qY3yuWpzIhIBXON4bFlpjO5f7RW6936vXe0dag1Xja5NuIv+USP32w3NLNdNgLUbgDYl4S9fn4k96ANNwPnnwaGxldhxtHiuVj+PVmfb38KMjSL1w511BdsS8eVVr3tw55mmIxAGfpRCwE2YCsKpFwxGaEenfoNvtTQc4h0hgMYI5drLVdU9VAnx7yVAbayu37izPjybSf1Iz1Yh3DIANFmoqZF+skjCxMjTtCqCqpqOtWC0XeGvpCQRLH4zNj5aFmy0Z3UKD0LozSRqs1lQ1Hgr5gNLx7VBZ8HlmVOX9gbGxUbzdpBB4OFYvknj5dgUhStOEAh18MMmPjWRVB/+oXH6ml8vULZ2Af6+u35yeidRPY3Nz1eX3btd7W/vFcPLwwsdCQtR/84B3UBBLjrNjvx2JhkiTznU6pWIkR6NjZxaYDPfvo85zAjE6M7RVqfhpggsLSvQf5PI4gKImAyP31Q5CDTydjfh+H2rC/2hifzAqM5+mj1aNycR6cdSG3N9B2DztDWT8sN0KA4CLgxTOnSrU67vXRmuGLhuIxIZdNlxvSsNdzNX13d58N+DKpVDYaMTUjQNKlQjEYjNq23RFlL03lm12UIDgUsTTl6UEhmUnGEMQLgiQOQ6pq6MZxpdEcKGJHiiYSHt57eFx9dPf+4oUzlqLn4olQOCwN5aEmf3F/pdodvHHz/HhMEHt9rxAQFe2g0HK6ne6wQ+AMRnCua1kuqOs2QAGOobqOaWoIQbGwo5Eo6uJ+rzfn5SgqyHNeH0tiR8flSMCrd7p9URybmnRAqNVoFip1ISRQJKEMBvuHBQ2AM9kEAlqmqn5ye7shSZlEmMylGE4wZNXVdT+NW2KPQqDv/ubXT4pNDUEq3YGrKRQEOLI0l0lVaw2FxSXT0WTjg/c/TY9nICBIUhwJIeWVrWQ8vDg7vn1cCYSDI1E/ZJknx5U7T7e9gndqekQhsUd3n7QcV1Hk2dEkRKCzU2OqJLm2XSpVRBgTUWxcCFOBMH20P3BBGEBswzRASzMgw0EsAHRgNBCNAY6GU6jlOixKmN3WUceEaLbaHRRbklfTZ1TF0eTBsAtbVqlSD0TDV0JTkOP4eCaLYgIMBcP+rqgqmqa7aLlYr5RKluVKmjGSyflZguP537WBoW6HIv6vXfu+l6F/+OOftKSe2KhK7RbEMv6AX3fd1c0tn+BlDGnQb52emwARCMVgHoYn/YRlQqIG50bHKZqNcnhlf/9uv3f9+qVyo/3lnXuFct1AMI7BbmiuoaqKabS6vUExP3pmnmGY55+/KvD80u4xgePpaDB9+vTI/nEqJpiO6fp4jEMefXLnPM0YA/Gl0+OGpVkotVGoZWKBKM8XKw2vwE9OJXIj4+2B7oJwNByEPlIQ21VdoDtot6sVjsDEQT/ChUDAcV3Adh3bMAftFg6aOMt5A6Fa8VAamhhs4aQ2GWWXP1kqA2an1wK8jAtYig4oDFvuShnLTGRHtfWlfnEfdm0UtBgcA93BCxcu5Qdood648sLlg/WdhMBqLsCHIwjoVio1D0UNRBGG4bvLB8VS3ep3GvtH3/jaS9MjaRdGB0ON8vLNTpNy1BeunBudnPjBTz748u6T9LXL9x89iwi+C+fO6aadjMcBW/cGIgLtBT/4/K/+z7/tfFuM5bKkpU2OZlUAFKsVRrWS4WiE9+GGvV9uxHjGS0MUhYMu7WL03sGeYzqqpgGA/dKNS2wwcnR8whLkEKJUsZYhAXTQpiczybGcrmtSv6Ma7gefPJqE1MtXF+4+XhqWg5QLMBRO4EQkmbFlfWVts9toWOLQz3g6zZLsCofHFbDXOvXmTc00k+FAfihFScgDUgPZOO50Cz1poJkJDxWKJQYmdv+z1YkwOp5LCSwNhwSNZgAbSUPo/EjShV3RNHafPZ2fzMQSIT4UHjT6kwsLnz9Z/rsffJALhRGOYTEwzWFBua9q+BDFBJ8XSmcPj07inOcEqreaXcVwEgI1kebD6dxRvvxkfY8ISvhe5XyYocZH6n19//CePyh0QBzHwNzczHa1k/F7eN73yaOtvd2WHQ9KtptIRi/Fw03QMSiqP9S94Vih08llc4ei+d7SYS7AzQV8AY5VxL7f441EQ8FECIZd0tEYjrq9dQxZTtDvqxQL73/8ORmKWaqdrw0OKk8ZwM5cvXj7/lMFIIxO/9rihMWxSP+k3DONRl2cHZPPJyLj6YDaH2wUyoGQT+r3QEUftFqpbFrvSI8fPhubSKGmNZTVk1rFcRAvhjmujaNQMjviRfCDfOfRzt5zp2ZOzc9Wu4PwdBS0Hds2HcjykESnL0mttgZCFAqXCsXUaCqVTPdavWqhPJ1N0QS+s75+46uveLy+/d1dtV5rQsjY+EgmFjD63cfbm1//1isRf0hVZNLj6xsa4tjQQN5Z2zRR6PYjl33xKm7YDz/9guP4Sr2W8XksEkYQCiG9mibLji1qpgCCNIao+tB1CAjGMYiAUUJx4erA8Gf5Smdwb29zNBUv7uXjichAGary8N7jJQTDPTS9unPgHw6Dghd2nNMz0w8fP11eW7+8OOMCRtDLBoIRBcJi8bijaUEf1+yKHoEbz6YcFziqi6lEpNXtmprSb7dbg77jQLvtXizIgyBoAd1sJPBH33/DAgibYBrtnqMZuUzy1PzU0uMnnXq73myfPb9IweDlc6E0H/jZux8XWHIqm2RJZ2ZikiJRFkNF3XFRyDSMAOfhWPqkcpz08PFAAL18tbC3THeGmgGAEKxbLsUhPV1WLC+gWT7ej2gSDLoOgLgu6Ed6aYJcLiqaMowhdq/elcUBR+K9Vs81LRqHuu2a7eHDfq/jAsedAewJPiz3EQgiQLx7UJfFzsxoptHoDNR2sz9wEWj96WpHN87MTNsEJmGkhyK+/4e/U6n1KYIqVWrVXhuz9fPnz1fbg5jfF/SRJIFphkN4hIEDm6oSy8ZJjFhZ3d4/LFAc/eL1C16Gsi3DdB3Edkgcff7SYuHwYGg4+XKFI/EL07nbXz6IzE2lJqd+8emXNAFFYhaNQOmwwLEeFIEmZ0ZURSJgYO/4pKvYAcD22QYZDTEsrTpW4+io2e5LJqTgxNlrlxDIYcKhR3ulZqNtDtWhrL7wygu8ELy/upn0sbOzmVu3VV3Vz51/WdGflrcrAAxDICCKQwjFTNcJRoLt6nGzUubwUcUEOD/x/d9686gLBmPCnS+6JkufdHsVHSE4f7JjsLicyk4vP7oL10s4xSA8SwOu1CwvHTu5dOrp2sZQVfua8eMf/wCGkCunZika71TF8YnJTDIe2i5SIS+X4s+Opje21yRZxjw8ZFrVcqVcrI+PTpHB2HHXjAYjv/vdb+2UqygE86xHkYdDaYATOM2yNoiKnd6lM7PT2UxFVN5+51ZMoGqyWa3XFuZnAx6WCwUKqtWqNVrFUn5XzgbYeCoBAgAFAjNjSQQhKJpd3zvcytdCLhyIxlGcJW13biJ7cTpD0jRJEV7BXxeHtNfPEKhpAW1ZO+x03/j6V1VZluVhPB5d3TkuNIdTUxMw74/SHMexO/uHXgzS29VxnnCYcLNVz04m7qxvP/vk85uvvqTY1pXx9KnZ7HGj//c/+nnF1qdPL1Trg+39/MYG8FJfTuTiZr0hicrK8sbkREYDgICXoBH4/MKk388TDFusNh8/eBodHe02G275xDGtLoH3+s2RC3P9Vj08Mvl3v/osAFoLp+Y1LzM1kSuW6yk/N9Q02DWD/qAnGLz+0s2ug/zd3/wi7memv/tWbWgLFMmhIB8Ubj1esknM4+FjLA6HeIYiL0wko+yYYejWUGq3BjBOYbnJ3b0TDgHHs3HUgQDLGhc4vN+yXbvak2iaCgtcMhq8sDjVyJdz49nbK61f/uhXyw+XcQILstj8eI5AYMKBZ5N+WRertdZWQ+nffnb98pn3bj0EhwrE+W4/3UT+6DuvffZkw2DgxYDXlocYCuuyhLh6vtRheTYZDzx78lQfMwSCHbQ6DyTtuRsXg7YhSuLs2Fh3qBICTxNER7YV2GiU6rKolqVhmMR4CkMsFUTRVCpm6lp2JP3h/WeJTOJSIippZigYNFzDUIYI7H7rrVccy9xvtl/9xpsb+4cA2xqNBXiSuHvrfp7EYdDiYJSmuUZ3gEIkgCO2LBE0ffnKxcE7HyGusziaHh2JW5Ki9BRNB3wIdO38ub31TQnBEMDGaELUXJzFyRCLkTCBgYKXsB3bNYYuiTsuyHB8FKAI1/IhcL7dWyuXrp4/rZu6BgOxYFBVZJqmhrrj9TCWac2Mje5t7Xy+tgt4fKdDbGXn8PON3bfevGlJ/bXtpoxi12fG/CSxfVSaTc8SQrzcaImawZCoQOMtUSUxcGQyLQ8VTwPoDZWa7aYZXjNF24VJEtvcP7Asl0SBkZFso90FMDKRTb9w7aKFwADFADBBJ4A//Gd/tHWw/3jzMJybYT0+FLNwGG5Uiv5YHHQdA3BUdfDijauyJBUqTR2lw9mJfnsJgy0LghzDtS3DNS3LcgaKxtBEPMTbikSRtG3ZGGCPh+CKZJ2bn4JguFFvOL1OR6UbrVYmLgz32hbKtAeVcxfOPnu28sH9pUggXu71zixMHa5vZuPxXDKsOEAkGnFtm6FQx5RdGIdpJhz3t7siZAMk6/vbn3zo4X1XLyxGR2iwjJXbg3//9+8+Wt/9jZtX4pFTOO01O3m73TmptuuNyqsvXX+0v+P3UikeH2gGxvlgCqIQjsAwEMGX1vYeL2/euHpuIKqbW1tEzGPZvunxUQuEvri39Dd//fdvff111DDHkwKHASf5k3K9e1CqWpb03W99ZX/vaG6MtxP+uN8vSRKJ4N2e7PN5CRyr1iFH121NFzVtffNo/fB4IpMgYKjWlhgDGkiVUqkaCJ2hp87MnToDDXtXX34JA5GNw5/1TReEIQ4F9aHVqPcxWmAZ1rABFQBAzbA7gwFeA7iJ8lF1qFPlvrS9faz15fJJ7fAk/GtXM69emqa9gqxq/lAEwSgIRn2u9OBXH6GvfhXo9bVOAwaQTDhysH8MQXA6nW01Cql0olSsfPPCWKHeX949MHDs4vMv/vijLyrDIoVAGR/z8nMXlrb31j749NWzp547Mwcxnu1GKzcx/mRrH6JoSzU9FA04bq3dgExzPB7uh3Rh6Ax77fm4ZyDVGyeFJy1pZDTlVU3UUJNefP7SRLHe2ziqLN3fiHvI587MUlyg0hHFZtkcdCMCZ4i63+et9UTZsEaTkaDfu7G5HfYxVd1ZWt1cTMWajhWMhIIQYm0YjXI1Fg0Nu/0PH6yEeKEraT+5u7K3f/DmlVMAikY8TDLMYxg8ks1aIPbkwUOpr3OuhWrS0q1bAEEEURgjqVg69carN0IEIjCk9yr3PQu4v3Z49/M7oKmZsvTi8+euzSZvP94onpy0MCQXj3kjoWeFdksqkpY5MZrDYfB8KvK9114QNbfT6CZYeHR6dOmo1B9qcYrEbNM0rVAsrgLQ5MSI69qf3Ht6fHgkET70pJuNBBPR0G+8eiGdTNYkdb+8MT8xCiDQsFRN+QXI0EkctyAQdAEctNu6/Gz/IBX0R6PRQatDDkU4kpwaywKaXKrWe4qBdXqJyal2T2IshaVIR+y2SUxpiR0H79twvVpL+328aSxS5zgP52L4Vv6EI2BV7RpdvVSt1fOVoFcYFI9a2ZQtDnIzo0NNORv3I59t7G83G1EuqoCAYajBRLhbagI2HGTRVk8s9tTRmfndJ8vPhkoom/I6SK3WnDw9pezIfVW1TXtleb9vGKaqkAw5P5LMAHqzXPYmE9tHJxOZRIDidAdod6XjUqN0XKC8vl23Xmk2PSwtm+bZM6cMSd5r9sIMqXW6h/LQBZysl834eYYkrj93dr1Qa3UHedWpmchYJhlmKFFV50dT/aHa1cy+bX31Ky8lokHbcSmK1kAcKVdxnNzOV+6tPXNMZ2iBoIs4tM/AYYvzaTQSogOAJoEIYEqSZWqmZSGAFgxwPAHbveFz56cGQ61YrHQ6nUAy6ksFPT4GdF0axl4LX7n38OmXz1ZevHj24ed3yw2Fm7nerLaWnz791re/JmQmtYL0aGn/4sJcvtYWTbc/1FdWtnYPCr2BeOXSgs8foEmxUJIUB1IdYH5m1JCGIE1iFKWZZjAYXtra8Qc9FIxAANju9QGUMG0X50gsEj3Y3lutHKIYPhkNBTAklxstFu8yFNWpl+ZnR7wCN7Uwt3mQj0VCrmNEQtFPP3nE0hROoygCUHwy4DtQun3ZBhwYhG2wUm7NjsdpBtd0C4AgE4RcjIAJzLGHpNu+dm7ewL2ualJoBKXIneMCjsJePnT56vXdw8Law2df3H9s6+pb184+Xj349vXzu5s7V6dyyXSs0uopspjIJTk2yzLelfWdv/vh3wxUIxoKUR623RF7QxVSJAsCt7Z2k/GY3+v78INPyXr9Wlw4e2qqIQ7LrYafwygKef7SoiTmjvYPW8WSYYRkiCjnT8IeKujzQhiRSiY2d44YDx1SiPrOzp2V3bZu7rZ8/nx7Mh4Oenyns6E/+vrV8bTgEfhgPCpJarvZvLAwfbK9Xjgu/NR+r1StYvFszB8MC9qZsXhidNTNFwc9OR5PN/qSCwGyJPkYar/Tkxu9h7Xmb33zRc1w3v74i+vPnZsfH6nm88N646UX34gHWARFv/0b31zd2n7/y3XHRRN+wpSrT+78KhlgI6mMrMqyaUn9bgDDKFfZ3ls9e/rMJ198ufx0zVZ029R6jfpTqak3TiZTcW8s9f7P34MIcnp20nRBijD+n9+9ttN1rj53lmFIC3CuXb90+fTc+18+fnZQRgw5mpryhhK1Wm1iZkK27IfLm45pnWysf35vxeMNvf7iJeDUQrmzOSgVzYk4hIG3bz/8+N1P/+xP/zGgqTsbGwsTuYCPHejqk40dxsOlI8FMPNlYWv3azUvZ8VEAxb3hh5trmwgArD5de/Xq6cnFmf16e6VaatW7jq0LAdwctI77ombYktjjfTjJUlK9PTs2U+5IR1uHqmUFOn3AdnQb/vLW/UqhdD4X99I0QVP1nhiPhU+OjyEEfuXmZen9jxuFY0oI7y4t17rSfyvnLy0uvHxqNDuSXt069Ih6pbw/P53zBXyRaCDkZQ3ViKYSjfZAlBSxuUeCiEtyvkSYFfjiUdnnoX//N77iJ5FOu7fZEC0I9YfC6VymmC8d7h1OBSI/+cnHN87NEQHetJxsKpGZHBctt7N3nJvKhSN+0XA+e7Bqa0oyHiVxZuuosLJ9+MKZOe/CzPr+Cd7rpRHsl+98yocE9PmzMAjMnjntQjABQR2kvvpslaSoYNRf7/XUQvnMdI4J+DmvbzjoT+dS5kAsVerL28ce0/jtN6/6Fyd+cesh22snUrF2teydSDy+/3BYreQunRIHSijiP+j0l95+14fRiDygkkLHAgCMnjyb2M/XwrGYV1UDgejc3MhgMBhNxPY8nvHJyZO+pLSrb50f7ZDs+tbx1bMzyC/uLcVD/kKpS0BY2MPsrR44IIzDCAmAvZ668dnjq1cWLM6H07zJsm1p2N4tV9rD0yOJ40p3aXWvLKoAANE42FO15WrvuYXchWgAsd1N3T2R9f29k4SX1UEUSaSuveEDIWz78JDE6CFEyi74xfKej2EEwcf6qHB27Fe37mWmR10+UtTQ+w/XGn2RZ0hXqkeC8VtP1o8ag/EgO56K5BstBsf2S425iwskzjx+utvS9LmJBGjr156/lN+v/PV//XvFHYxysKSZ1tDuDAzGphge4AW/RQGsY4hSG7RMS9ctHNAVUUNN0YU0BCJQiAlFCROOe70Ug9umhpJUX1ZNWydI+vzsRKXZLpXrY/MLlyhEUhw6mvgf/vxP7999+ni7dOHsPGAO++VKrVAAHHD/8CQX9TuWWTo6+i+N2o3rl+NeggsEf/TZo8uLM5g/AtHa7lFxr7B3+dzCF083Bv3eAkOJpsV6PfKg/Vfv/rKrKHOzEyaEHWzsFg6Ow6m4w9O1qtTqDnLppGuqXdhyEahcb/+HH7w3NTN/WN64fnamL6qqYUbCrAu4lmlTrIcORryabooaAIOu7ai6trZ7NDc17qpard4OR/w2hCtDGQZAxNU4tWJ6wkUd+un9e+emJ5WhHo/5LQDaKLQ+WslbDk2iOOg6tmGNJkKRgCfx3JxquZTXx4MgiiDSUPOxHhBBpX7v6vTY4vy4a3Q/ff8BxhKgoQIIMxYKHh3tQa7FMJ7ZyZGxpBBLxFbzTU0HUgk+HvI5lmU69nKpHoqELiSD9VJr5YsnwTCPBygAp5Z2jkif0K7VvB5PPJl84fkrBvNpZX9PHAyqpWGbF9Y2n7716pXf/d3fsUG4KevVdq9TqOCgBcH2b//WW3KvTxA4gNPv/PL22u3b4NzkIQAODRCGDIaANMtIh71+nrVBuC3pOoa9evOSqysMI4QYYjaw+/f/8S9GpmemxlKv3rik2XazUkF93tWePD47IVVLum5mQmS3W0bdPm3xnniUY30gQfb7A7nbCgdB2qEq9cag2x822yAMuQ5gmcZYdmr76d0vPvr8rV9/q1jt88fFYCTiEQRR0SZHU7v3C7cft29cOZtORd//6FYuHrp+Zurpyq43HL/9aNUf9FmdlitrCOAeb60zFPu9b31lcXq82+jEAuTGynqCZfsoNj61CLh4xM/zQV7qiafGR2FTSoRoPsgEsODtB8u13b3IqXGFxEYzUU4IPDvMm4o1Fo2eHk23+mLET5nKoFyt9ZrN1uHhVMxPeTjdVJlYYunOY9K2IdRtduxQxJmZmlAB6NnmHmoCg2YbUeXRiXEacm9enHtfHKzv51954bILwiTphiGYnpyoVaqSbn7v1791eFjcPsr//jder5dK5e19yhiyDOX1cGfmJuuNll/weHgvglPdTuPmay89WtocmFa3O+A4hqJoFAZgkmiacLut2S7Gcbxm6l0XokcnnXvLrZO13NTI7sbaaCotAY45HLx6dXYim/npo3VrKGPeoN7TdccCNFUzgc8frAK2kfMzDBVQbUB3nOdncoup0F9/8PlyvlQsNJ7LBL7x3a9NNKUvvlyurq81ykVQECLROMKyBEmOTOU4n//J3rEhuYlgoDzUZblKa0Mbg9q1Ni8E4kLQ7yEK4nC9VjtfyQOKhHp9pum8fOUSE/IxvAcYDdUKZZLzbeweJpKpnF/we2nM8QgBj6E5f/XhrbNzkxhJl/Il1h/+m/c++U2KelCu8igyHU+BMCj1+5im4yNRD+NLJ5RKu490BrqsNrmAb6AYaq/flxQQxlnW4yUwyLQBGPni8RYMIwzJ2q3+xt4BK3DdQeug0GUIQmyKNuDyflaR1Uq+0qoNANHoTymz4zkNIJYe7fUt08vScqtvgGC72yFpFgAgxzYJkoBMoNVqkSyJY5iP5xATKBZKyMYeyLGg7eidlg/DYYKECEySn1ULtdoev8ML/kjYwxB+n2fp2XI8m/Ky9P5evtvs3bqPhuOJRCzEW2rpZD8zMdJTRUUDjGb/qNCAPZ5ipTpUbfpUnCUIcuC0B13bBQEaBwy1XymXO4YFAhZpHeR3wwL79WsXmo3Gf/rrv5+YmRrLjdx5ujS0zd986YXF0/MnByftdsvhvboqsx6O83kS+VL8+dMGAB61jJNWO+DzKNXWUbsfCfowCvv2N19bWdvZWdsyshkPArMAaPTF7e0DcSBGBHYhGxlJRE6OjltD+bind1rNAM+cn5v8k5sX/ubt96ME2Wg0U4lwOuh7dlBwYdiHYUcHhXKheO3ime5Qdi3nePeA1E1cHY4mfCQMwhg9OjoCgfBRrZ5Nhm+88dqnw1ZX7LAkqcgK6EAMBqGGvrOxOTcz0W73QAz2Q4iPIDDIwVnaVrpWbf/DW4crh4WgP3Bpdpz2cJruUI4WlpuzczP1amNmdERqNyMBYXdvD0OA+dkJS5OjvLetWDZK10VFq1UhCBi9eIESPCRJXMaYRrU6kgywJN1o9U7Nj28eN4aq6fcy4UQAgaB8YWWguIFEPN8zaKPFSuLB0yV9Yszwe0Lx8BWWARwnX64YKK4qxl/87S89NM5SjmUDd5+ulypVzOt99fkrXz7drJ5ULs1OqprTGMi27X7xZJkisFw0qGqyNBgCtolRpIMRhizdODsRxPWF04sQQnzw6W2HJEfHcxFZH8ulFcM52D+uHB3iNIFSfpT11ZrNHJv+3u/9tk1SOX/AG4x8sX0S99E+knx07+nHTzdy1NAXongvj8L2sNckQVhndFFSQB0kAQcnKNKWSUBZjAXvl5ql4xMIAg3LdhzXMC1JUadzIT+pgVonlQjv7Z+E06lz0bBhuCaCXl4crX+8InZ7PQ9zbmGGoSmEZPsaAGPUSbHaabbOTueCMX5Qg2++/uqTx+vvPt0ttwevn5v85kuXt47r5YE5ojudRhdCcVVXz5+aFW3XgaHnLz3n9XqPy+X943JnYIaDicT0HM+QG7XBw4eryZCgaEMY87EC3xzK6VSCYJjVrb0QjX/3rZs4gg01pVwp7++dBEJ+FMUyyaRlO6I4LJRb0VAAw8i1jfWvPn8umEs/W9kYT0QMx716eW5jbf24UBN4b0eULU0ZKHptMNw9zCsOJFlOJhEtFQuzE8kXri3aLvLZo1ULhmKZLE4wnU6nI5o+htw+qTYbXRCC+/XauZlx2Mv1epIv6C812+18xcMQKEkxPsFWeiiK7OwcZGNCLnpO7LfGp3KMJ1AGkdLRER/yt3otUh92C8Xbdx4clJrXr14Iku720YmtKoYsBQQ+4EEtGL/76b3F8cTo1Jnron7/ky/Oj4wkEgEdhj2RYKNbzXqxP/7uGw7OcEJoq9q6c++ZzNLNVqe7vc9iODeasmXFhWEhFGlUSqFQ8M6jlZunJvlU7GTz0Gk1pVbj4uLET97/DEdwi6QEUfJgeigUwiOCJYR/sXpkOngoGn92XEYc2ySlpJ/53qsXf/arW5wQev7mjbZpZkZH2p2+x7CbO0fpMzPeSDgmCMWt7e7Q/PzW++OJmGyZCI1hKIh0Kh1bohxVrXQ64ZBf6rRUCMRomg8GB7IFINAQsBHDxnCMROBGoykazuTYhIfx6I5lGi6GEOlohEIwoyfu7JdWNsuddhN2YdFUB+0u5cJid0CBOm4aiDdEEowpD9SuaA/kYbcrQc6gTAT8gqlKLBcnQAyC3Q6Adk0Xd0yz1cdJ3IviAuszVdNWjEK9d6wdg6Z5sHYCkYRhGTRFsgA8LLX22t1+fhOEoKNyLR0kTWVoymom4nUAsNto3f1iJS6w6XEaBtFOr0+QmKEjJM5t7RWR+TijKe+9+wskEJnOnH+2vLVbbosqXTgeUESHta2Lc7P3n23rKD0xnhq2i5xpTYxkpXZL7HYIHHUgx+9l9k8GNhD74uFTGkP84XAqEOiimI3jJIqqjQ4Hg6KkIQS/Xeu/MZrye0ie9w0l6aRQfPPVm+trG0+XdxRFHI/PwxDO50Y01jsE4aOjwnQufn5+Wjesar5YdQHDMqbGRjr9oaooA93HxZLzi+b21lYofnlH0lxLTkcEynUeP3kGg6e0TiM9NtGsFA1JsTGSRpCMj/HQljaUAVPTHLNweNJodEZzaT/PoiAMURRnNK7yfZmD2sf1fjpjY2atVrcR+Nd/+zu3P79zUqrOTY4oEAxoGmjZjfZAzajVSgkkPBKAHZYbjqkHKXB8LKsb9nsf3NIwcn4qF05lWr0BhGGJbOaoLT46zLMIRhPYlStzIS93cSa7m69v3Lsf81PXnpsbSSc02/3z/99/DcRCb73ywuPV/dnpUdrjqxaLUr/PuXZ3IGKzoygCy53ac3PjO/lKsTcEMTSTiWs40zkpOghIwmiMoe8/XtUH4thInGQYUeqbil6vNtLxQDAXjeXi/V4vHo2/AV58uHVsyQbpo4v5AwckWQKenxt3QdfjE3TDEHyUCsAffLnSqvZy8QiBw26nbaKOMD76za++OjGauP3JL4sQZilKmEUpmtMtC6Z9OOu1LQm2YQIBOIpECDo1kjoetiy5S8CQabuu6wIgdHJ4OH0qCmBUe9CdW5j+8d8cFfbL2WiYDgVVWWcJ+luvXFIxzkWRQCDpuoAylDkEBmEg5KN1zOV5WrOAzZXVVqPVqNZJxuMVewe7Rx9TZCgU+/Tn76VCvKz6YwaL2mYuGW70uhGB7w6tD1eepgXvxsOVVrVf7KpV5/E3X7zyy88eHW6s/85vflMFoTs7u6NtgUORtmJU94p6q4l6CBVCAQRTOj2BZTTTAlGmfHQkg0S31RoJMH6W4AhoMhuZG40JgdDq7oncbOPpaKlSxRHo4pUrLUkG+1ax2ni6ftisNaK8h/ewzbUtGjJoFMkmo13Dqg5UGrByPGnK/XyhLEpSKhYp1NqNfi+IOShMbK5szU7ndlq9k0drARqeeeOmJ+JVZcWGkV5fAob9kXRYpTwGCkvdQTwYCOthkuUU3fJ5CYGLY6Rn2O9GPXTuzNSpyxf/4gc/f/ThR8/dvNwoFbJeZrfQ+vzTk9/+tVdcD25Z7kml++lRw5DUM5cvOLaDeIWHRw1DNUjHTU7O2OHMoC8qmqWa1kQyND42dpgvTNy46BH8mqqMjGZuLW9Uj44XFmYatepzUxnNcSr1DgEjk2dO+1Kptf386bm5Wq1azxfi8+PB7PSXaztwrzvri6Ew+MFntxYmR32st95RZc3umu7U6cV4yNuutsR+e9gacCA0HMq5TPy5U7PNTud49zDE0c89fxVAwG/cfK7V7ugAiAAsA1kAiWI4hrcbXR/NOrZj2BaBkE5PcfwIg6CVcqEo9lEYRl3AcgzAdWhdLub3cY4DIQgwYRJBHBBULNcGAKTRRwAYNgBR6SM+jsNJudsjACiZzXh8ggWRvXan3x16PH4DpVVtaGEQCiDtjhwIxTuSRNgOZgMYADVaTYJkCBQieA/l88ma7uE8nU6nWa14SRpCYNJLMyRiGLBu6ARN9gvH6rBjDNuuYWjDoQJ5GFvRHcCmOG8wyFFkqTd8spU/l8ogjVat3M6ORCAUohnCsZ27a/mo30Mx4ZNi485+U260LFmORngKAqv11tmrN995/26900chYO8kH2Oope2iL12fzESnwpHixkmxLcK8Ec5MtTuDr77+6pMv7pIkHoqF8vVGty+Gg/7ljW3Gx1dqO1q3n5nOBv2h1SdPdotVmPZCGFZ5vNSt1QMedOz8uWwqXa93RXF4/cz4cU+0CG9ddQ+afRiBcgFvu96tihJN4TgETlw4XS8W3r51e+7y+X98drbWbPzwvQ+9QqidDI1n0lGPF7AcPhxTFJUfnS1vblsObpOYyzO6UuV9BE24po05ENSqlxxbVcdyIIp4GAbxEucXjanLl3cH9N7JiXZsp5NRVVX3arXKyXFCEDwskT+RtrZKk1MT9XYXp5lEOmeaLqsaz07Kqm36shHTsGiCunjuzMOVDdK0QNfxkTDPYP5g8NnypmsoV06P2kPlwZ2n2ZGxWqP7+cr+mZHklUvnY4mUBULxRPw3Xzl/tF9UG836zmqAwRKxGM8yQR9ruGijLXa6A1XWfBQUjgePKq3P7iwd5AsoRfIkNZEQVvOFsUz23OTovNwRW/XVZbGs2LlYWB0OFVPjgnEa8bSGKkr6hqaVmhi9s7b/6ce3Lvz5n0jSsFVvMjjigkA8mQBgjEZxwHJKlWqAAidHk4fVFswJY5mElxfefbw+koymUrlQfOy9jx/zHAPCsMB4bEuRAciEEAKlQcDBSYwQQrgQsgBgYjIzmoqsbpcQEAJRGLRNGiNJxr+1X89NjIWi4Wwu0u42ZcMCOiKO0JaDwggSDCcqbbHalAxDgwAjmY4d5CuuYweDfo8viGPkmy9fN0293eybhuka5tAy7j5Z6nTEr7x2ZWhZjmO5FDGsN51qCwQc0GE0VXlw/5k1Mfatr70kDaS3v1x6sLotSiqmaVPxGAcCHpr4xf17/OkFMxSzVYWwxImpMOML//27n/l5H4CAGB5xQPSjd97xh6PvPlqeC1OXx18OhsIAzizvPOVwas4CIpgFh3nNsGfHst1WW5H1RqPd1vrhSEjpdZPh8IVzc7VmCzO06HgKhsGuBn52byPEOG++eCl1esaFEB0gugO6Jw7tYV/vKp6xkX/9v/3VpfGRNkk8vXPvYiIRigVafRFlPQ1dDHoowcOk58cHomy70Lu3n6QEwROIfvpoYyIeJVCYwxEIx8VmZ3x8fKshif02YGh/+kff3Tkp3n2wnPUxYzNjqemp5Qc0RHv3Cg0uFNkoVDHTnErGMA9nDnrtSvGL3bIHQb938zmL8b5/60kkFtCViiYN5uYmwvFwF0JWlrcu+oOXLp4HUDQbqDuS5BUED+9N5oyBqi/tHpiddh8GQLLtQVyPh6HAMO/hAJKpNfpT8ZjMe1vdftovBMZGCUNDAG087YmE6e1S8+nmwWycn58aK3XkZCrGs/TAdPbLrY6syJoWTUX7A8nu9GfmpwAcNTneUnRE6w0BikJx2HZdivJVex3ChiAQ0ATcR5Fgd5gvFXpyDyQIDiYblYqrs+FgULNss9MfahpNMRzrG6oGDILqUNEBEOdICidogSIoSpGVdr+ZyWUxA0YptC8ZotrVbBsMRptDlQ2FeQRUdM3QjHb/pFJVABDUDT3gFer1KkNTNEsPTas3UHy8jyBQ3XL6kuXnBBNyXAQBTQCgUYYlKcMwTXOIUNGJbGfjMQbBaKcmtqqsh0JcS1ckS/c6pgGDbnl/dXCBJsWOo8qg6+iGhcBWlrXv7FRP2iIEwCCIrdxbT4SCfCDSBF3csYBGr/X5o+JhCWZwb9Criern6zvtWttw3UQ2Gwr6rKFOwZC4f3Ds44aDzrPVQ1fT2fbw2PikelKiOCbrZ8+eX2wW9sdinplkaIgQ79x+dGMyqbbrewebx/Xe2HQOh7GFU2dwBLy3tG1Ybn/Qv3r96ilN/Yu/etuU2oQqnpoZZziuo0OkYZE+j9/DSZoWHJ3k0PtLjzfGv/M1f4L93htMvV7yBYSTra2puSmExkwQWn34wLDMkmg0WjJOWIWBOxflPLhF0RQGIeXjvCFrLaDLC8EmCFsmSHshTygEVQ9i7PQwHgblgSQNo6nRnb29F165HqSwva1dbyBwIx7XQXhxDm31BpIoBT2c30OlBDqZjHIsvXlUiMcT4nBYLRwujEXHsnGG87gooWvmKy+/RDx6ohCe8ZEJ3Xla3t7saMb5tH9mNFLq9vbr7VQi4uOF5Pjk6XNnm63uv/zn/8hWzZ6iqQAoi0qrLd26dd/Vh6Pj6ddevd4Y9CfH4ltPH57ygLSHml6Y39rdTENw5dnSI1FuqOrNi1ee3l9urC1l4ZlSuWCB0Ee2vXD6jAPDg06XQZxIKJCK8vipmc3NQ9EBO6qSYtAghYriMBCJnxTLjWY7HE82yyWBZ8eZSL5wxAZ5BHWtfuf+UbEU4LwMV6v3uqIGQoINIBQM1dtdjqWmczlTaSGM12Z4yB/v2MTt49bM5ef3Dv4KsS0cRwEX9KF2v5F3ceew0BodiY9Mjp6UClt7J9Pz87hmwdrABpsoE/TRbN9QtleXRkbirj9kGHqr2Ywnzny5sZeJx3yCx7RRjOIc0ikWC7AxfP7yGb8/9Hc/+NHe7uE//6d/MpA0FIYXTi2QHg+BYz3F/Opzp/WB/Gx5PZaM8h56NBgAel0+KEwlsrFkFESRqUT01mcP9g/zl+cnb758HRECogMzNDU+PqobKh8ILC1vvnrj2rNCq1p4dCY68WBp49oVn4/wETh5/97jvmrAJKaI2q277y+OZ8+dmwEQFK4CR6VmJJGYmsh++WxrOhN+aT7LB4J9SVUc4JMvlmgMSKdTX24fvXD5gglhqztHGE4XD0+evzgPQ9BBuZZloDdevvr+sy3CdhYvLdJeX73dax2XHUP2kkRDGu48WYNV3cdSl8cyH/3knUH+oFCtXZmZZigi4mGOimVzOGAJMN9s/epnvzJk/bXXX97vSX/zk7e/cX5e0weBROqVb3zloHBc3t1CLIj1sTCB5VudSYZITYwykvqtZPpk92DguB6G0m3H0szp0Wy517/1bHN+oGMk5sfARqtaa3p1iEAg0JfLfL5xQMDQaCLuYpRca/hpTJZEhqP9XgbHETfsFfuSVK+1+0MQAgLh4GAoA5Ye9XvSoYSJ4vVWr3ZcFGCAxtG1tb1QOJhvDAjHBibGPT4vJ+r1Wl227HK1EWOpSC61X6xhjn1YqriMFwFcmCAoXRsiJOiglsdLYgROYXi30wVsW8cMhsUtndIo1hMP+yMRSdMd05Y0AKYI1wJBnBrKku3Yrg06milqQy/qc3DMBFEQAFgKNw3VclzL0qSeAmNIXxItB8BpgmJZRxoOUQj2cZBpaYNhKB13NLPZGZgkSRJkoz3QIUzp9QwUlVQ95POTEMgzpKlrhmLI+kD3sYakYzwJuoAuKxboHlULuGMjtgU6QCiTYQHD6LdBS9ZdAINQrV0eT7sRCrM8GEUTEE7SJAXYVhAHKNtpKYqh671+9/TsaUvVOj1JNzTXNFEUVDSQDPplsVvIV2JCgMSxmMAMW7XSxjMrMerhvCimF3Y3aYYbGx2jQVfD6UqpWzq6D9IQSkKYmY1FAmOR0H/7b28vXLnSGxof3brvouh0MpKbF9Ljald3AqmY4/GfdPswQZNSTzSUB/ceXbh46utvXHUQIhuP6orxZH0fMxVKVf7yb999/trFdDz4cGVrbGGKhMBevQLj9EG1iQOwZmgjI8n3P/wiEI+dm8ycu3R59f4ja6AX9g41EERIqloTuhkskkwAjunCVPn4WMUknPKROMYSw4GtQHSSCIV7xWMa5MfPzX9y+/HP33mvVC3fuHFq4toV3oab9VZds3p9sakZ9S+XXz47EQ8w3iB/jufFbkvgfZU7z1ZOOrXjI1AzBrIBEQwAQMc7Oxgr7BebtVbXPDyYjL+SGJ8syk6OoSPxuKmr1qDBY2yvUd/c2FXUIZyOD3oDr+AR/F7YtAql6lQucfkMO+5H7t95SvKsIQ4VDAvGIr/3T/6oUS1RBGEhFBPgPKibjMZUG/q7n/5i5em6C1p//MffPbM4W69UVUURVe3h4y/6in1UG06NTSR4NhLivT5K7pu7G0cNRY5dnImE/UHB1+x0tta2KApGQj6nUWSSUZDxZ2dmhFDw9tO1Yl/r58vX557z+FgfRzdbUhFDIJw0dGPogpjPCGk2QwoAwYNMpGOyt5aLv7q7EopE/uR//Bef/tV/efHac+np2eLR9sHmkqprd58tYzSFEFQmGbVAu1TI4xjBsQxhSW5ruw6nf/n+7fMXTru+YKmvRNMZEGd+8ckdS1NrgcLYeNYy5IuXL29vbZui1G3V/QwNQdBrN69+9+tv1BUL07uLY2lSiP3Nu7+6MDPhUsxRtTHuJ6Zzo09Wt07HhNlkcO+wAusa6mowAh9VauMzk5DlnvahF6+cPuw0ao2GJxBMp5NDTeN9Hk3WYMdGGToZ0nNe8uLpc5Jt759UoZPi7Z+/vXtQ31rd/N5vfT1EYNkzMwSNl+vVmcnR8YmMJMlf3FulSVIwnU657v/W11r9oUsiCUE4v6je+/D9sZFrD56sL60d2C4UpIlCKX9pfqxWqWCImwgGvv+Hv92zYMa2YpO5fLkMtjub7YFTLqrtnjUxmsome/USznp01SFA4Ktv3hwbG2nJRqXVMiy62myMR4Op0xMkRf/WjXP6/sZIMtoddFnQefHs4uKZU5btVKo9VV9OpyMM6yEB8LkL0ygIdxVLsd2H+8XV3QOg25kcySogsbW8e7JzoFW4gF9QYeyTL5/2m4NMzD+XjoUTkUq71zLBJw+eXZodtWVNUjUkHsEJ/M2Xr2m9NsawK+WaNtRhRVPqjWwqRU2GyWZv2BsQCOyw3NAEEMsgAjHENM4kU9Vas9uqjyWj8ZBXHIh+2A0m4if9oZUvu1I/7vPhJLnZ60v9AYDhHVkt1uqjfh6BYSQSi2KwIwOWbpqqbTmwa4KAqCougDRrHYjBPbzPwg0QhmGCbNU6OM0Ahm4AACn4ENWEXEvq9zEP5+FZuVq1pb4wltNlvdFoQQBgGhqBYbValSAIU9dhx9VN27RNy1W9Ph9LMqXjw06lEE8kY8mYKoqaoiKWDTguQbBu7wTzcSTLqLoG9DqVbg+haG84hCFwq1nVLQtAYUgF5F7fhhzLNEiSYFAM5jzdcsPl/L6Zs7xYGRiiZdrV/RPNhUhYnpuewCHA548cUW0AJx0QGShqPCTQTrttcka3xYDE9uERypNn0lMsSpSL5X6n7/NQqjxUuyLoIgPGYkNxm+qTHt5r2SZIgDAmObA/OspyDOmPuoahdHsYRyUCQtBHHR/nVVmpdoYcH9S5aEm0x3OZf/EH0V+8/0UuLGgAKAJEqVL8ePPQghBcN756cc4TCB7U+oTPe6/YTtLe1WcrXQ0YdAd9qf/ffe/rx3sHrV5v46j6/qN90FKunJ5I5uK4Kj1b3hq0u3PZWLXRseLRb758cevhY0QPD0UAgwC9VSMh17YdSJFaZfOpQ79yDeNUdWDCfCKzsrFTbrb9IQ/rE2gIsEQZ8/MMAws2UGv27t2+K2vu2bnJhcmpQr4qisqL1y4ebm3XUWjrk9uEj5d1C+e8fUkZiMpQN5pGm0UwQ2y/8OKF+w+fbO7szc9MBIO8EAqu75Z5jprLLbSbzaFu/viXn3e60mvX5k2xABvqRDrkDSTuLB3D5jDMsjAAJsYz+VrHtmAcRQgUcyn64X4pNTH567m42SxQvO9RediQDngP0xo6AQBpnOwyJG7Abm1wFIsEzp+ZITEaxnGO9x4OLBumSQqczaYvnDuzs7v/cP0IxGiSpGJ+b19VVR58mSD2t3Zd3fJFkhoEdstd17I8DBONhUjqgqYZXcn4cnNnd+8Ql4d6vzM9O8UFAgRkRoNCvTFQJb1VF3VN6XQR3cVCicRIJtPHfR1beLbWfPfWo26tv39UW1gc+V//03+YHU3//PNHkYVTjV5jUKn1W/2HD5fj0WAyzvsDPqU3tLUhSMGEh7cdGzfESxcu2BTz7NlqKurXSXZiJFPZ2w2HE/5k2oOjt25v6SA2O5FzTfX8ZIpiCNnU8WiQ8vCEZum2qdCs67pnxnLtSlkIBiciHOzhHxabfRPc3jwSAr6IwObCKYyhFYyGSa5Vr4/NL8Rfuo5i2FkAyBequ5U6z7EgCnVklee4+YX546O8aznPv3Ddn82EMKyQr4Ku+mf/rz8uNbpGfxiNB1ESq1VrfDC8vLHnkI3bK5tBip6eyI6kEhfOzcuK/umXTx8+Xs14iDdfv5Hwe3wUOei1T8+NK6p8vL1NTY4mE37HUn2w3azVURugvIF2obK6ucNh0OmLp0GYKKzvBkGIZzjHlFnBGwHHFdUYKDpHQgaGHwxUVRqaqo6y1EBRKuJQPqmFAgLj5b/6za9xNMuxHOfxzGf+gazJkgXblZYfdWYiXOIbN/cL9WJLjAb9OGEr/SEwNNM0lstMFZud3cMjwHTeeulyQ1H6vW5I8PzDr7949/4yGOJLXVGnPQMbqpVLHIHt5msQRdXLLZRYxzFodGLCF0lyPs5oDK1Be8RDMqPj3khIdW3TFauiItW7EE2TMBQNBArlWtJDeEje4WlFJkXXTM6M7e4ce7ycCEKrT574GcbrY0TALhTy2dFsp9N5vLnT1xyl2bCKhYXFecS1VRSnDRBFKQpWbMvRbcv2wJilqVa3R7i0RZGU4HFASJFU3ivYKAzhRBSCDRdkAwGKYRjKo6qKIusGTsdnojBBG9WWnyS6jXpHHHj4AC5bXauOoRCGUgTtJVEChhyl1SHDkWQqQ9SrhigCKAJSFALjNEdikMN4sCaMuiiZnJpCVHvYbqtSR5LF5m6L5bwsRyQ8XpL1WYYzHLRc3YQgYNgb0B4vF0jM5ca3NzZVE8IpEkUwwrG9Vm+gGWcv5EZGxl0Xt1xAldRes4vBDkLyDAYzoNFrd01Zg0xRM620b87U3MNK1XGcnqZBJMxgSDwWBh2ApijdcUQQ5f2e8uFJW+mPJtPWUCFxGAGskQgVYjhF9Xy2XXBJQjYdGMd0Wd24t9Q6qcd8vNmsH+kyBgCqrnz55dKT/cN8vccQiA8nkulUJpv7ZPkQJaBuu95c2dANNxpOaL3+R0v5sZG0QAPvPVw9Kbe3Wubhw4ccAKaDnnv3Vp5uH//Db9wgKCqYYhZuXH/2f/+3YHa0aiO+S8/3MdSLufOXL9ca/fzf/8IFIRBEYBgxLbjc7MyHvO3mUTod31ldb9X6eV8TYYSJVHTQbCIUj9J+TtY++PQjAoYvvXi90uk3ZcDvDc6lMusnVZfiU/PJP0gkMMRWbOC9D++TJGUrUqndqzTbv/fWq9evz9OhUK3bOD7MtxRr/95Ktd4bmtb5dJLyePwwBkCILKuWpmu6otsOBGPVrfxLV6MujHQtvNNXKR/TrTXq5ep4It5odR2E3Nk76Faqs4lwNDNZY3ySbBysPQ5GQk/vPTo6LF29dIrx0LFIAEbgWqO9s3WsAraHtmRZYWkqFuB6Q3FhZmq3IfVsrdkFuxpIg8ZusRJJpprtYblWj/L8m9/+eqPd2TsolaoVfSjFs0mGRm3LbPd7HjaAyb362ora7i6cXZzKXu0OOsX8zus3b/zmt99cWv3/6gbebHZoEjctfXO7gpPHE20CglsleWfnJK93+phu2Zq2fLf9M7/vuKuqpoMg2NjUqV3xy2FvMOhroFuLxgTHhYVghKBYhPZhQcExnIjuyiD25ZMVQ5O3FO3rr71E00xkYhIjqWKt9ZWXr7/BcXfuPtrbtRkPbrEsyNKj/gAAgqpuPN6vP3i6nQwwQYEFDY0gEAyGdZSulhrHhVI67KcpaCB2uwbF8bza6MLl2qDVOnvp3K++eBjkqMmRrK3p8XS2Z9iKKLmGdVgoZ9NxwcPFgj4vDu23B//+x++PBQXS0LPpUI8ghgNxaiyD4DDDEBSOtEX7uK3pxFAbqH/7q88vzo5kcmmCY1e2D5LR2I1zc8N+2wbsZrM1PZlmXZWAwHotT0OGbeu9w21/QEimojHCZ7m6o5VfOjuhKv39nT0IgpsHJx5dk3QnHEzIIFasd47KjUalBgEAQVKyrqf9bMBDO6ak9gHQNI7z1cbB8a/9+ld/+WSDAaEXLsQcACBxvKUOcBT7yx/+Quxq586MzF1Y7EgDSdZ9AX95qOGgG4jF3Ubb0DTZBl6/cbXTE3udPowSqGv4cJT2eJMQ+AffebNVrnm9rG7IH3/2eCQUDPj95WqjvJ/3gbAr+QMT2aWllbnpqYYJfvhgcx41nvv6TRUlQI+HcIFIUO23uweHFYIUZ0cSBEX1uz1e8IEkJypgIDFy6/Yd9rCKI5iFo4LHvZQK+8L+X3z8xczs5Ns/fi9O4Om5OQlCUVm+Np1LjqaagyFiDJRqR0R5znQd3u/X5UG5XsMFgQgJMYGFHbA70E0ahmCXJCmYwPr1BqBZNuz6PMFmvea4DsAQIAhiIITiOADAgKLxPgFlaU8w6K3WLBTWRQ1FYQdHCZ/Pi1EQAAIIRKr6oNWzANOAMRMEaYr0C0FLV1kK97AeW5LDGV0G3Xq9gjkADCE65/MFBKzR9QYE2bIt21JlmaQpjqYt1QAhGKBA1utrNVq+gJ8LxYYDxWJtFIMwEAhwRISneN5HUz5Tkx1FBQy3VW4JPsZWLdfjxD3EKBZqS8OuNPBhBEZ5jg53xU6LYTwI6Laa9Q4EUjQBOFCt25QHHZrydLoIShMcgYICg0NynMY1CLp87azd7/39/RWDZHt92UIwnBF8FENAAIYY0XS4Mxh6GSzE4KCm/OVf/bDV7QU8NEaz0xee1wkk3+kP632ChCZms0myAhoWKzDHgxZEgCNR4XRasPqdFOCULGd2JBtkcYblRFVr9gdvf/QYULRyvfao0HcNsvdsa3l5eXJu1rRdGIAhwB7LLpy71Pn07hcojVuG0WqpzZ6iChxCE16eiwa5vXqTYtjDg7vAK1dmJnL1QlXgPa4pvXguNzJ9pirbnaMCUqiIg75A5W59cDu2sHgpGDwurk/OzUV93p9+9CydSY7GIrFgaA0pVAYK1Vc+e/dHNO+Hwpm/+MlHMb+/2JIcAurqz7529QyLWHfu3ychhxEYivQa7YJUr/Ul+RMX3tpr4Y5D4G7X6W4cVE4/d6nTH1TqTR9Lzo/GmMlMT3MK9S5H+0BL/rVvvOnI/asZn/vSZSYcPm62dBClEEzRTHEoBQR+2JcVdQhYJjWS9Aq8KOut42L+qDi0AMvVY9lpybJ6rXqWZ0b4lGsDx6USSeKzSW+ARU6a0o9++svvfPvVZCLRk5S9g6Mzi7P/+B9//+HSlqLpwXgEQzSvn+2K/be+/ZV3P/781udLCEkZts3RBGTYS49W9naOMYxgWBp3bdCyNc1BcBQHrc9++XG3NsfQRDoRj8USmzRJ+P0QjAghXhqoCCT6cj6M4chQHPIIKO5xmychU79ycWbvpPLuT362kInFc7nS4eHRUXF2frYr9uKp1Oy8/Jf/6S/OXb20vHUYCcdfu3IWYtnlteOHj5a7hcrCczPTwbBioieVNgzZ8ZCHYBnBy8UjAQhwERBu1SrxIFuqSCwNo8ExXbfGkwml10FAF/cwvX63sH8wmYmTHk4X+5OJkOwCpiKmx1PRCfp4YyeOGqTgvf10PZVI8e6QIHKqBVoAzga5cIpdPzr5+Xs/T/p9L01lFkZS1ZNKPJXwMtQ7t++Oh/np8fSPH+3ff7QGic1Lo9FQlK/uH1OALdWqfbEde/2rSy2NI7FYPIrj1P39Yqkvz50+pcrKRFSYSAUfL20d7OzcvDyXFdhCoUEAEAqjmgk6huvYpqJZJkT7glHO0PB2ZfpMDnU1n1TpdORCmB+bnTgsNR589uUoT752drKr2Tsn1T//N39BwEhYYPdrtaPDWiYV9VLA+VOLgVSqfnJSqDcnx3ITU7luo50Js9FkLN+T8/t7BM1MzU/wHMXykUJfqh+e4AZxZTpXiwqO3GN8qIWgKM21RXR80ZUAAQAASURBVGlldQ9Vh3g0uHxYKxVKEIHatpMNsJOnxhGGhnQzHPJ5OLaraT+6vfTiJbgsiqqq3HzjjXc/ua1U9l9ZmEgmQ6DrB2Dg66/fqIvKH37j1XG/x6C9xfbAwgicoSQIRSgSUVXNhV0GQyzbBSwdcR2B4sxOf6AbNgJRDGlDAAGCoOWYQ7UNGhzPD8slnMWkfsMYijTndV0cxTFAk1EcdPShrbsQhve6EoJiqIdRe30swFIwKuuAYUMOCYv9oSHZLIKYlg6jMAegQ1V1EchETNWy/EK8WDixdXugKZSf9cIAjECaqgzKRf9E1hvhy82+4ZqchwUdAEERgCFlx4kH4y7qDkwNZbDhQMQQ1MexFghCKE64KkhAqqEPWvWjo102QnMoNDkztlOsoBjmgBBAwOcXMo+eDLNTk/b2HgKYXrEJmZpDgSTkdiXZwUDQBRwHJFCcJBhddwMsv7e+nJ4aDxLYoNehSNoT8O4+ffJ4v8jYyObdXQuA/PGgi5M2Dmkg2BoMcY7evb86bPdxCE0nvcCglkpG42OzqXRSAiDJdmDNEOUhwEIgiNWL7W+9/gIL2zsHtZoKQv3BVr7BCr7pmYUYRYwtzOxU2vW26IEgwdSMoVja2Tg/M53f7DIoUxx0puP+OS8HD0QEsNPxMEQIOgD4Rieuue7KypKsyQKOuL3B2mavrzk9xUnkRsrt9e2tYiQeqDWbvoCHxBAb8VpDjeGoxv5xbeBMxnx82Pv2lytb5W7NALefrFe7A8Y27/7V2zAGDxSzuLIlm2kSZ46qg93i8tSpYTCZuvvepwqEygMJ6Ggw4gI9tVCu/GI4/JM/+I4HWm7niw6OWeD8+VfeOCmVTVvrNPpTo9T4WIrnaRsiZWpz86CweJqFOf6oo8ASKYC4PByA3cHseAbgsJ+8c2thJLM4M7N2UO4d1BgchzEnxDO66eoY8eLzl5V+/5PbD5uS+eO7K8+dng9wZHBsdPLihVqx2OsPQAQyBkOX8xMhP+A6UrO/drDXHoij6eBYOkwTYP9k/+NfoYlYpivbXCC4U6wwJIZA7tu/+qAl9r/z6nWe50AYVyzzf/6f/9Xwj//5o6VNy0Jsxw54WQiC1eGQ4FHANV3AJhBEtQwAghwMRQhcM61XF6dQ0EVIvKEYAssipkH6eBCFZdNpdHso7YE77VAgCYAs6J+s9/LHotJRlH/wD77v8wdVwxyfGl2cn372bOnksIgTHIVB1xbGd/fzLRn8yQ/fx3QpMjK19GglzFC+CBMMcf7s6KP17aGiaoVqZtr3y8/u0yxTKFYXJkctFJMdh4sGIiiGWkYkmzsullNBb99VNpdXcNZz/tLFc2fmqs1etdhgEdDUteNizQFtHcZURV84M++LxtsW0Hq0GytXXvj6tWA22+6KsqIV272t3YeG5f7+d76OAToOghOT4zYMqaYxmgjqrXCIgU6fX3zv//iRms+TxmBHk+Ve+JXXXkEYxnFdG0D6hiF326FAsKJiMIg7hK/XXBYJYGFqDKNozXKfQ8mHq6tcJIKyzKnZTAWz0qn0g/18u2/T3iCM4dtbewN1ePnMHEkCC5MZlPGjgfjjzaPNahk+zmfDfnUqnYwGWR/flRWKxsKxxMbmrtLvTBFwcjxqomg8Fvz4k0cu7nVg04PDmbjAckGcIxk6WFGs3XKn0daETg9IhQ4HwOrDT51OL5eMMgyNcYxAUHIXz45k6op5VCwFBV/AQ6MBxosjYrmQFbyMn9ccp6Oqy/eXwaExnoigKCrJCgY6/ZOTCoPNv3jjgy8e7OztG5aT39w5pLDUzEQ6nVQMS6G1pa27QRfAR8fVamUsFysU62EPoTtmt9MHL37nXwK2ZYOuZugDWaMZBoJwFHR1WTUAkCIwUNUMTeICPoTgNFXHHMfUlJ6peGECNgENNAkC11QVMFUYdEkvS1GcC2P94dC1TRynTN3Q1aFuaTjFwTRHYGirUMYY0sMxCOAAEGw7IGCboGFCFAFSDIogteMTmqIsw4IpgiNQEoVIEsANGUMwhmE3DirVoRyPRjgU0zWt1mrqEJpMpS3TUXWVQUHewyqKTmDgRJST179s9mu2bRqShOKQjycvzCYzAZIE4JWN40CS9wb8LO8nIOHfv5svo0EMQ2gGvnphxm03yl2l2LG3j48JBmcxwk/THo4q50upZCoa4UFDigc8mUx6bXt/+6hSbvR6w24kldIdmiAYQxxojkWSlKwqQliAe/3H9+5KtnP61ELcz+nSIBCNHpV7jgUBgN0zza6q6rpKkXjAx14dj0vtnjCSw2m6VO4Wd/O6ptT7Smws3lUUw4Hj8bDUF9u12sz0SFygWycnkGUsPncJBKHq/uHm3tErr91MxEJ9aRhliGw8YKjax88214sd0AD0TmN1dfnF64to56BXKTgQKAhBBrY6tfZRtecwRCDqzY4mJqJx3bBGx5LJkHdju3NiCKw/6GLY//5//VdPOH1+cuyocIwwnGPaLMMdV5oeAjk82JufmbRVJZGMaw5mALA/4q8cHx5t7Y2kUgoAMiRmKCIMow6Bn7tyAVClTvFIl4ZCeuTZQaHTGaT9HI5R0UQ0JBDRgP/ouHLn8eZBpR2NCDiKVMtNjiWnR1LNdkPRjdGRNEciqiQKqZSL4qxp4pq6X2tnR3LpbPLO/dXPHy99/3e+wyCgqQ83N48/f7IDUiwteCkUmE6HogItNjoUTXZk/fbyvjcgJCL8C+O5f/N//CUA4ZDc/c5Xrs7OTRKcv9NtDftyoVB6tFc86Q6yybiP4e59fMtLInML44tnpvdFwDDssdGMrcl33/7pL37+S2WoUiTJ+zgEAlEMJEkCBiGcJFnO1+0NMBxBEIyn8cX5ybGF+Wg09uf/8l/hoDWREjyCb2okgyuDYJAJxsOkJ5icudLs62uH+Uq5JfdEj4c+f/7U0Unhi8/vnpofi8fDLOdbKzTa3cFkkBV479pJVe1LHkuZn5loiPJQNiClF49wdCCs4uyzpfURnmM5+iBf2VvfP2wMK/XqH/yT/8fJyeFXTucyM2OO4yAo+dMP76iK/I3XbuAkOez3HzxbkwEExxDOcVzLFCK+IMfZQ7HdaVcbfVFVI4kYFc/+T//hh52j0j/82rXf+O23JMMs5E8WJie70vD2x59XDveTifjs4oKN4hACNAbD43xhMhYSOBbx+e4+WY17ST9LUh7+/r1lL4lawQjPsKZuGooWEjyyqugusHqYVzqD0ZBfEnsjEyNfPtuYSEbPLU4FwuG/+PEvNUlbmBnnSFBgsGg260Doo/W9TqWZzmXeefudqSg/f/FcpdObzibJUOxP/t//O9obRHwkzKJnFhf9fqHT7UQY4oWbz68fl56uHvRanVRUQAEtGfQ0C4W+4gwGejwSeba+8Y03bwiJCM97AZT8dGlz6ckWjyIpgUmNpw+6w+3NA6rburAwMrIw2ZSsSluEcPL48HA8zE+dWfyn/+ffOv1hAAB//2svjM1mOgOpJ+uyA0MQ2K/X7y6vf/LLT37njRdPX7sME7glK6DtxpJhMhj6xU/fS8UitW4/hiGsX9g4LuTGRhUINiS5Uqw0D/YzIzkKBSuNtocmTp9bwATvQVNCBtIAdEF/MBjw8kapApoOREAgAGAQNGw2Jcf2cgyO4zYIDTsdlKAUDLNM2xpIBuPQJGpqQ8e0YNA1cUQ2dci1dEUmCACHABCjbMNq1Ssj4ynXBdqtAYW6HhRtDXqirgosS0NAtdGAKDKdSduuK6uKbWr1ughRNOA6FI05CECTSDbKD8T+/OlTfhh798M7fbX7lStnBZqM+fmjk+pwJHVwUnNACESt8WjQT2M6AD7bO14cjY2lo4etYL1fMV3HgSDHMLWBU2kMPAQs4GAkEdAtV9dd2nLoAPK9b134m8+LAwsEbHtj72haIL/xwvl/+x/fISGIgZwbp3IoDJMY+Op8vCMpKgrEU+Odjljo98gg//rs+OHW8eZxEYJAWJFwHNF4Zq3QAAUhEBB0TSUY8sL5RRBBrl2exEG7LumO6SRinlZHq4tqwHIePV6iCGIiErs6Pzo7mQAIuNdWdnaL7rB3/VzKUPT9QqNnKgkG83OMB3U0jhhYweV7j6M3TiW9RG50olw6ebRXuHrj+RSAdodWdXn7ZND76hsvhFlBsuSqjJwUO4O+GooKM8+/Zgb5RCoN6r8SW7V+s01GPSiNAigU9vMpIdAvdvusLxLwUZxH1Yx0AOw3VYTlUNj5g1/7yk9+9uHaIfR7v/b6+vI66NrXnzu3t77T7Q/C3llRkV968XIiGXu8fuQCsCb2GdT9+s35ZDRQ7psuRimSdHxSoWnm4Mmq4OMywWj8dLjebGdQ59zCmAs5HMMNFaPTc5vt0qBRJ20Al+p8SoAQ+MZsQgj6vbEojE698/NP+o3uzMxoodtXm00PQyMUcu7mxUi9C1huv9ksVlrhaPqH73xOQITYr9KEA9jqoKGo7QoG2Md75OLiogAY5aVd1wF9qnZ0VJRinstR7+/eWEBsk4YBb4ipVmpKYyh4yWiQGc2c3q53tYOCDUMq2PBiaCoqkJr5q797f70xsEHSwhCMRr0QyHkCCNDDCLzd7bAMg1pu3M8kBKHe7A8aTa+PBQGHxdyvXlzITE1UNAuwrels9me/+hRAULylEN5Agg9wmJfPnsYY7qSt3H60QsMQAzheP+s48M9/cRtFgLHRHB8I8Xy4XmvQIHhydFLv4nAqPiiUt7d3/vj3v2eAQMNQu+1OLOxXuYiGUrfvPIYGg2unZzxeDkDgc2dmG83uj370i4d37go+FuADt55sehEIxQi5sO9luZVna76AD8DwSCRysrk2lLXA+Kjp8z/b3s95yIVzZ5hQECL3hpJRK5fHAoEr0/G7xZ261PnhB1+cnsj1m71VZ5fE8efPz1LPn1UQYn23yLG4ZTlbm8e1rfUX/vC3i+IQrzS9phmPTxAs42iqj8JgHK0USo8OTxbmZiBZCeEQybFiW5wLB+gQH8vE10rlvZ487PahaOBXdx5Mzs5MzYy994O3GVO9+PyFIUblq22aIdPxSKHWXl1e+eoLlyGSAhAU0PSNh09dbCMn1QHE4Vl2oOkfvvMOFwhdmJ+XIXi31EIAdzYb/unRXrPbOZWN9lWdiUaNvoKSyulzY2evTJ+UapTpdFWn3e7md/dmQizNckhAePfJNtKVv3Jukg2eMUBrCIKPjspv//27C7nEq89fdiDw/t0HMRBdXt0MTI+XO904Mrsria1qT5KGhNq/dOEsH4tDipEZSZyUCgxMxkM8HeAOusPDBxsjvDfkI5S+DuE0E4k63eHS2h5P4TaGKbL+/NmFRC4q2i4b8O8dHO0dnsTwiVq5goigyzjQoNOUMQhDAJ6mNdVQ1KFl6qEAh1OsquuSrg26PQRGbAMyLZlGEX+QcyygrQ4B17FNgGG8rXK+US4SFJnLjgKa7iKgLNoURgQFwbWcXrnF+4VysVpBUYwlQz6vBTiiBfpCQcCxirUaQtKgLKMQSOIwhMKQ49igG+LZ6VTYUKR8pRRJhtIjKRrW50Zip+bHOAwYHRkbm5qstjoXxqKNenv54PDC4jwFAN16l85Fz59bIEGg6CCgC9qOAxOwazgOREodqQFpZEagaAzUXFuWIQpX0cbY+ORk2lwttF0cp0lubCytum405iMBOJuIjsWEk0qtYUMkDCuaUsm3dosNEEL6xZpFEJOnZhKx0FkPQWEY5jgUinZVy2NLxWGvoijDVvWNS/NOgOlqqoLjmO7srGymp9KpWLhY3bIt9+qpqZfmEw5J+7zeQkf8bK9pubYPMBjUWrhxanRk1DGNUqFiqjrDMvl213RhEkeyHrJ8GMEFf61cdB3opecvXp1KFtpiHwQ75VJ9IIG2ufVgqSkcOYrCONZiNrRTaiGAQSJEmCb8wZA6dk6yHhn1cqWs8zzvZRjb0E3Ltg2r0xNHJ5IoCVq9IWJLCUL//OEjJjVmYez58wv3Hj375eePGs3GazeuCNHoy8noxtoacVL+4mnp3Vv3XRf1ewWCwwu1yrUzcxOZAM+ieqH/zmcP//B736ZAqNjrz1w+hVhqhCR7qi6EhFfGXjVcoLK/3+t1fBShGQaKYWcuzz1cPaTi3kgy/uTJ6jdef0WRtb/59F42GXrz5QtHR/VoLh0fjYM4IUoqiYCfP1zNV2ohL7cwkj09mdoudc9ko08fLrUbZYRCcoHQcadYF0WfwC0IXrJRSY/Hr75+0bJMBqfeu/XwqFq2h8OzF8/prsHTOIUDrYF+XGnBpsslR+vdIWzqN08lRkbSCOC+ZI14/R4Cp5qNXvzBo8nJ0eLAfPvWo6YNECwneFjDslVNMS07NZK78cbLp2bGedj91bsfntRbr9+44gt5Q/FETYb6So+VxJdeuvbRR59trJ54Ah6YzA9GwIYGYYW6AQ1/+cVT1TSS0dBoSIgFfaFAYCQZ3j4oVvrDvY8+SwUDF567dOfB0tPHT9Nfu5GeGItEgpM8Hg/7UD7wq4//C2vKVbm9tLZtGSrD+NuqfW+v7A/573/x7PVLp+emR//pP/0HG8/WNQD+/O6DTrU+NZKCCXzhued0B1Ja9QxPD23w1uNnF88vCIL/4KS6tb7VKB5eeOPF/f1Djg/g/tTd/dVqqQ95qzdOzX7n6jxMoj/9yQdPS4dvfOtrH24efvLTd//0j3630dVUzdAbHWeoggzJ+jk1m3u2dYjTZMDPsbH4nbtLqtj92msvfPUrLzekobObLx4eK6366MREajxeq7UF2EYwBMZxisXOTI/89/+f/+y2qjPfup508D/7H/7N5amJr718wXBBnSSffnrn1PQYGg7BBH1hItOv2LFM/K9/+iHHMWPpVGzUnxrJXH3x6tB2P7z9YMLnq7TaJ2vrfoaCOd//9F/+LsJzX795/cLZxeZJwQUcGCJ6Lr7fFUOcN99WIumMbvefrB9VKrVkIhKiufF0umW7T/Jtsa+djfmouL8uil98/uXXX3tJgJ0I5oDVPItfw0k6RGBl+CjzlZcIn4+PRXcLxdLOXq9U87CMh0WLuzs12QBQ5LDY5DkPHWLj2aRFMAc/+2CMxsanxkXDiY3Olnb3SMPcKTcSru30lLFkQjg7DsGAQzGu7rABdAolEALd3SucHOQR/0DSdFnFEcLHkwhugiZKwV4bGzoGRBG2bXYGXV80HsYIwAUM0LFNjURgEEZgB9ZVlfNwNMuJAzWQHAlyfqlV9Xs9im5ZhsEQJApYGA5yqIuHaCDIZznP9uYGHQ1QHKOqmmFYsO3wXsbnEM1K3bFd23ZtFIzFgobtWKZt2lZTNjefbUVDHp7AV/Pl3/rjP/zFu5/tNTuXJzLVemsgq0LAA5CuJPdt1zBsk0VR1Iu/de35eq2bb3dOXbl+dLipmjoCwg7kWLYOYahl2P3+0OfzYBQD2Y5rmzjoivVCJhmamsl9ubI1NZpSFBOAzesLo/m2WOq0irB17+naUJHZG5fnF2bQ/aMnz9afu3AWTIVYFD1p9LYHfS+BRnws4/F6vSznWq+8/AfaQP/+H/33wXRsPBP7/KMvtgqVld29G6dm3zg78emDp7c/vfvSG69hPRHzsBQZ6A5llMZb99ePjsqE11sC7CsX571+fqjqGxsHuqufPnfqRx/ePyjWMiHv9cVxIhxGZbnVFyHWy/r5am+QzI1fO8cPfvEBKaSMZ6sL5y4xIDgUO+E4E4klLYDYrXR/+vMPQkLs7HwWAtzCPhvLTdZ0SR/22+2BLOu8l6n1+x6OBhyrX+9RBBdMTlKozduOhEt3j3oI7OTisenfyN1d3khwZOHgcDkYSKVj/lROkixAfsywHi7kNwdDH4KHUzGp0+dOzQIQ8OXju0q3USrmERSVGo1Pf/qzFy6f6tDkXl2Cvb7e2n6AQmYSQjaUoAiiPzQsXcctAzLE0sbe6u07IX/w0dL6aDLODoeNEnBIeXvN3jvvfTG1ONbq9XDXjUfCvbZ6+8uV1y+cUkODTIQbasbANnQCDiZjqKksTmd/7zfeeLp29Pn6zszVc7PZKI3D+UozEPDzgeBN273c7QViYQnGNN1mfbHdRk0RzY8ebIzEIgQT+s/v/KrV7Z8fiZbqnUjAF4xGMQxvt7uxyfHvTaX9POkPxmmS+Lf/7i8S6cRk2PPbX3npX/zbf3968YwQjQ/6SnegXHrthczCwv1PP56cmbJgstjXHj244yMhT2hKhrDrl8/93dvvW467rG5UGwMcQz778hFGECCMWgA0bHbo2fFkLGSDUCwbi6VjhePKQ33I8d6HyyvJoK/h59pd+fHTzdmp9Njl8zKCHG3uRARiLpNK+sDS/qHARzUI/vBR8b/+m/cHohLkPQJoJ2Ihjg9MnDtPYHTpeK/CAFKzdajatzZO0hw7lwrgoUSj3oAsrZI/IVDIknsjqYjpWIqshijkcGd9c69iSP3ySfnZg6evv/rStauLPAFfuHiGcE1D7guui+r25u6h5ji1QuPCWDwVDCAe4Ref3UYtRx1qubg/yEJxXtAifMdRtvcPDZrjBX5t/QNZ1Te62v0P7nzVNHPJiCdGFuvdWr6N+wQXRr79xgt6szHQQZwA/8c//SdHW3uFrvHhvce//ir0ys3rAAwiMITiULEhqjraLdf+0RuXWt3uo43DAeM1ASQSD+1VG/cP6o6Wnw9657IpngAmJ2KANv3Xf/vTP/38y+m52QCF81OjG7XBx8s7g4EaQu2cwJPk/TMXz4MgZPb6EEc9PTxGcRIORevtYaveb2C2JvanM5m78NMvb32ZWpi9/sqLMdjkGOzJ6trEpavc2NR0OqioervVinjp52fSR35Pr6+FAnw44ickdQAAARAYiUVIL9saavmD0mQuEfVSfDRULnd31rYnk0kMRRYjAVuSEAAMhgN8Kj5oNCjWc39v42hpLYCj6amJk52DZquP/LNfv9HT1d1qu9bTYNs9atRlwGEhVBmqSl9xFNmmCRuGdQg2h7JoakLADxGkLKuEa4KgZWoDCHP8iLNR7kSzqcmRhCpJNA55SFZRNRskLMfCvLzHC590RYLivF522KwOuzVNMSEAZAXOtlRZtB0AYSgKtAwXtGxRRHECBhEKxSVRXpyfinqoQVem/cLhSVnXzOW1gwDn4VnMB7m723uiodvi8ObV8yOjuc219fHpSX9uBPf0e09Xmr0uiOKgApouiCAIDLsIwQqphCk3TAN2bJuiMQzFIBdBXcs11ScbndFcKl/KR2KxDMNMjmVj3Z7c6T5dWjs9NTI+Nmoi8OfLW2fnZ8+CUDKXIEkSMoGyZE0FA7ubm/MjGUPTAATEIaLaV2ia/e5vf7UHuMGx1PcTv/7Zj999urqiunr64qUXUGykWi8cHU2cOoXDAAyYNOBamn7jhStXbsK93qBcKPfa8tKzHYHBbFVCceb//nf/udMazI2mQjjy5Z2l6vT4mZmcTxxAjrO5vc8Fgg/W9j0MLYqSNLByqbiPAEuHxXAiEoxHVcPEYd1sNg3NZDy0j4QKh4eQY0+eu4pAzu7afZxicQfstQbeEKMYhubaCAL3Wg3M66dHxnoDWUUdzaxw/qh/ZhzS5XGxDaGYPxhu1iskYPU7nWQy9s//7B8eFFsbh5XrVycYCiFIVNX1YqksdsVBpXIql1LbLRfGaUGIc6HnLy26uv302fsr9zbiYf65Vy5N5oIWgOguynj1QU9CaGbxDH7pwqV7q5sBv5cjyZFErDaR2SrVxeODxcksTdP9QStLIEGftya21h8/i1G4pYgWhA9kpd7uHJ/UEN1odprJ0dROrd9w8vv75WHfuvvFWq3axmlCUeRM1F9+ugG7wLXL508K+eLj5ZOGaHJhedD6jTevUzgmOqAOA6ei/DtPHu1DTiodGpmc6vQG3V7/5qXFYmOwslOdHY+G4+C3vv16sVhOZ7P6sHH65ed+r9uMRlKaDQ36LRIH67WuCznzz11HWPrWysGDe88WBQHFLCGeGvP4xv+XuWKzef/BqgtYxf09FERJDyv4GRRBSJKRTXuvXCV9vvEsIg41L0uHUoE3Iq/cebQst/sXr034cICgvaVme3N55avf+sr2Xv6XP3tPFrvddv2FS/OTF+aKtabY6n792sIrz50uV9qMEDnpD4aa3S40dnePJseyY1MTswvTCAjfX9r6+7/+YWx+hONSf/2DdxDHmB4fiUT9luvOz00yHs9H9599dvfJN996M8SGYjE3mz39nUjkT/67f/mDH/zoi9uf3zw7b1MEHwj+ztVxC2Pab7z8zp2n3UptMcSx58fyqvHw7udmf5jLjcQYPBMOjOXG/NFYMBp3TPv+o2f/67/+dxevX7EH6kwubprmzx/uvFurfe0rr4wuTNQqlUdfPIE1nWBQjmUgn6/eqCbjAZpkcH/U0VVO1weVZicYdG0dRLBgNILYDqjLLoj6kiknFDsbTFR3DnvHed7Hbi6vtZ8+GgzUMy/dyCzmps+NYQzz3PPXgpHUR+9/+GRlLbm4uL+1s1etFR9tLmYzKEMapta29d1WbzyaitBsNhEcmRstlFqdSu1oeeXM5KiLWKoOyop58fyp481NwNCVTkukka4kkRTdLhalRmPPtUxpkPF74xG/L5n+aPndqWQikYl3DfezpdVBuUAFqPhzZ2SUPsznGcSOhv2qpq5tnYiDfggHWp0WIvdH0qHPvmwC5cJ4kKIkJj2WO+701G4vwpH+II9j6GgoOB4KIL5ciAehWCpWqrUPdo+216vZkTiH4V/u7EIgAgOoaCnKyRECunyA5wiucXQsDvouAiVj0bmFyfPZMIGhlW53elL/8ukmHkpcmx03TBOBoPc+fUh6PUGBdQHLz7ICDK7sHqnN6uRk6tWXrngd6KRUD8dDgKZgJPPFcl5BCU1Vgzwb9JD9gVgv9yRJ8ggsiBJzZybQodrsiSCGJMM+ee+kUqjQ2f8/QfABIMdhGIZ2etvZ3nu/3vuhdxAsEIvY1C1bdizH5dtJ7PjHjp34J3EcO4mrLEuyKiVS7CQIAiBAlAMOd7je6+5t7312Z2an/fdsBq9jbm4tND4MWyUdRbHVeldHV6HSTHw+R6tIldGIiLKsAIIkShCCIxgKg/lSw+mRCIQAERgnCF6WAJJEVCqUwCSu2eF3kwR6azfi6wg1mXrksAEIoklLdwd8Da69+eRJnmn2DA9xtYbZZiNVur1YQkdT1WqtBkJevzd6GLE7TMl0Rqs1FuPbECSpNIhSqe/MLqqtts5T08PnT6hIJJXICwZTtz9A7x5oIEGjtClERRDo3MIWrFWzbNPvMB4/MdjIlaL5ViLfVFOYSpBNENA9Eu4a6IEkCIUVlSJsrazZnHaSVPX3h+4/Wgp5AxSgnDhxglaTyVTCoMHdva4K0+Q4UVJgo8U60I9FDg9oCIBgDAXhzu7OdFMsYFacMjWqOdhEEhzGSnKz2lLrVByMNLm2GdcU68jCeiWSqGCAcri+u7q6f/ny9PjpU3srq5VCYWVty375nJrEc7k8HQj53YSGxGQClxGk2mS1JlO1VHf6XK9/9SUYghQQjWTykfhywOfZyrBjPaHBgR4Ej2ooTKuh83Xh5qP5gM+LEpjECnyLU6FgW+JGuwKbkTgnQRjDur2esMNudhqrTZZXZAOqJUmcMlk9JvYPQoH3P77V0deNE7BZre9FUb/XiQmt9bn7fcOBak3cXN3Vo7jNZ6YIlEllIgwrQ4BOEfu8nlQ6yVRK5aaUbQGb0byBrAKy8uabN5q1imIR9qu8WWuYuvR8IldIlaC3ri3mGgykKDvpxpeeOUXLfCoet3jcCowMjgy2BDno6ZEl6cUvPseUm/VWe2Y+7XY68oX8/mHU53XJOPXeT94qNzjIY5+e6EqUagfpsgrH//Iv//yrX/mNSLJIaVQSKElME1BkisBBBYXRViyVZWW5Uq+fGBkoZIpOg0aBQLvDWcvXFREeO3lsbmmrLYhj/b1b+wmvx+V1GH/w9puWF599vJW5t4Ps7MenvabJ88dlTGWocbUWRzebC3MLIAwYbOZMNur2mClUwwOA1mZFTeYUrHXrLCJ/lDk88NssRZrP5LIhp9yltxlErrQ4HzOovRfPhQJ2jc3carf/8N/9xvzDlaDXjhPYTq7wyzfexVDo/DOXfWFfaGVbVIwXrl5iMdhhdz548P2w0y20hf6Rsa7hgVSp1ixWGtU6K8oESYR05MaDOUBtAD0OK4WFXLFj/f2hsJ/Q6iaPn15Z30vEjzo7wju7MbdVZ7OaWQ5W6ajOoZ5qoRIaHl3d2+voC1E0tRuLN9oCQGlzOIXK2Mz60W46X8pXOu26oZEegsSfPTlxbqRvaz+OkOoSQi/Faw4rAsMtlmWevXTqK69enV3dkXAqGs88Pz34+q/9ymo6J9SqKr0mHTkCMQzgWVSjV2i90Yk5FMH64olivuBzeiFAVqvpYq0eb/LprchUwO/3OyUcyxQZGpS8ZtxIg6zOGsnkZ9/+dOjU6ZoC7e7tudy2ewubqMB1uJwypuwepQVav7V+QFTiJbPR43J5nHae1gM+S7nUYmq1Zqkw1uEITQXtYd9OspDb3GnxbF0Qfd4AjCL1al1r1RXYNrIZSQ53h6tKu6PbN9bl6vF7ABWpSOKg16oz6GGEjKVy+/FsIVNhOb7ZLBWjEa5akbVUVaupVJkC297c2pwY6Lp4asJvouqSMNjXwQMKIikfvnPtzIX+c+OjkVh2IGyTeRn6JXvuRK/VaXWFA26TLlCqqPQaAsbW1nZG+h0wiXl1alESWwhOG/thpsUUiwfx3NxW9MN268zUIEHhxVy2I2A6f2YqW2VsNj2FY09dONVs1rVOS7XB15p8s1RIMy2L2QhzLYPJcLBblkBUkAFZkgAQgVU4TShVlg1ZTG2JJWgdAUiiAokAUqrJC9HK+JlBkGMtGnUtm9CZDDBFO/2+aCwFUKq1+VUJw539vq6Qq5DMGS1OuM2QYpMidbnEERc78B2bgGiKb4sKgpXLFQ0CILCkUatkjT2XLe2sr3V2931w7ROr0+bxejlFFtqC3aSHCLIGoxJMul0acWW32uIGAr5qOR+tiCJM6+xaAsnVKxVQZx08dZLAYQDCtEbtoFXP1BkYxZLZvMGgZPJ5vVE30O1SBDFVZmAM1usNKgr3BbWCwO9Hc41G+/H+PltvaoyGroBb4FqEVh/LJLN7UZfH4wm+/s6b36+UG0GPr823ivl8vdbMttpmgyWSLCc3KolkWRHbAY/d77RvbEc++eRefKTXhiDvvfe+M+Df2YnSFObz2Jhyzmag3AFLIpGM1NqBYGhxZSdbZzRavc+gdlrULVba2t43OKx1CEykMhYKhADZZFBbnGahLSYPj/j4boVv3V/Ywg2Gs2fHTw33VhsNjdbSFuQ8195YWTPQZP9AXyIZh3Ayn82OdXoQSJIVEcQ1OImn9rYlkD114VLisMhyLAXJgMRZXa75ufXOwZGhoaDXrkUQSJQkGEFqde7ancexcqtlhGuyLr4aW17bLZcYs5bs8uunu9zFahNC/aUau5utHqQLUr11FNkPdfeKWhWhUuMKuBPJH6ZKl178Qq1Ri0WTepNJp6HvP1rZNjvmK1t2nx1AcY1CLEcLgCFj0un7+7pIAmSa7VIuz4LEVrqy8PbnIbe9Wao7LfS3v/XaX/z5f/iD/+dPCs0WjGAAJHJCG6bpIi8KQhtpczUUXG00C5W6zmSEIYxrtoRiVse1VlHJUTRwhZIeg1S0KpkvVQjiq7/6TQEAjo5imzdnJEpT49udHhtP6ECESBQyDb5diieCfi/Ht+8+ePT0xVOValWCsd2DWHpjdcxCzc/N4Rxns+hDZ0/VZUkjw4P9Q8l4fGlx6cuvXf3Ka1c1Go3e4qy1WkubB5Vksq/Tee70IGVwVtrs070dF6cm//Gff7SxEe3o6nabTTqPPVco3XnnnghgHQb10GDH3k50fWP7MF8Qec7jsmE4WcqXaJp69ssvkCrNnfuLC8trCM++9vQJm89XqFWROFcoVEa7Aha9Wq/V6iiMwIlGi01mCoXyMqQ3VAHkMJ3eefj4wsWTmMFUboj3Pv9YhZMIz+hOTvn7hxqbUSaehg1U5CDmcFkJipRRuGd8ZC9Tu/v5g6F+T7VegwGEokkCwww+f5jUpg8Pf/s3vwJhZLLG5DdXez32XC5tMFtylRrRFuqs8GB+Vg1KQ/1hR8CPIyClwUgU0KmIp8+eRBT5zvXbnMXQgEkBgDCalFAQVWtxWmUwGFiuXT5KxhZXvRrEbTNoKdjvtKxs7175+iuLq+srs/Puri6xVlH09o10njKaK+U6QdFyu4nDKEYbKpVqMpExm/v2IyU2ldfqVSJOzM8ssBazxm1Lbm+fuXx+bmYG/J9//+MWy9ndZq2K1FjMXLPVqjNGNQUI4tJ6BNJQnU6tSgE4Xmy3hFgi/eM3b6RqDX9PqCfs7XDYGpnSdjJ+6dLJeqPR3eUeDHj39vd3Y7n9dLbTbevp7zDaXPuHCatFz9UZCEAUGDLqdRiGAYpSKdVQCrWZDLMLqxoV4jHoaFqF0upqrbW+vQsDSshjh0Rhc3nr87uPEL166vgJRRZUamorVmrBwImhUIddRyE4wylrmztb+xGzzhjZPdjbO0xXqsdPT45PTvR57NffePtHH3wKkZBZjWjVqFUDGwi4L+wiINlsMWrUFK3SKBB9d6vyi7mooKKHxoZOhr0w1zRotLfvPrJ4AwYDLbOsXquObOw2cLAz7K3nKhaPz+OxFUuVcqGci0bKjfrU1PDuYXorklUZtSNdXisNdYXcpAIcJEsqCmdFZW03fvuj677uAUqv0xOyw6iPl5u5eFoEJUxj6usOci2m2RZXtw51WjUCg41a3WPW9veGSFJdyBbtFiPPtXkIwijUaaCVttRk2zKgJFL5mzceuEOeb/7a67OPl0SWN6txIwYXS1Xf0LDb5Xx8b4ai1Z1+J5Mv3p2ZU9utU8fHDvZ2m+22z+lpsILUlr//g3/IJLcsegOtojEE5kBkYHDQ4/Uvrx092UmDBOpwWKaH+3t8HrnJRPcOI9lKqSm0GwWLy1FieanB+O3mQJfn5PS4CicVvvXprbsNRjpKZY729oP9HZ29A9laHQCRX3xwG4Ikt4E+OdF/arT/40/ub+cbqIo61hfo8dkMBjp+mPvo/WuoUUuaLMf6umqVikpNewPeN97+uJDJuVxOk96I8KzDSqOQ0N3TY7Xb2oKcrws1jqsxzVgiHtuNEig+OTGiJoHI7mYsnkuXhUJbMXvt/V0+Qmh1u5wAIJp1unSu+s7NRyhGomzT4zAli9XFtSN3V0CLtJ65ciqWLNAamlapFtf2abVOyecdFNyUoN1iM8OxdrPOqaEkBQRUpFmFuXWw2eFa3sv/n59ebytAo1DKxBMiTEAKN9ETmO7wkhjSROGnv3Apn0z/5Gcf5LL5Ql0olYqowEgKDFFER4f3t379q+VM9o//01+0Gg0NTbfbIopiCEbACETQJIShEq5S2ly329yqVDiGMWpUHV6rq6fr6osvON3eWrlWr5Z5lqFoKlWROJ6P7u65KVgkiD/68783mEzPvfqSyW5WKWAxlaIEztzZla3WZ2/ddDpt3ROTagrHRQ6HFYuertaFtd3DUDig12uz+WylJeG0up7LqbR6n8/p9bi4Nl+r1mcePHZqqd7urjLTanFNUZI5ATA67YrEk5IMCFKNE7Raqim0c412dX+bicZcHaEmAJpJzN8brrUVEMMrlZqKpDx2S6XOMEI7ncoZTIalja3d9SOnmX7u6XMQDNZbrNgWBF6qFKsOl1GGAFQRNVrDxl708eMnJptjdn07s3OwurHlDYcGujpOjPapUPjgMOEPhzgIagJQNno40uEb6AiIMMDzIgBBKI7V62wyWWgD8r21zW6n+dzIAGoypxNpi8fz7oMnhe2db7962en1QKKAgiKAUZkic2fl4OHi2rEer7/DXzxKBiymAs+y5dq5id7DBhONHF04cZLU0wSGx/cOuHo9xvBPVvcwGGERQi1wgx1Ol0nP1Osej/PWk1WEZ7/y9VfT9ebM3VUNDHm6vDvlZuQgBjSLvXaT3qQ/OkqnCtUagkC87DBb7Tadw0BbtHQmkRIUsKnWHqxs63UqPU3iXB0AQZXOyLeadptp+yCJ6HH0IJZnKJV4VHHX2AGfA6coSquGAaDFNFcXV9ELEyure4RBO+JzBPp8f+r88uZeKtFqT4yFLDqi4/nxeLxSzJU8Nofb5chVmksrWzMzD6sSKHJ9D5Z2IKPhyujQg91I32CnBQfL5RrptEltaXYryrSFkMeW2j3ajKfHh8NtnL45vxOpVKb7A4MddhKCBQhCSV0HMuId6K02WRjGf/LWR7RBlY5mIIN+uC/MNOWdVESQwUKm5DfbDRa9RYWcGggdJXPdA50oDqdKVe/AYPPnH2aKLOfUcyLQ5KGyRqZyZRqVCYtFq3HAauPOYf7uymGzzjHFxkeZKnblxAuTvQeRxPD4gBoEDo4SeovFbNDAfeFMpaGCCYPD9mht6+HeEUGqNRTWOTwyjkFaEvvPv/MnRUwTnhrRadUcTaA01+m0AEDF5vEdHqRNVse//d1vM83mQTI30uvZWll9snjQE3KEw75Prs002dpgT+dUtxdvFNbWDh8vbVy4cmZ6rPcoVb73aCbgtlJakkSx6x/dsjssk1ND5VrDaDRiilKIRb784rm9vf0bH3y6fRAbGu4DcNARcDld1t1E6mA/wvIMYtSnm6xMaSxDQ3qdar9YXcrWeAjn9YoLhVZXtzQG3/5BIrGfs7pwFYlCgGxvQPn1+JPlvYN0SW/W8qLYBgkBJjQ06RzoDfTwOxv76QzEQIQi8V6LwWVQNUv1rd2YwWxSq6iByemFhQ1mZ/cLV8/jNmM2U1u/P5MuVCpHuRrLZgzacNhTqNbHhwZ+8R/+qyDIU86voh7z3Gp0cXkLJNCBTl+hUKvkMyoVefezmf6J1khnkOjpKVQZLQEaaWNZkAIBJ222lhQCRsH1g8VHS5t1ptWsVceH+116dTWbcvT4unp7IAx/pmfwuz959/2fvxPt7w64rLFU2eN29GntiWJivN8T8PkqTZ7UGB2NxuBIXyl+1N/VD4GY0FY+uT0L42RHZ89BJIrK3MT58w6z/iwnxhPFO7PzkoQAEHH91szZY/0nJ88KABhLr1UyOZxWmXWGyY4QyRZ7u32kTm1xWDrDwZW1jR9+5yeFVPKbr79YZyoSU4nsHemMdhSWajXmIJr+zl//w1Nffr13fGJtfsngtDbqTbbZarZaKCBL9frzz11YODyKZBMnX7001tcLguDixgaOE73Dw6lCvdaKtiolDJGcHqfOYKkx0UqdkzVGXV+XQYV+5YtPOVDEY8BbqMKCcKjDbTYbIFK7fvvzU5fOI4KcO4g4hjvcnZ3NZqvI8I+jG1JbOoykn//iKGqw3vvRL7QmndFpf/xkJRuLQ2emSBxDFcVh1On1OkYGF7f2aZJ2WgzFQqbZbKoIdHRkACBVWD7PlLMSBP/1//q7r734zNWvfUGltyxsx7aP0qVULZnO1vJZQm3MtJXTI10+q6XBNHL5CgZDF0cHvHr9e2/88qirU2+ycLWa223GDZhot+TqzUKtIbXbbOoQIUkJhtkmE11Y6fe56E7/wuITLyQOf+OFzVSeB8GjVIEFEFFRSBTdOog1ZKjZbI32d1bqLYcedpjVVgMliVI6drCxsKq0leGpMbbJpnc2hgzUll7/wbXPOwPWYyemRZTai0YpFB+w6R/Ui9/72cLwxCRWLw984+WWYljf2DuFDbYA8M6DlZ2d7LNXzsIo5DBqfT3hjYdLiiTbaKJYZzGAr9ebgNtpdDhjhfzJ49OHmzuri1sVCeLKpe6hTh4GwWY9BPGsSs3V275jXZDBXr0/e7h/lM4Wao5SqWSuuI32k5Pa7u4mJ2TS2VyxXM2ktGFX19RglgPq2awv6NLqdc/09yE/nNsmFIJm0gLPiyQiYVmXxnB7ZqXHozs72emhqa2dwoPZXUStrpTFy1eOeVy2rYW4AsIbB9GvvXju/VvLT/biQ2Fnl8kZS+V/+pN3ZLY66bcXK83o0urd1UPX6MixsRG9yaAjEK7NNWFkZTe6tXlw4+FmiambHDYdglAoxJEaC1mfvfNEBsB0tm5zWUJee7VaddgsBhjSYcRWJB5Npg/XDyUI4rmWrMoudwfcg91bj5cMPl/HcL/aaMoWSuNjQ0K1pstWshyn1pDJw/T1B6sqs0vZ3ywVGK5J6LRIotJUq8luqypRZCQVR4ryw/XsYbzUFAVQhNFy+Z3v/zSk/zdqDGC5ts5tDlJEvlDPVRkMRSEY1qoN3//JO7FYmkEAXSA00OFSy7y5K4Tpdb/927+2vxV/fJSYa0vPTfU3svmGVkOpVNv7cQBTpVOHDRVKwKCGQniOufr8JYPGuLS+E81y4+curuwdYZRKZzEHe4eKlPnVsSGH2XTv0Yoeg3schp29w4cPZ4OhLlKr7u/ryMXTVVb45PNHZ0aHOjtDAoJefOGljY31t975uFmtnTw9mdQxKIgsLG8WRMnnMGprxb1M/q3PHhkM2vGewKP5pZ9/eAei6Ctnp750borGEZtN9+1f/bXPPr7+1u37BqsVw9FEtsHzbYWXAFkBSAWBlf2NVqZUCXqcTx0fC9nMw5OqULl2Z27dZDcYzNpmmxvu687n62vJjcH+3qODw5WlVU6tT2CGuz+9ZqbxkyfHuXypNtL+wU/fkVOJgzuzRBuweGyBofD0QOfweBcoKh/+8BctVDU+1mN3+odH6HK2CIHIMxfHC+mSKxwG2TbCVHwDvaVS7X//6V8+9/xz4xPj24dRs8ks1Op9Jk1SUSoAHDnK2c1mk5bUW5yRSCLg8ThdLrFUFdOp+Uql1deJr6/f5/jp8VGrlgoO9IGIShTYB4+XitVSr8997tnLfKtJa/Qf35p5NLNQZoTuvmTY6WDazQczj1998VnSbqmmqx1dHrfD3mxwT9bw+a3D0yePk4Cc3lg+32PbO0zUBF7yaTrOn6+xDa7Z0CvgXiTW199TZdhtFV4T2tkqQ2l1wWOTmwfpqcGuKbfrDCvEs7m/+fuftOut6S7Pfixps9pFk56pVsIu10DAdeX156W3P57wuBxOdx4grGra7eupVeqtlkygPEWodGYbKDcbNb7BliGUapWTtz69u7+1++KLF0Ij3Q6rJxwObkXiR+tbPdMTxXw6bLNfPHPy/37vF6Mhz9PnJyCVanZphxMlUZY+eeu9Fy6ePnHpTKpSXllcGe4JxZJZLp169vRYOpFevP/QEwq6nMbh8eGFxfXlrUg8mZgY6k2lU1arWWpzbqcDAIDVJ0sGksBwGIOQie7gozuf93T6/SaqJYHFeNzAVZVkMqhVM4j48ad3pUTk2MSgp6d3N5rAFMVsd5httpe//nVYETG+aDSqXA5LnWN1ai2m0etNrRsfX29VSm6/Pxzw+2zWkNkYCIVK1ebP//WndqdzK1WLR5I2ClDUqNyS9aDcZmqsIBcqDIgAMsd2uW2ri4uXnjknKjBNUH/Y1f1wZv7e0s6dmWW3Fjs+2llhuG636SglPFzaq5Zbp4Y7NLKytLbZFQx86cWL//g3/wQc7utIdG9piSVosVbcjGaS5aqDJvcezK6hsMHnaDutAkmmE9lGLq21a3sG+ygMYplWNJPd29hPRxIXRgdGhvpxDLbLilDICigyu7htRKFA0M1LYCadX1jdFoqFq6f6ewKW9dVdi9uTKJQ//Phu8TAZ9Di0Bm1dkCOpZLgzeCDCmkTJaLPt11pBn2sjnhM3okh8O+XyO0kcimeTDbkdi2pgRSEIUkC1QpdZO6INpwq+dBmh6EYTePvjWVTii7WW2mEpJSq35+PxaGHAbjXhZCJeFhuNE8P9JrsdhZT1xTWkHukKoUBD+uzG3Inxrkf3N2/NrkWqxdH+kBMGnXxDrletToOMwgGvyaJION/60qUJgGEfLuzWa7W7W3uhgJ1CAYfLPbu0/ZNr9zVmTeep49V6W2J5m57UUppkrd55bHo7Xb//2RoLKDSBlgF0WKe6e3/h+sPHqN1iMTh2dxMEoaZhlGk0eVEWQABR5NmNYhvWWhV5K30YzyzlizWmyYIAKEs8AQM4jPzsjfe+9tWX6vHEtev3fAH/bqKIm01WszHoNFZkxaTBGTWuxkiBqVKgRwTAIst98u7HG7uHrz7/TGcmXxblS0+dKrYFymwKEMj337zxyV4aBiWUaYZdVo9F5fF2HiWrOYWcvnp17vN7qViuVmvtJbL9XaHHtx7+3ds3nnrh6vyjHbvH6vC7bXr9xSsXi6n0D9/80OMIhzyOh5HkpzdnEYejBhL94S6uVH5w7yGuVp89e9Kg12AUCYoKTUNj3YE/++E72ymXzWw0U8jBwhO93U4Q9OPP5/TNWvZgd01kT3Z3270uBwIRKuw//tc/sjjN3/3RL2QQYlVFDMdUOAmjmCIKyWwBAmCBae6zLIiiyc4Oq8XQavJMq769lwr1hIQaYzI7BZZjW61YIuXv7ixV63/7vR+/++H17qDn9NgZhNBYum1gsXTpuTPTUxMeg+V//O0P4jcrXp9rdS+hJXGzw2vp6c0XK02+TapIXqFQlfHhzIPOwV5Xd5der+ParDfoicYyxYPIZMgLMM1GLjPsd8VTGYvFoHLaawsr7350U5GAsNPiGuk8jGVkRQkPjAgy8OXf+PLk9Nh771+zd4ZwUmOAuafOH0cljgeRNlOyaYnxkHXmca6UzUXiKavd/mjjiOcEn44qR7djWxDYFjSoUqORn7157Um6BoPIuUF/Zjum0etOnZrg6vVMNGazmr7wyouRfKV7vPrxJ7c+vXE7ksjaCGyqx014bbAiFDOFdrHYY9eOjw/980/fm//03ouXTx9sbg309CA4nUwd5nmoe2SknY3+7m9+vZwu7cdSLVkCJUGnM9sDvq1s+djx8cHubklFRw4iKAK7/R6jmcswjArCkLYQy+Q7woFyo3m0Mn/53AnNYKiSONo6yqSTCUlS0s1maS8qsaxBSyEA1x300jptJF1M7+2Wt7cHe4MemyuaehTQqkWO+f1vfa0J4x8/Xjk8iNnNFpHnCL4x2d3f0ek22+1lprm/sy8CCrebDFo1W1vVejIjdgXbAl8sFLbWlr/4lS9Hyg232y00SjiJ1AqVly5M5TlmZXM1k0wJgux36bU6o9ZqNDgdP70+U8lVVqq1qaHBTz66Fd/chevlZCo76LYBOvUvPr2t05ITQ/11QqM0GQCvrufLGkIVGOhr5VJaXGWG4DYM5mCM4Lg2JIcCzovHxwCbTUrt93V1EkbL442YxWZxOI59cnd5cXHPhkoRUHF7PQPj40+2oyBKhRwWhuNoj0d8sscVixs5sTvgqjfZ4e7AF547/8Ybb0HVisaopzUGlkVULNc90v/vfu/fYoCktxpkBcxH4+dff/6gWO+wGayTPWcnB/3Dw+lcIbW3m2oy6Y0DC4bqMYSrNSw+p9tqBvaj8fhhpyyxhewHj+oVEe5zO0x2a67eODqMzh1Ghof7RidGDD5vvVCw2c1tjb6tbXecOoEBgNNnH+sOVhotymZryLKJbZ3sCaIkdW9mobGm/fYffuuv559kE0knhQccVuS835ZpsJwk2S1mTgYbLO+y6JC21IjGPlhey9QbJpKgKZWIkRoc0EHiUSILY4iTAns8HRure4CW9HX5mWI5k8witDrf4sV07stnxp622srSY97XNlvUeg2FQkr/QKCSzLWaTQXEAoPB6fFuAkJqFe7NO/N1nxOUJI/desSyda4aGAu5vc6jo5TJZrR5rJACGfVUCOPDdpWegqIt1tTnFwDJosa0Knxzcevjzzcd3V0YzzYh5cFnM0LIIQr1LqtjvyFCBOczqJ1O/+Wx4M/eeT9TrlVaLYQk2pJyZ3bPZtAKbQGSFAiGUBCEYKzFtVVqCkLgYj6XzmRePjXu1NEz6/tqWd65faPo8OCDPe1y+cILl3SSfO292w0FKO/ubTWqMAR9+v51W3f3QF8mFc/QGs3f/ODak73I+TPjl8aH3/zJBzuFoqevy6Cggl5Lq+xbu9GNtd1PV6OWDv+w3wcwMaVeW1uOGmyO4Gj/f1Srb86u8zBGVNnofkZu7XC9PZwgWU22sckT9xYiu0dVnFAXM/VP7yxHY4XJk6N9x47tLGzsHRbadH0Mhm06PQdRaQmNxfPNWIkvVXBYHOjq5Wqtzz58wArw8WMTBgTyh4Kk1I7u7pw7f2Jjc+dvf3m9VGvDggLLPCRLEgNxOgNKwqVCHYARgiI4pqFu1J/MPJx5MKNH0ZfPTQRIkKBRJ4Wvru9UUymuWm0jkCgbdmOJdDLRa7FQeJMldAyp8xiMFIbqGs2ecKfB5lBbjS+/cmltYa1/cgpTZLtFt7y0bCdBGVdKudLd+Y1cIf+FM8fOnJy8c3cWaLetwYDGZItnDk0G2uiyXQm+7DLqERRWQKiQy+WLVRQGp4aDIHs8nizrKGR959DlcetoqtHkGZ5LNlhTIHDl2SuRVPpwdw/pCD7aih0fCtnN5mi8uB9Jnzg5LcggBIANpvX5zdn5B08GA7Y//MPfOdrd2tre6wwHTEZT/+RYIlkovXt9aXmpTin1Vr0AgBgMd0xMqxzuLMcxDW55bsXpsJ0YG1KYqlzKnP3CpY5uH6E2IJCUzqTHTo4iIPLmhzfa5fJ4yOd2e58zmnAUKBWKvT29M7/45N6N22PdrmKr7RocKAFAu9I6SpZyQkNtY+FWk7IYivWGw+JMZAuRw+hgX6eKILhMLZFlnzpxPFms/+sn93BOOHtqtAIgzlDHK7/ueeuNX9QLDNcGlFoeIhvxeN5EKSP9fgbF0ulsh8/1Ky8/HYtlIpXW/tzW1uq++9jAuYtnRJR4vLiOsi1aEEwYcpDJmzz2uiRXOaBSrTClSilffP/jG6VC/t//7rdCVr0b67TaLW2upjNoaWJibTfy5lsffemZi2o9icCw1eE+iG23mBoKiPVSGYWRroBTkHgIQGWeJ6v1F86MF9OJyNraUKffOd0PQAikyEOnJiGSWtvaufXBdZmTYwWm06ofnhi+eXf2Xz5fQpuN3/zKFww+m6DITL2hE1m0EDt39tiEW4/ZfEsrG6cvXdiuVWrFls9tS8ZTpQrjt5vHzOqOzmALI+KlKtxu2/T6uwvrbLWq1aiaTMutJ7sdoUwsbtHgisgn6i2GkQYmjzmtBh6ANSQ5PDagVpO1RrOjw4tpNDcfzNGESkQJnlAHuqypZKpvaKgpQ/fnF7tcrpHBfg2FTzossiLTZkOxJSxu7PF1ptdvvvjUsVq54h8//tn9OSFfzsdYT1+nAkFUq3a+yyUZtf/fd36WymXDbleP2zVQbREqotVkQVnSaGmL1dSmKKlRn1vfjaxtfOn5K6lk8pUXLn/y6ec378/3dfUWUyWX0wI5bcif/OdXCynhf//sXqxR1WhQkiQlASnXWloD9PyV0cxuisIwCUAOcrWyIGB2q0NFZao1V8BvVGlWf3xNtKn1FJ3eO8o1ajwvZXMlzKK9eHzYYrdGC4WjYnXtSQM1kq9cPRvbSCZQCjG50hw6c1QddGl1OC+JHMVyM+/dQ7UGUk22RIaksFeePRXZSmxns0iufHNhj9QaEUByTYxDJu1eMk/hEJ+JRSv1UtPRH3S++OVnjJT2/75zS2WkX3r6WNhhgTAqwzSKZaVRSXcOhsSaOV+uOLu7A3uR3IOHisALAttSZEIGCu0KikIqNYniiFavZ6oNEIEAGLLSlJmGAg6dNeQYVhHpXLl7tEc821uvlPp7g/V6PXe4DBms3R0GBURWVg4OF9edg70vvfhMrcaUdg8MKnyswwyK4NHjzzX14Ie//OC5Z0+fTCcFEPQFXH09QVARJVFqZvP7W5syhl9b3TWpVSYKbNazK5/dB3D42EjPsRHXYaqi0kDhsIUALclEisTxyenBbDRiRpXuy0O4Mhjdjr1982ENl375oxgHoh0G0qnT7ER3dIOBfCyxc3ivLUivDncIJH54EClnckMe58zK1lFs78T5Y7aA+1RvSK+mipVyqcQt7R+9/bO3dQRiN5L/849/zWU2CCxXqtT/7o0PdrNpCMFgkgSaOASDjVyxWMwfOzZRiuXJ5y9eunohlytxEtA7NHaws+Pu7Lz54FG+Icyurp2/eOb5Xxn8xQ/evP75bK3Q+PY3XqQRRael3QYDTeEgx+ZzdYIybGwfAjA0QqKTp07lKtUTBJrLF29//KnBaFZkBcSJqWPjFAwnk2krAeylIrsppLev5/H2wdhwTzDgPVjfsBn1UCpqNllVOpvB2+0Iwo18lgexB48Wwg4jidPReGZmdj7kMQQ9Bm/I5HSYEADw6DEVTW5EkhSh9vl89XrT6rBcu3X33sPVWqU6OtirAlkQBRogNvXUxa6gS6O3xMutGoR8+etf9AZsJrcv7DKDslCo1LOlZmRtI5/JaFXYdKezKQMVEfjSr30NVtErc0+QCBZ0AxqHxWRx7DdYvVq9t7536tSJjr5OhCSSqRQvsqyklDnxypnh4wEdgRPllriZLtv9IRKKHT68V6zXcmad3Wm2OazxYvWDN96Ty8XjE0ORaNLvtFyYHnz7+p2NrZ3pof5rb71TrLVgmgrlCqM9oXohf+7EJADDbLWhoMT8biy/f5TFgK6eXim2Z9PRlN363AvPZYuV//PPP1pdXHn12Yseu7bSbDVEvpIr6A26kf6OWpO79XAGAESvkWzUqkelctDlfnmw326z7O8dPf5s5rXXXyAIHAAFndWWLTIAxutB9GJf0KgmkrkC3+ZRENJpaExNUzjWbjImDaG2m44KRQolPXbb1DPnf/7BrUsnT6og0NjlFwo1CkNThfLGUWqgIzg0OrKxGT3KsdX6ET1IgNuRoMf+5fPj2UxORMFiocS220adZmh8lGcFmLYZjd7F9Q1EUaLpfK5QXl1eG/A7SQTJl0oUhJAOc1MSVRSxHU/pMbC3JzjW2Tk/+/ill5+JHh4cm+qR+LbXpW+hBEspBp3hzt0ZO00AOMEzddlmVGmMjbYsKxAHIctLm36zuS3Ldz97kt87nDh7XK6VUaNm4zA1v7pbyBX1Bl2H3zM+2KPT6RMMG11e7/a5ayx/d2OrO+jPHURZCaTU6jaggA2ebUvpZLa7K9jV4Ws2Ws8Peu/dPpKyCUpLCi0bK0sC22426vUWHyk0hXqjx20KGjQyhurUdFmjW9+L2nxeDBB7rTpOTaoxoFyqgH/+L2+BIHz73pqZJNRqimmwvMAriqTR4aeO91Oi1IZAI0b9/XfeJJ3mDputVGC2ihVTh9dnMB7Mr2CEYrMaEAneT+XbAq8nMUQBXGEXxLNrOzGn24WKoFFPypKQbsD7+SpKITqLSYvjMsB3h1xP7q4gBCAoUK3ahCCAhKFardaCAQCGMBCSRBmAEB5ACTUhV2pMsaBICo4j5yeDlCKApC7Y0yFIbZjl11e2ixAaDrk2d6IHh/FEqQmDMMizKEWoUUxNk/F0lq+WJLbJNeuy3AYAkFTrNWpST+MYDqMEhuI0joKs2MYgrNdtOXtq4PyFi7lCrVyt7yxuxFuc2mZCMdhntRdrLQpHXBTKcvVqi2tLIMuw712bmTp9BlHAni7H6GDnRx9/TqnVKIrG6g2p3fbYzBoMAhXZYNQLsFJlWhSCQHx76yi3sbVvoUiXyw63+Wwmc5hr8UDbb9P19vugtvzJzKq3s4tpMjQM16oNp9XkMGt6u8J76bzPZ+2wmzfmVlqckM1XFjaOwkPduwdRUeSPTQ4b9QZeYMMem5bSzjxeyTaaNjM93Bn8wT//cnknVhJZQq3649/9hseibVUbP3n3Vq2tAKKAkSqLFvj2N5/3Op21TFqjpb/zDz/8i//9rzhtMJlNbqu+3Ra3D+K1Jjs1PX72wump6XGv1ykIrWKJIXFVsZiduXXnYD8KoMTdW/dt4ZC1J6w0mnO3Pjt37gJqNvmd9vGp4VgsNtQbJnHV/upKb8h+FE0xIgKp1aIoP1lZO3vxpB7D1BiIyVK60Pj4zqzZYXr5mTOFbBECQaPRfOvWTaOWVquNtRZTqlfDPvvxkd5Wg802lLnVLZ0Gc5mtvCAzreaTmcdj0yNFEdvfiVGYNHlySJDAWqP5+PO5ExMDx8Z7QAR+8GipiZGjvb1ypRzqCjz66OPVuRXjQF/X6LDNZhbqleTuHkkQMq1uCsDC5w9MWu2VV188ihzUKlWT0dA/0Hf79r29g7jP17Ozuz3c4xoe7FM4dubBTKPZkLVGs9XuNqtUtI7WGkAYWd3YBRpFDUnEkkUZw9OpVNBpc7htpTp7eHho0NGvvvLFubnlZr25srVLU8QXnzlhshh4Ufn5OzcEWXE5XfVmKx2L1MuNvpF+kWUnxoY6Qv5r166nCqXjx0+WK2VBEHEQNNKU02nTGrVVXpJESYUCICAtH+RRSUkcJS12m9VuWd/d6gkF+jrDh5lMMpv/8J2PrCbThQsnSYraPoxlUlm2yR0b6XF4rG++8UuLTtsR8pIm58/efEevM/rCIYPFQIGyFlNQDKFptT/UWW2yq5sHh5tbE6ODajVRbXGpWGZ7Zc/iswf6ux4+WsRblVPHxkpMs8S08/lSX9hPoDjHtZbu33nplZcyZWZ1aze+vW9y25yBULvVDAW9Fott5cni4szjvp7uh/uHuXjixNhAoLtrN5UHOX76+CSKAsUqg4EgL7S1ZlO9VlFqFQoESZoSJRkhqVgqOzA0NDO7nNs7ePVLX7C6LNFccf7Rst/vNlqN5VwBk1hMqxOaAk3iWhXZEKUHC+s/fudaV9fgQSprU6EuvYbCgYuXT8Io5rRaQQWq15lELGEw6XkFlJpNtdX86eePp4LOsemhFCP+5P98ry9kf7S910xlv/X7v71a42IHUb0knxoI2nye//ZXf5csVC+cnLpw8cxcJLmyum1BlOdOjNm8zkaLhUTRiCu8KIik4YPPH8LNRl6BirkaRaIC13DqtE1O0mpoRyiQKVUvjw2q9Nporsjw7Xff+rjDZpgc6tbaLc1yyWKxIKpWUxD4r5zpMtJ0i+druepONB4YCHV5bQqgqGB0O5KePdpJ5jNnzvSeGuwuHqZ1MWI1njysFU6c7rKS2NHG/ux2lMWx586MdXkcTKUuA4Ber+0MOnEVKcmQTkcbVdSNzxZWVo/MHSGeZ6v1RjKT3lrdPtza1Qf8lNGkIiE9jsq1popQNTI5AZHKLS6fSau9trNjA0MuOyq5DvdSS/upbLPxYK/SPdXNN9jlu+tMqQZDIk2Q5Uo+fZQmQIHgOLUg4gQkw5LUFtm2HD/Yx7Uak8kq8nytBNWrRRzFURjmao1CtYRROE4RCFQWRFmElBeeunBycuDyc1dq9RYnSHab1f+880c//omZsB47fuLmnYWFrejE9GC3ryO1sfNoaRtWkS+9+tyVp87OLew0Jcjsdt95uKKmMZIANw8LN+7es2lI3mNPFcrGzo6gk9ESGEqo/d2BfOTQpKLDLqvNYqJ0urDXzTBt4eZMqd50WE1bG0ff+PVvpGrQUSxNqygVjuntmN9lN1r13o7AZixXaiqKisZcLq7BPfvC1fDqOgVJlcjOdq0BqiimUknlChabgUD41YU1c8Anyko6F3vh5SnPrOrDj+4O9wzIbYVtcGND/fGN3b/4m390BwIkSmhD7lYbjqQKOlq7n6ufeu5Fz/t3ZYwePnbMN9DjMqgTGxvXr302Nj1RLZVv3H34ta+8yrGKAqF70UQmnTh25ZLVvtZutp65cNxsMn//h2/srm9/8fXXHaMThXzWZTV+8OaHBo+9q6/7ydziUTxp9jm9g8PRvUO1Qc032anBHpDj2yACabS4irCp1DotzhULjUqd1Gg4nk+kc067HYaBXCFHy1L5YB/rC2tNZpMVKawe3H24OD456HOj1VrZaNA+/8KlWo25c+OBSkVH94+S6RjTlsc6Q1IuV0nloja93+WwUch2LLLTbAVt5vjBkTHc/cr09C/evfnh3/6CrRZ+7aXLp070m6yOv/jLvx/r7/rVL13lZXDms88JjdbhcTabXImTj505Y9Cs6ElCqKkTqRKAH3V1uExuq0/RZcpsfO9Qoxl+srPpM1vUJIoKbVc4jNEUpjNhCKTSED6PXwQBGmGT9x6Wiuj80hqCgB6rhs2gA8fGSozYFGqUivQbtbsHkWipWM9Vzl69srS2zpYqx09OQwjIc8zlpy8srW+vxrJWHWnSIjaXs8y0N+NZUxtoNBgQBLRqTENRTLWerHMH2TJVa/rFttRg7rz7tu83v52MpfLZTJfJaHYYmy3u5u3H65t7Kpsl5DLVOVYuVL/40vNtUXgwtwQ1hLsLG1qMGCnXSJk/NTGUJ3C310YQ6MJu5Pr1J/vLqzYzava4LZi9XGlwAHDh+cuLm7uffvZ4Z/Vw1K9nBCBZaH340a2g026xmGgNSBGkd2wy0wYIi9XPNLs6ws16XUWSB9VqMnYEA4qM41/7vV//+OObXR6PRWydPjHGAEAfjiaSmWIhrTdZF1b3xvx2s9dVKpZRUBTUOgWDQQhdW9l0D/QDGhMgtI8NdbJhN6SiWABVqTQXr1x4srCWOVxia+UrT59uKkq+WgdQmTLa0+my32wcCAXm1jdwRQqaA4ntg/Do8PUHq2ENZD41KcIqThTNRjrkMkULje14VtLozTjO16pb27sGi/XffOsVCIBOnD0pNpm6SnP9H//Or0YDvV0ESWCA/F//9PefbO6XMxkZkCptIJ7IEhq4XCl3DnYXeGkvmg64rGKpiujQbKYQ24tIELU2vwriyHCPyxpGr1w6UyrXRZarxZOftAWTQY/BQKXRmO50lTLF/f2UC0KTxeJOLIuEhwNcq6UmUESCkCbodoZsXlOZb4GwIjfZhtLq8lrTG0cYpi5V26kmSxGYxDeOdzkagOB26QCGtVCoSUUjHpvZYkJBMF5jzHrdzz59pHcaXn7qJCpJjQabrdTCA/5/1+Mp5Ou3HyxXZHEo7NAjeBdJppg2VyiSmCLp6BbT9Dks/RZfTRABGYjA2Gq9FurtGOnxNmqNSrWAR3i/06JVY06+paYRlcEKd7poCsYUudKsoxSJIVi5yh4eJTlRyJRbtWo7k409e2F8xGe1GQ2Pl/YW9rDAiaEOp1USAJOedpu0Nz+7/3Bt6/yzZ/12y8P5NWdneOT4qdXdZKJYCnqcMkHdf/io//hpm9X+wZ3Hc/tHPpteZls7e/sYIIz2dJYYppEpzbT4NMOOdHg31rfaLV6Fw9vRlATBL1ycNpmtCoYTiXSpWrHZzB0uB0pp0oVCXRRoErYZdVyLB1G+0mJ39/YphBub6vZ2hJYeAY9ufs4kjzQ0HQw5+0NOi1GNUHpOFqtVZm7rUFfnjRaTRkUtP1x479q9oM917sTIy19/WQUTb1y7OdDX36vRLC1uWm3OnoEOo0GLk3ih2uzu9z31RR8vE5QnYLUZOv2ux5kSH+6/8pWvGzTA8YEeCMIKhVo5lfAF3QtP1hAF7bDbDL5QLHGEKaJ3oKfUkjp7uka6AxoM++fv/fhDkw0GgIkef9BK+bXucqNy8vIFC03ncoVsufwH//4PKumjNoS+8f6t7v6eU+M9RDby6PHjnx3u9w8NDHutZgLLZ3KH8WThKAkhqMdutFMEIHJtnmTZdrFafvrMMYWtiS0mfZQ0OJxbOzsDQ/0YhvKSNDQ0lOGkmdlNf6Aj5POFusKjIbuNkFUqqqwHZBDU6WhArT139SLYqNtOD3O1soiSoM4hYTSuwcM+j92it+rHRwc7G6yC07RGq/7g/pO1ZCFb4dXt5hevTNpMlFpNQoDgMup5TF2hTNvbW09dnAQF6ebcVrzGHhUZEpT6gx4JJwC7Tcu3SRSqNVo37jzu6/BNTk+985f/UG1wRi1t6wzRFFbn5fWjbLnekqqVrc0dWQFcrlgw6PN5Xb39XRLH0yTJtPiDVJY0WcoNrpwrBYM+gKJ7JidpiwUCAZ1OS4ASgfTWZaAJQGgbqNYYQCzQlPre/KORrmDflTO5cuP7P3zv0smJciuOq6hUJiNzzWNDnf1Buy1TrO5uf/zB57QiTZ+YePa5C4RapSdR2qbnAgEFkglASe7t3H33g5MXTweHrti1qrasNAQZgbCDrcNsUxAlKOR12Y3aoF1//urTT5Y2dnajVre1VmyIpWQ4aDs11XOQSMV39k5PDKJOk0qDqwg4vX+weff+KDalYyp6CtCjohYSopu7I8cn1Sr8IMpce/dfvvKtr1dwVTKe1Avc5UunRQiWZYlVQJyifvzeLRpSTk53y5MDTRksMUye4e5vHlwgqZ4Ba6NU2lURJUHQA7LVaf10af3x/fk/+NbXCKfro7tLeC57+U/+jaTR5NLZTDJF1KvlJh/LN8FyyadC9N6OWqNl8vlqbbDeZPLbkXqtbqDQX3ntad/c2uraFg9JE6dGXHbH/t6B1uHIsQIPcksL62fG++ItIV6qymLbjAHmE8Miw/AyKAmy2uepNZouFaXWqQ8r1WefvdDa3qFJajcW0xgoVKfJs5wFhvC2uHrnfr8GMSkcUiiALFss1XZXdhCGbQmikGoAENblc1oh+def+tWVrX2z005p6HSlVizUeuyWL7/2zKP5pXapbHaZ1QaqJLYHTk0VUxmZZWr1hqbJIvfev0fRmAigoZCzy2dBUcihECQL+LwuvtKqNpu+zo5jVWA9mRkyG6RiS++yXDQbZERm29L+VoSliHNnjwvUKmnQ6DQqAMMhHO4KOdFC+aDOpPLFoMMO1zgIgI1akmFYb7//ZZt6c20XVWtcPsfwcFCvUpeqdZNRf7Qf24xGz52ZCPqcsiRVilX4NfizT+4vf3J37RYqm7WvXTkzNT31iw8f9AwFAw4Li0CoJAEMS1IoimMG0GzQqRlOMnPs9IkBA0kuLm/NL29bznYGezv9XmdfyHU6lV2ZX+ro8FI6moCxdIGpK8C3j09+KZEEaJWIqcyB3jJTjWSLH773qcZq1ht1rXq9mMgszC5fefrS4ic3S7jqqaFejdLmmIbeZrPZ0SAol8q15fvzIElHScpqNVpJpLC3X8onMIMVNjqqPL+6vjU7v/Tc0+d9VlskllrfuicKbafdlM6WJ8YG243aQTQ9u7Q9Mtb1xS8+Kza57VjcGg61Kvlv/taXb9ycfTL3ZHCk3+LyFAu1bL5QKhazhwcWq0FkaoRRf/r8qVA6f5gtpSrVkM+9cpiyWy0qAkNRWpfN3fhsxtfpFVTEwc6RFkYLubLL6/R4vffuzqA8/3ht94cffUa1eKdepxr0mt12tUqzubl1bKLPbNBHD6Ikbf6DP/r9SDQZi0T3M1nIqG0+zgY7Qs5QyGl3XGXEtZW9WqsyNtTp9FowFMneut/Il5psm2lxHMcTLnWnZzIXif3bl8/ZA0ERxRz9HV8ZG/788YbXbTs2EDQa9aE2vPJ4eWZupbsnZFdhiM2q0upaTKvZalIYGuruZhols9mUfP/W3fuPJFE8SuQEFPE5PEeprMduWVlYuvnOx497B/fyNdoXDPS6xHb7xgcfdXR1qk9MXPv0/vUHT37nN7/kHRxkWk0ERefvzm3dvzV9/lSqVOcU0GLQqF1mQAAUQUjlMsXNNZ23o1lv7e7v6d32HUHF6YtXpr3Pv/Tsn/7Z326tbRo15K2j6OSpE9//px+BpNbvMb14ZgxtlhaeRCORDAeDRzSqRkFIAhCCbPLsyGBP/CBycvQKjBGkWr3+5L4oiCQAdXb7qumDYixrlmi4kNB3+jUECZIqgedwSMpncmOTIwgCawx6rVGXK5VLHOdwumAA2D+K+a0Go9Wa2DtcX3+gwolTJ4Y9fncpkY3fu8Ntb2VTRaot9DvM7968q4dAQOATyTQKImQb6BztEzH8ldevPv/MKaNO1+DFx6vru9lbA4O9v7hxW0vR/QFb17Gp3/jN18MuulDkCrnKsePHW7JSzec8Lttv/cbrC48X9SJj1NB9g90tgfvk7iNeFCm9psHwdUqdgZHqbmR6amBkuJvlRJagtDqaF3ir3Xz19asddpPPQucEfmU7oba6KqBAI8Df/dO/nhjuxdrCZEew1uT+219/Z8xrxwHIbrW7vLYK377zcJ1LZuxqrM01Gw2WJREVhup1+geza4WdSKm7a3b9INjddbjwZOj8MZZvuizqb7/6XDuTa7WaCt9+8PHNZibZ0enBKaLfY/F7LAzDgFKr2chXKhVf/yDhcqfq/E/fvJ3LF716dUCvcrjs6dhhT2/oW196YXuw9/6HH3e5jf0nh0JjnatL23du3nd0df/yp2/r9LpkMmPTqhLxuMvjhAhUTahQAEgk8x/fX80dRf7tr77s0qh5ToEbrTNPXRBILBaLH8ULWLHhwBG5BRpJYLzPWc0Vzp4/H+oI7PPgT376kRVF8ho9racpNWmkVAYNrjXSgW5vYKz/7u1Zu8vVxMlWuiA0KvF9odPpQCEFUmu30uWFgwi0k+t2GTkEbDXbYoNDXFYrZaJRDGca9UKVcToteo3BRZOUimRISgOYuRZHenTf+NXnFQwjcARsS4kcQxvVOCxpDPZGm6cdzktXzbl8cWFxI5fMKmJDHPaduXqSerIJtniY580aSlJk2qjXIvDjpfWKIKSyJVUNSKYrw92erq4QI3KMyBuM1ISmQ1KUWL7W4oRkMuV3mi8+f244nSmlKtfn1hKVpiHseO3KxE60NL90IChtm4V++tQECCgIjqOKspcplljRQBCUTkujqN9p7Qj59SbddiyZKpZBBJY4bujMKbVaJfBctVxyWNV0ud4AEclitRi0u4fJMgTaPY7K4cFT/R1NCCEkQI0hOi097RnvHeh45tKpN27Nre5EX3/5kh6WapUyScIqDJ/7bNUb8voD3thePMvWpp86bTOpp6+cwiA0eZRZXjpMLO64aU3Q47LZzLdu3iMJwuN3QQAItYEq0xJEwGI12h2mfKUBa3QSzBJknW/xAkisbh+FQs7u7iCOAkfJVCad7+7w7qxuZLK1wp1HBrWGd7U0aqJRb9z55I5vpK/d4h/NL4Y7uh9tHYU9xq6ugNLmdUYNjODJfJ5XUS9/8fX5uceugOs/nfqt1d34f/mz/1Ut1o89fbq/vzMctjuddpKg05VaAzcms0yk0DK2qxilNnscGot6BBolVTQ/PBjs9oMsc+/mTYNe/Y1vPt9g2FKlXNaq4omkxWZJHEYsXvfKbsRhtyUKRWdbRaJt18TIUbo6u7hqUeNaimi2hFix0SEhNEJp1FRvf2ejzfoDHrYtwRBk0msFrZpvC/lCKZrJ1ZjGToa5sbgvAeLwcG9Xp5ep1BBEcbvtdMhjdtrThWpue4Ou1Jf2D/2mV31mC8TLhWT+P//J//qVr7/cLuWbubwCiojEsUxzcHJAb8JrTIvEJFFqlRlodm1/ZWv/qdNTsCw899ort2aeEHDzT3/na22O++7P3rz2vVL1//33p04d7+wJ4ghmpCmTWZ3N591qjK0mX7t41RMKiIoyMdI/MDBw7fYjGgOevXL6T//if9//7ltTxyad3V1Ao1nixcrWZv9A38tfeenB/OoP3njvyWGqXeNPPXU5XShMHT+Gym2/RR/PFcNuiyy3MaD/9qd3Xv7aawhB1OsVs5qkYVESxOXD9ML8PH16cnhscFABglbr7fszn9+8g6pV64epM0+fM6hoi1YzONgZV6D1rfVffeUZV0dH5DB1cBDtH+0TZdFMwSQOmgcGeY5L70QCfm9iY1UqOrbvPrQbdHplGGy3+3v8T710OZerR4+yW/sRDEXcVhMLwlvZcvfw2MT48NLu0WEyr0IUl5NUk1Sd5+eXt9B2O7e69vxzV3KlWq7WimXq+3t7v/lb35j//K5Kq81zEq9WiZQKxzGj2DqI7EdjiSvPXr564cT22vZAZ/Dic0/xCvClU2O43O6fnv50dv5Fm1FSkHo8Mea2TJ0/mc3lcL3+8zuzQaPm+OljehWsorDZ3X12aflXTo4OPX8u1xIIrb6B0FKp+srVS/VafWC4F/l65bMPPorvrNm9XtZjLcO0xm4CCukLF8Pza/stSn/v49v93WExHd/45PbI06dNvtGZO4/OTHaJglRIpEwU+s1ffT1VLG/vJ1kA1BDE9MRIOpP76uVjtdV1HY5prEYC00WOEm6/JxWNhcNBIZl8OmSMeQdm1zeJ7YgNRc+PdAAUmVcQlVbvtOhtJk2LqVdKZKJarNYqH759XeYk12Gyla+f95lUXgdbqIw6HFEJEHUaiMQIDKrKWCpVnNuMJeqCFlbCFp0t5G3LsoZWlQHozRuzRKUx5dTqbGZBr5tZPFDKfIfDiNhCDq4p3tvddwadOhCxwSQHIZlCHSnVW9UaQZAQgiEIKkNwPJUOB70aggRFmSQolZ5srid9fovVqN3dOPzuL6+dHe3tdw8mMlm2pby3uuC0m3UUiBNgusQdlCsmWYCazbDDlG8Jk8P9fKFaarFGr7NQqLEtweG3knaL0uRi2UKslI1mil6H0el2ZRNpQWqPDQc5WZl99MSAjnf7PPZmY3CoJ2Szza7ttNtiNJ4yex18g91c2a03eLfPpsgKEvb5B7stRtP1OzPlFp9LxkrZAqkiD+L5AtOY7nSXY2nYZtFr1GuPl8w2nR5XSoncbq6mHQ6FnTa9Xl2pswogt0DcceoMDIGZRnNp98DrslIw/otrMxdP9E32dlaTab1Z98WXLv/2f/hL0hs6MdKrxbBMTSzmW2iJpVQqvdls9zNd3d7xY6NDfR0He7Fkttgz1KvgWKstKgRx/a0Pxga7bOFORpb3Iutd+zsGjVpNAH1eR7lYIbQalCQPIun9hc2eoW61Vl0XwZGxQUkRI/nG/tqGl+61GJwGu+HipdMb+5lCodrvdukQRFLaOq1BpDWdp46RItdqcU+/fLmQz1Zr+bDHSGnooxqnCOy3v/6F5YUNj8UMVho6LKzV22dm5+dWttsAur+9165Xnr90mmnW2yrK57KRCGyxOfUazXY8vb6XpLS02etrcu1YOmfXEq1qTYuTLABxELS+sk6BkJjL3rh56/Tl84woZ+W0HgaPd7sokiBV6hPdzs1obH/XgCiwKMnujmBdbMswEjQafE4LQRKpQrnVFFUG08LaTjGb6en0THXa43uJlVsP0ru7zz57AVSUZkPM14uSyM08uPv6l7/Y19399o/e2ptdUA92nh7y1qpNxaqtZwtPtmL31g4xklZQGADhajw5PNy/PX9XwowJpnH/3iOUBwxacnygS0VRtUJNK/KTPhsHIlMXL3gDvt3NrTPTo4AiiTDg9diCdjOh1xUS2W/+2jcaLOPpDWloCpFkjdGwn6nYzJpOi9aIwac7XbnVDZPecRApb2+nFFa5dGoinS+QNAVC4KVTE7/47g9EEVRfOGlj2cjck8ETk76eblKbpAxmCEGkdI1jWRkE2bbQ5FgVRRnsVlmCYhtrw34zDbdXF1ftTjdgoExunxpke4dHsrs/Hw2GKo1aqKujTWne+z//ONURJjyBD7aSUj5ntxiyhbzBqDe4veUWv3D/sddhzeSykf29569cpijVf/nL/+/D7/0LUM71nxrRGvStWmtzdVZvMG2srI5NjW/Wxbd++qammPnmv/nGTz+auX7tjt/vefrEUKFUNxv0mIws3r738ovPjn/zS+Vi2WZQ26wWHZamyqrr//yj08+cC3YGr928mS/ESoqlUS2+8OUvPvUlfGN1JRZNVVguNDSgU2FtnsM0el93z72Prg1N8rP37+/v7F84f84XcFg6fDykOLuC79xdWV+NpDUY6XSAtObUU2efzD2B6g2G50SNXqilUVmRmm0KBtzD/aUGU280zz9z9umXr9xfXL/10SfeYGj2zmwmX5r0Wp9/LpgH8Y9/9O4zw2E9jf0/v/n6b3zpucWdaFFSJkd7OoJelEBUNC2iZFmSRRnXt4VGIi3BGG22aVn+zGCvx2WuCvIPPppptdvZQrlaKvcN922tbA84DMET4/X9ZHVtx+3QSxIPaLB4rXX/wZpTRZhgwBNwS7QOQ+mFB/ePDw8oTFtrtefLdU/AfphKF7cONbXapWdP7WzurD+cub289Z/+0+/FtvbqlZpbjcCthsZpqhNItsYALQbnVBazKaBTJUSpQWIdLlO+3PCgYIuCugdDiE5r/uzRw/du3x4bG9pGVQFXxGtVBwIuA0XbLQYEAuOpgsAre5u7wxPDxXw1iyjDk31sucaxjMWi0psoWOZXH69XirK2s0tr1MylypuP1l1W01G2YBsM1GrN5cWdcpMRbCajRT11rL+SrjIKLJjMKMNqcBRri4jJIAkiSOAiDHC1FsCxNMuoFHWVqSAo4Az4rC7zYLNJtutos1UsVsJ9nXq7rZAtNoVWu81U0nmEQMwqaiBoMVise/u5ezfnC9lCb2+w2mjt7h02JcBt0um0tIKgh/tJBRCzzVZXV+dH735C6bVGg8bpcpAqTZPdLecqiwe50JWpSqPGNAUZhe7eWtkt1Spc5euXpl575cVyoVSvt249mJ9FlFarfaK/ey8aHxzqe+XqxcN00Wk1qrTGxMGRTUPVCjmNgTbotNsAcOGFC6MD/Y1KE0XqJ0a7SLUaAmGKBHUa6OS3nlMZLRUOeO/GA6MKA2XgMJZy+dwNQTI4bSRJRTOlZKF0tLodicZ9nQEynu4O+QXCvHQU/a0vnvfqCbPZQlLs0d6RXgXiOj2loSFIujLdvTy/tru6OjXaDVHa9XiGRIHhzq7F5e0aywa86Ns/f+v86anR45MOn1+B4P7ejlyhEo+nYRCxa7Xz8ytOFXr6yjMy3/5kdqGrt9vpsumt1hTD+Hs6rz1YeePDT4ulktXtfPbEhMekKwC6zH6yzgMYDNAGSmMx2QnY4bT1Bm2HhcatGw9c4cBrX3rpaHsbkKtyO65zWL91/uRROgdJbbZaz9dbWo02Honre3q0Vnu1UsFwElKkJ6s7h8sbBo1Kg+HByxddPdlSrlCoFRlRoGU5sbvm8bh8Xs8LVy8ur2zRJKWzWvQ2U2+flyJCPK8UygzLgY4bn02fGLLy1fT2EaxCTw+NQFLz0kjnO+/98rDKqxC8M+ivMw0DSdE6DccwstPZ1NGtfL6UTtk6O7QeVxuBFVFsCeCte49LU1PxJ7teNXq8P2Rtq0C2CRhMRqstVSh/tHLYrLEvPn3SaKS+/rvfOvHUFaYNrq9sonFp2G35p+/8cHB0RAJgo8UAU8if/N///smNz+c3dy5fPGmgyEy9EWsKqVQxW2ZMZg2iorxdXT/+8LbVoO53WttsO5mKdXV2X33u/P7WliXUffvhYhtE21yba/Aak25ubu6Vf/PV9b0jDOQpLcxzpVfPDXWPjqcB8MPv/euF42Pdxy7v7+xHD2IcLwCKpG63NhZXHz14+OTxk6XPH199/ZWAz/PCt16DcWIrVbGRbQQlJ45N89Wa2yqrSeizm7evf+8nHXZD5OJJnchomkUmKpY7PMHxAa2WYJnm6NgAJ/AGg1al1nz8ya2psychkvjiV19AZXG3xu0k0w4Vdvq5p2sgfngYWY1mD+O57rCHYASixdk1KlJDZooltNpQydy58ZDTgP/Rb31j7s7D5lHCHvKIbQFSFEABKEhxqBSTSX3j4xvFbFFL0GfPnmxDcrLGqA4ObQaiJTTKtYx/bEJCcIpGKvXWVqLw2dxypcE0qpxKao/7HNc29gSaaDRZhOfVcntgfAQ30Lfm1hUM9wWcMw8WShQlllunhrpJjYYRpYWFzc25hWfOTAd7gxgIFdj2ViRVSaSfeeVZRhDbtXpuezN8bgpDYIlpNLhWHbfH9uNGnEI7gwgE2QzutshrSKVdTEXyoMtlnX20FPA5AUr1+dyGAYECXj/BtUa9lmQl7zKYmcJuZW/7aGsjbNT/v197pv3iacyog3m1Z3iw+OhxJZrYP4ixsqw1aib6wqjJWAcQFkJtGn02ndkBoZ7h/hInSCnh2uNVJKQyfGduazDgmfCadbKsJaF2g5MI1UK+xh7EzgyE3Fa9IMo+22SFYZlKHsTwtY0tX8DZ6XUYNKqWpMTS5YDfPpxvffrGnWyuki7lMD1+YrI3aNCojVaBFbwhzqMIVr1BwSAeoWWi3aw1k6lEPF8e7PSoCLwiS4Qic5Vau9FSZPmTG/NevyOoAGyVQQCozojJ9SOXyTqfmi/lpXOTFEFCsorKZvMwjOTr7UIbNEiQAim0xYyA8MH2FokqTrNOQ+Ibc4sr84vnzx/3mlWHiYLVaSXEWrPaTEQIr9n+9NWzEggQCGy122qZ0ubigt4XbFZq8WS2nC9JMB7bX3TCYIcRyNcRiuV4BSAcjsCwSa3GtzZ3t+7eo3l+fe2wVOUNntB+kX28ceDzcWdHezW0GtCqtxvCan4X4uoOZ3j7IAnywlEiCUOQIgpwmw0H7Sq9MV5r6yhKbpZISdTb3QtbseHBMAHBvAhsxstuM7CyfiCyjRNnR9f3YjQod7tMrVJJz9W/1uOC6hXZ17d2WHgyO08ZDIHOzp989w1nV9jnNI6GAvVcqaZAWm9QK8sBNZVJ5x8ubtTrjeTmJsjUv/Li0yqaQiDUarfzMNyCEUbgcJFlOO6z2ZV8MvXVV67AJNrZFaqWyw6PI7a7v7u5n4jHrjz3bD2TFI+2e52uyU73qU631W7KVSsGj+WdN2+qrMZGoj06OmgO+GRIsXvdhZXtM6P9DUH+13/9+WRPyGQgCZ1OozbUeZltcVajURGFg4NUps5YnPaVzX0AAHQkXC+XKZIc8Ro1rCvY20FR5K033+URIl2v69RUMZ619wUMaptGa/7woxmnx0OLPCJzYrstSLIEkbTRaiUpu4sTROnlb77W5Phwf+fwmWkMgdsyBEEQSeKo1vDjNz62BwLHxnsIjFxeWuns7YIgtMQJG2sbzz97uVHn+GoVQcDq/pbV7a5l4o1STalXrM0S2OLkfjdK0wiKARL08PFiOpb65R//176+zpX+jsmT43v7sUiuQuoNJ589/dIrl2bu3Jfq5dxBIuJ0PVhaz5dq719faFTz505PLDyahVtMz9DA3UeLBp1a1xUiHNoay9Imc3FnoZSMdwb9GQmyuDsWd2JaHBsaGXr86Mm1t96dPH0CMzlyrCQ3mv1uRz5Xmnu47HGZQy0eRiA61KNoNGS5/B9+9cW2BDM1xunzc80GCStOi5UH4K1P73UNDZ47c4xjBYfPYXRo57fzqYM9RZACIFrIZsY7As6w7ahYrcjwianR1lH07Z+/lYomrr76utUdiG3u6mhKkCQRR7sDPQGfe2P3cC+eMFlMOEls3P486PemdCp/uINsJlZn7vd1h1gQw2SRbDdcBmztkP3Om9dtSvvisWFMRbYUSG4xaoIM93UqeF++XBRk1B4Ie70eGINBRakLMsOwfLX09EtPa9QaUWCzuXz6KM9U2cN8qZhJa4FwJVFghSYGYmoCsbudDRm6NrvxwfufHkWTbClnJPAZu/Xi02d+5ZXL+VItm0gFHCbs5NRBPD7gnm6j5OPrn/32r7721FPnf/zTt5fuzBTPHx8/e2avVH/3vbvR3b1iqe63GYZ7gwChVvMcgKCffjbLQ4gCws+8cCkc9t+48+iw3MpVasVE+vmnTnv6HCq9rlpjWAVkUVIQwYDXWszXNpeWh4d7YUWSFSkc9JTTeTWCuM0WyqCz6vS8BBrIzuGnj6nspkS1lahwoAy3k2VJFC28PGK3014Hr8g/eP/mcvRobnF7tCc8MTkmFCsD3f6gjRYbjfVYcmZhh2KrA0PdSIOSvv47r8dzWZ/fiCJiyOM42in+1V/9JKkAT50eZJotnKZMThvHK3uZbZykitk8pdM8nltDp/pQAJJk0GU3d/kcvrA3ky0XM/VsIp0v17gS23tiBGwxG8uHa3uR4dF+ti0cbqWPUhWnVY/AYC6dEDipVmmWEY4R2m4cryaztVbL47CcONWvM6h6unxsg2vxbbNZC5eqAifKxUa8EIt7TRaDPvFkA8Hh/v7+9YXtaqGWwrH9nTamIU+Pd7/08mUYQ4t1BlTkrv4eUEUZ9Gqz2UhR2vWtnf6xMVCUy0wdRuFSGzHqdSG/t9pirH4NWyx1n5icGhlIxpK1TC6VyQ12+S+fm6AIvMEBu9FkS+CFcnY7E7c7DVPGEa2WxiTAZ9Bo7fZUrqLTUHoEC9qtKp1haWltd/fo3pNVHgJeuHKqT6spJvZZBWo0alYVCfCQvzMIEcSP3vhscWXHE7COD3VfvHysWSr+5NacKeAJBbxMvvKj7/6wb2QkmS0GAp5KtAIoCK3VEVo1bca1bquEoMVqrVytzNy+7TVbahynDhC//dWLB7Hk2ECAbzUHB/vW33x/Zzc+Pd0/fXr68WcP9g7ToNwenp4eGOymtPom33b6PNlU5sMPPgNpbbOWvXxiABOlPjVOTA2aXB6Pw7i8c1ClzRiI19RmGQGHwkGO5+1+xz/+8J9rjSat13QFPJLAayxmjmmdOz9WKNRH+0OoCuN4jmeFBiMQKK436iPrCTOFWwxGCIPzhVqpwY33Brs6/YlsUasiPAYMh1WldEqn1yAgVC0zfKMC8nV/wG90mXCtuVYtPfv6s5li4+b1u8GgHwGVZKHaO9BVKrc+/ujm8MTwV157jiIwhMy2mzxFaeptZSOT87lsqVRycy+uVat4BUUArMo0pTbLtTiPx9Xd2/nl17FEqaI2mblyZcBjs7scy/vxSDx+/MSJOgfpjCadTg2BYoffmc6XRBmkSKzBVIeGuyyBQL6QtwEtUZJaYglHALfX8Vd/+e8DYd9uqry/tef3eLKx1M3PHr7XFr986Xi5xp2aHrZqzRgi6zBgJxFvILSIat++tTroN77+1HGHx4drdBAiNxvs9et3L1x+6s//838s5otnTh9f3jyol0o+i1YoV04cmxQlkKA1Fy+cqTeFxXsLogw4xjotLi8jg/lUam1+UeC4CxfPru3ulmucmsCt/hAKAe/cfJSuC36XOWxWBzpCOKD0dnf+9JcfGKaGjE7b1m50eT1ycBChFKmru/vxwk67lh9ymhCboZBI7cwtm+yWb3z7V0+fn641uIX5+YPlVX841NUXDIaC2/sHBajY09sr6u0P/ubvvUZtr8dqcI5pnY7D7TUQ4DUa7ej0JATjgijTODJy6sTCylaHxXwvPVOS+abUb1CTKo7XqVWkmgIgYD2em5lf1dAabZsnJN5o86AYtnWYSOZKIAguLq+Hfd7p45OyiqYNxkSmnEvnWFL34d27HpWMojSEtGn4k9e//pVHK0cf/PXfXL50ft+ogcD+paWtu7MbKqN+ZHr88ChD4xRp1qpx1GQ13/nohgbGHBS+vrwR6Ai++OJznz5Zg/XafLkKlat/+IUTR7nOax99Srl0hVrJh6HPvvQUL0kPVg7+73d+SlLUUyOdJqvx+ecu7uxEfvbWJz6nWcaJ/QLz8OESJguUTrO0HfGgyrkTQ5hOlc01FIPp7duPxnq7NWbnzKNNHCLdzl4eU2V39p45f2o/ld4uMlqQ5Ov1pZ3oz3743nhfn9dnmxjudDlMIArhsPLK8xfv357LLG+OGHS1ZNqIYyQB1wHYEfJRVaaogg/yzP1Hi0ieYUwOLUYCGEHECyWdDaEo+FTYUxZAp9UKI6oGK28/2djZOyIgSIWCNE3qDVqlUi/WeLbaAFFUBGRZEPcPjnCSCgx5X/vaxdkb9w+zOaAt5rOlSioz1BvmW4zOZS3Xd5dz+Veck06juuPpM0Kt/bP375dADlfTMoJ2dPgd9WapWrXoaBBAinXeqTckd/dJhhVkUIKBM8+eH8qkMZErHh44vZ6Azw1BiMdt7PZZBVne2N5jmtVkOme0mEupFCAKOo3v09kF2mBkiyUAhncTeZGkcQJFZQkE6c/vPs6XKy+8+Myd+7M1hivkCy/9xteGR4ZQBJa5dr3V6gh6w0HHxmHSYHPtbe1+fneBMmi+8sIZoVRnm6DF7lQkmZO5oRODsqKkS00eRM4cG6RAcGtzC8LRoM+hhyW+xc1evwfKEqWi78+vVdjG1156yqvXSqLy7vsz0RwzMtDR77PIkgQbtBNjvUUZura4SgGKFQVfOjGxc5DLxopqAKkWMp0DXSWGRQsNUaqU0oX9vSORInvc1uOjnX6XMxHPowSWp3QMVgF1GhkWB8b7fp3E78yvzSNKf0eQ0hscbpEk8WIpB8nC4sJSotJa2IiioDjQG3w0s2Cy6tV6s54iNbSWl8GDRIHj21uL69v5Vr7NFTNJjuF9fs+FY2PZXJWBkyQssru7BALTKpXJqJdRglOpQQAi3A4QgphKg0dAqNEIhxzxcml1e+Prv/JaotYsVxt6NTk3M59p8Gy9FnbprWGvt6urvpdUqg2NWr22sq6CZZvTQJCkghO8BGdiqXq9TtvsP7v2IJWpwKZ6p8cMAUohX91e3Oq0GEZ7e5biRZ1RHy8xOhJt40T8IL6/uAxNT2SiR0MBVzFbambSiEnHijKuUeME+WD1gCRJmlJjTENk6oSaElD19YWtuZnHNg3eZlm+XCODwUytYbUYopV2udjscpiGj43v7RypMM37P/tk/2Dzr/7Xnz14vFartwa6w6lMCsMoDiWsel01k2mo0Mnjo9l84W/++98/1evzdAaCYV/I79vYiew8yuhVarMClZvC4+W1Ex1PcyDBSyKO4jvRWGeHq7+3wx30//avfSm5tr6VLLz7z99zBXtaLssrz1+whIILh+nH8bxbZ3jhbO/EUSKdSuu9zjLXXtw+tAfdL1w5dri4iFS6wxZNJJkYvXKJ5YVKo6HByNmF+UHXeaUtlAolBYbCA73oL9+G2u2AUeeg8dmZhRfGe7KS4Au4mVb1INNsI0QyX7c67O6rxlK1/tff+bHTZu7sDqhoaur0uMpkjifjGjXptagAEH64tf9f//ZfsWyuqyeYAtDbjzYCjozdrLu/sDPeHUqwwkEkc64noKFonhPNlE6t0YwEvLFItFJhasxu30AfbTIoKHl3eee7//Jjm9roNBuGT/WFRvpbTFNSJJfTun0QxyHYpKLXH86bddoaz5EkaVURYVKy+Gy/2Jo5KIG4DhSZdFhHFfONgJb+ylefC45PYEu76URhbHzwaGtra2l1cKB3aGKYV5RSjcuWmlYHcGZqiGGa/R3ecqWoUqGZMrP42QPWYTN/wUQTqKs3XKDIs2cmKRLf3Ij5z7lYXvT5PRMI+a3Lx3O5/McfXBMbrHeo98TU8Le+9jybL2gMuocLq0YYEGDUpabyGmrl7oxJr6uIHERQsZWDXDKeUWCRFW0U0UpnIC5oUFPUWN9es+ns6clt792+fufkYN+Zycmbb95COdYAyXaNym1QMxDy0YMndq3mqWcu6V56Vq3XNFHscPeonCtQOFgoAQ0QN7pcA/1ditRGDjf27U49QahKpUopVdwDxaHewAuvX25W2UdLh0UDAzWb7314q3+0s9djRQGAk2S1Xs9DWKMtYwDcagoZqUzJkp5E1QZNJp17hMC6oLPTarCbTIV8ZWisf3n3iEUATbHYajN+q56icFpvzBXZJ5GY1qs9E+6PRDOL92YDVy9Ikrx2kHjqqRNiMhvLlWiSJkmCKdUIknTZbcnDJOE0qymEgJF0oWR02iq5FKaIEK0SGBGgqe7uQKNQ29jZCwRcNoP+yez65sre1NSgw65XK1IzV4BQiKKgoNtdSldmHs0fHx0QqhUCkkN++82dHYWmI9FksCOYTGcJGu3t8D6aXxEQeHZuRZHBvp6Ozk4viuAERc6v7UYarE5HwzUm3ljzeSxPltaSlcZWqapVZKXJgnybbbcRsxmAwbN+t1mv31nYVCWTJqMuuh+HuzspSHnh6eOPHq5YPc7egTAuSzfuzSYqwtpR1qvV0JKkM5sHR3SI5gjWq2LxdDRbcfgaNAww5RKlVkeOYrOPlyKFxmtff/6rV08zjYazzwi2+e/+w4/MHt/B1mH31XPpWnMpW+wa6KFwKJVMkxRusZoEgRsd7TeZLMVimalUF27e0fq9xpNj/f09yVj8ycxSR6fXTcKVelkDCWtzO+cvHEc/uX9wlH/69AQKwhYNHcskNx4vTh4D+kYGZqKRo0Il9vmjiWOjeqMxvr4dCHrXtg7z2QLcbrEcWxclHkVnHi4psKRWU4eP5xYWNuwuN47iP/+XXwSdZnyiX6UxYTjFS6LOaBTZppVCHTZLo9oAYLxWrouyzJTL9+7M4BqdS2m3ymluHyBdeqvZzhULaoD5jd98pQGRf/J3b+FG66k+z2B/58fX7yESOzbYoSEQ7WBvneEj+SpAqlw+/5vv34hkysemhg1a/dbKilajA0Ap4PPMzi21BZ6QpFenez0hR5kD23y7wbXYXLWUTgEwHskWwsenObFNqykEh05O9oz3BzOpfI/TcHdzM0XhAgDtpkt6m63DacPV6lStKfMgaXX9yR/9hk5NKPUariUbPOcP+vQb65NDE6enjy+s7Zp0wHi3q9uh8XjNjMXQrFXapTrTFN/86VtGgnj+P/zuux9+wouAAmIWLa1Qqrc+uoFIQGZ1u0Tg3R63NRBQe/yVbKYSS0CRg+NBt9FqGfr13xAgGGK4w9tz6eEiTquadWZ4uEvkq56wt9niIARkJfn+vYdaymC2OgAVMTDU0TE2Ek/msktrhXz5xOQg0Gp8+snnWpejtL/X5zM9/eLVjz/57P6nnxczxTYEuXq6sHTZbdIVshlnbwAlVfsbu0NaOCNokslcr9didWoezc4ucG0Vifd1hdaXNzfvL7iIp3BNr8mgB+wASKsuvvRMbGcPajMCKG+sr3sc5zOFytrCCpTLd3vc3QGzXaMCBVatQWUZyxTSXrM5urdfE4STl87EItHJ0X4JhFCbmYYkRRb/+Pd+i20r++n841uf8TzB1+t9w/32ro7PHi53dfgtatzitrfPDUsQehBNhEmywgqfPV4pl5nDSPzlV57GUUqrQikYbYqi26T9tV97yeTylJJpj9NWrnNv//AdD42ce+qEzmKtiaJYaRekRKvR6uvvevWrLwweG7l2fY47zHtsiROTgzRJoSiC6/U3n6zHN3Z9Nu3Tz5zHeD5oMwK06q2Pb8MqcrI3fP39WxcHe86dH8UJ1OS2lssVUFFW4pkfHHwa6O/xD/ZZA566hJw7dxwCFcJiWIjGoulkOBiILyxXSEo1PWGdGFmNZzY2j6BS/tSg22RUpVnlo/sLYLliOjWMUASiNahxSosrIALBwwMBnEDbIoCpKRzBSRx0Wwwa1PLC2UvXZpcpkrar1PuRxLGT5my6qrdoXRZtpVaxWPTtZntpO6+0QRJF5KOUYtJAgEJoKFqSCkwl7Hc2WL5VY8a6fH6Po5QtJUWAqXK5rX2dz8FiZDDs7Q66EQi+Mb8RT2dS+eL4YI+0F+UFAcNVNVZsKgJaKKv1dIsTUjVucKhXz+x9+MsbHf0hE0WgrIBhSMBq1qtohAdSB8VioQoDSl+Hq1op62iVO+AzYMTicsTjcUQjOb3VtbgVrbWBQ0biqvlQyLuzGTV1hNw+ByLKya21+OP5w0JZ+zolKxAnQs7OvlKVbUOSxePCACBTYewhb7tSYxpVGgJa1VKcbXSF7J+8+d6NX743dem812EJ2g2dPsdRJFWuMA6TDm3Vxwd9/b1eRK1pcezyo8cj/T0LLc433dcoN+6v7+MwsJgpvb2eNCjciyf6PB6rweLcXN/JpdIGiHMEdKMujSPsX92JtASpkc08vj0LwRhSb8zduKnHgGq1AUjSb3z9xd/4tVfBNm+yWN5+97OZhe3waN+ZE9O3Zp6gJDroc4EcT6EoiOG7iWw9Fe+268d/5eq9+8vF2JHdqA/6rRLHPnq4MHpy3BUKOsvVrc0djcH4e3/8O08ePvnlZw+SxerXv/na1bOno9nS4ECPyWbVQsjGJ9dPXjhTb7SS6eyVy8cVCP2zv/7uxPjQpcnugNO2NrdQOtjW1AvVXGp3dcszMjzc3/Xk8wdcGxyw2p67esFi12WqrVwt22jU/XZTt99GqjCcVuE4nc6W96IJNU257OahTl+LEwcvTL386qUmJ8gIlcsXKRnw+pyAlnbp7Y52s5RKPiykbQadGgJJlDB6vDBO7UVjFgLp9xhCQY+IYGfPnqj85C0xn88LCobSIAKBEg+LrU6bdvUwUafoOo0IOmNsKwpybMDrNtiMep2WEcDbd+7f/+TT3//d34wz8SKIEhb7iMd568bn7rB//PKZbCy+8nCz3hL2Kcpvs7clYHZmIV3nm0ztyy+cyaTyyVjsy69f/ej9z05eOG8z6iJHSacnZ7Jbd2OZc885KhprNt30mTVTJ49hIDS/tOgy0RaDxuh1oSZzoyFcPDnhd9nfevMDA42dPj5sdxh/+MP3P/nl9de//kI2lzUajQLXmjg5qqPVjWaVq+VEGcrF8udOTOp16mjySFEATGO48uJzP/jo9uzjja9fPdfZEXz3X3508ewpvdWgM1tKrLy7dxjb3ukIeBdXthxG08mTEwc728l46vlToxBN7GfKU9MnBjsCVpMBgZF8kwMk2QhD9XLtKFslDaAOBL784pV//sGbxaMo0tsRdnunjg8mD47evX7/z/78/5w8Nv77v/dNGUVvfXo33+A1dpM7ECgXqjqRHet0t0Rxf3OXwHGHjZru9PQTF3RWQ99Ar9XvBBEMgmBZBjopmmG50amBR9dvbS3Mmzu7NjO5K2dPyjCss1thCGzL4M3Pn8i81OULr2WSY1WpkGpem9smq+XR/i7EYq9JiFZv1FK4SYUgiKw2kKM+87XZeRjv/vGP3rp4fCzc4as32FwuX+XaVpupXmumUqUaK2jA5LdevXL/yVKyxRNqHcVxehW2FznkK81j4wOKWr+VaywdJD2sPNjv/9E7H339lZfUGk0+X83tH8n5Uq5o49HcidPTOjUhSPJrX3jq8cN5oMl96eKJqdOTq9F0NhF3hUNqgMch4NnT4xC68uf/7W8Gh/q4y6cuTI4eG++MHCX8PmfmKAUrcl2Unn7teb5U1tocewUmlSjZFKBvot/isxcz6ZPDQUfA9+knDwReINUaJMO2GnnBqVcbjSSAU96uYDWRK+WqvASYw+4GDAEoWsXa4bEQrKXaFD482EUDUKdFw0DQbragU1MQTcmCiIni2qPVUI8vNNApsqzH7fzk7hyAQCaSNNrsia09GFNOTY0VChVJZj+f34VQuaPPXSk0nyys9Xd4QBjVG9TDA4FCvbEdK+4kqjgGdDgsapqcfTJnCTp1BJpM5Cu5HMsyaZp0ua3Y+m4jW9GHPSwEW2lUpaG8QV9k9QCRQTVJZJNZRqt2h+16HZ2rMQmhKZt0WrO+3WhF1nYRhR8Ku0upRGE/GZ1b83T4QA2Z3Yp4Ap6uvo6nzZbd7QOmxli9rqWdBCoKjVJNZaS8NmM5k5+dX+fVVJffYQNlo1WHa3WP7y10D/f8zV//8b3PZpd3s3cff8qeHlUYJp7KhTqCnZ0Ov9O8u3WwtLFXbAODoz1Xz43oIOju92/clcBcvTbo87DF4ubyTgag1f1eu8Nks5nW17a2nyxqKCw40Ge02QoMhxM4CYr7C4tKo/7y+WMMxwXGB1SgRNDkXp0ZHu/fS2QIk9Nh0TYLRTkZ9zRLaKm4exBfvP6gb6y3iCHL24d2t6uaTiuiODExYTZqJQkw2Y9oLWozkWUIiKSLj+7MaPVqJ9ljUKnOnxqLH8UbgqS1mYuHR8l8KRJPJ9OZ554757LbV5Y3T106F+7wEBjx9//3+4IoTU6MlAvl6Z7QybF+g9VwZyui6BzTx/yT50/IbYmpsvfnniBDw52nTsLVEkwQdq9JY7JW6ztaNbiXLMaYij/oNVrsR6lSW6w2DvfsRh1tNtEq0uByNPPVxVzNaTdZaZWeJLdWc3kEHhkM58t1Qar+1u9/6/Znn7WqFSadwGldcGRg66jA1OulTNJ0bKh7bKzNi/M3P58/yhdrzQDADwYdhALmWlyJw1AVMn5mCsKJv/kff1ednIAVdS1TaPFNvcUGKQBCQ/VK8eJod95C0xTq7+55+8NbhNG46XRylWZqdXeoLxgcGTLZXY1ytc5zTa4Z8jnkycHdg6P9AtJiJaVS07S4hYVNczi8sL5psLtkmDrYOSAAYNhmXnm0vH+YAtq1l1842xYBWq1vKmgkU9b6wnc+nzUIklanbtZbtVrj2Onjb/z87f7RIbXR5LBoR0e6XHaTP+DdXN8hJEGLU6GwjxcFvs3xAoAQ+GGmEquzqxuRE6O9pWIehXGo0dp9/91FNZpNFS+fPXH2/CQHo7sHcUVSxEatuyv8eP8oUm8Zc/nRsZ7nhwfe/uh6jNZpCHVxN0WJTZ3TptXQCK3ZmV+lUIRnK/3dod1Y6q2f3xjqCn71xUvf/qP/58mT1Tovo5xcAWTnwNCfnTrzg7/9bjwaaQhDvT5HxuVKPHiihkUeUCAIxTU4oaIcJq3WaFxK1vbiaQtBhc+dqrXbFa0pvpeDWc7ltfM4kU5njRpCxZd/61evLh7mORAuZ7Jv35yp4yTcZF06yqwhbRjIguLJ1y7/08/f+83/8l1nuJMtl54fDOzyPA9DGrdzfe3oWIejb6Dj8WGG4BWfXvXvv/28JRj88S+uLW0cPtpPOkHx/OnpD+8+KSaSPaODSwsbXKl+8dTA8PRlY7W+vbSn8JzRa+sMuh0W4+OdvWrJJdF0wKT50rmB6EEss7HWVMSff3SrTWtRsd0XdoNuKyCJ2lZJRtWRcovGSZVBf/m1l77304+8KkxWqbR6TWSturq0aQ+6vF53rS1bdNovjPVlE+m3fvx2Pp56/pUXkqxQ5MU2gWk7vPc3D2hZGRnqQQgSTqb8Vk2TlBQKqzT5HID/eGZ/7yiOcDwNKn0D3eDzr/8h5aAnJvr1Ot1RLK3Xq4e8Ng2OWg2GjcW99XTGYjB8+tnS3NZWU+EuPHvhtfNTIZvJpKZufLbMwSgKSRAgCq0W22bDbpPDYuN4XkuTKpL+5PZ8DYD0apJAoI21vemz4wSG315YPjvcnVxP/fza3bFzwyGfVSW1B0O+eKx0bXH39NPTaLn5Dz/6EFfrbB7dSLeLLTQ+vvekc6L/WLffbzDIfJPCQBjBdw6SW+n0M0+dWp7fiecLXo/FZjJqtGoahmcfrRNaSoXB9WpFrdeRtHp5J/4kkkNpMuy1jHb5XRpVIZ0pFxttCJwcDWejqbmtaLlcQVFco1ONjg9sL67bzYa5+7M6lxtAVG0UVwRhYrSjryvQqNXyh6n/8j/+6Vt/+M2pvq7l5Q1OlnUkjhJqCUExUNQiQL1U9QWDCCgz9WqLFQwOa393+Off/6ExFCoWq1JLsYW8DrP24w8+TWRyQbs5WmZGT0w7SWR5dsnZ09HT5W/JUiSaRlkOUhS315HLZDkBMJo0JI0LXEtqimavt5BMbh9GuzqDrVT6MJZy9w0m8kVJEMYGwzDH8rzU5BgCJ1EUNGq1KKYSCfI733sTN1qOjQRNau3y6m5nyNvimNWVTRnHB3v8doNxe3EzXy4PHh8NdwVhoc01WjNzG4SWNuooWZAQALh9d4GwWs6emzKrVMvbe3a3C5LgfCHjNpAkBMOkRlHk9SfLLIy6LbrC9kaxyth7ujVqrcNpwwkKFNo/+ukvJyeHnn7q7GH00Onyb2zs7hwkxkZ6MEU4Ooo7vJ4qr6ytx/Ro+/WXr+zky9lStVGuNRlG4Vi+2Ww1G70DXTaPv1FtkCgMQnCdaalVuNLm67nY8EhfpAoUapxVp4vtxfbiWUSNkQQ41h0wq4hWqfbj928FOgI9IbMCQ0NjE5Va4/bN+267ZaCnk2W52tEeDcOwimYhuFRhirnGzu5+cLjP43fZDbSKxFkZfOONd+Zm5gmLCzOYmUo5X6yMDvfJbAMGoVA4qCagyekRjdmiiOKD+aVH92YHPPaXnj0DkeTC8nasyCyt7eo1VGfQR6Go2Ch1dQX3oqndo2w0l33u8tmt1RUKVsLdg+lUwuVxQApo0Goz6QwCoahGI3JsKhZ1dnZoVOpyOsnUW6TJUm0y3RZj0O9kWjVSrTOazAAo81xbxMhfXr/96S+uTY32HnvqzPJhXK3Wrdy9a+I5CMEMTldvt8/hth9lCggg+X0uSORMds/v/cf/effhkizwU8cH/+jf/dbhduS7//SjgaH+wZ7Q2GT/+l4UwfBmW1x4su5SY5ePd2Mkbg/2f/effvJwYTU8OEBanZsz869cPaHIsgrHsrGjjs5A7+jIo9mFH//zD/7iv//pXqp478FceKCXFYDE7qER5i+fncRNBlBt/OP/9o8bi9sqFRTuChVTuaHxUSsOnxnvJWn84XZ8b313vNfhdWosPu+th7vlbKWvJ/zBh7djmZLWoD8z3dPb5dVZHZ/eeeB1uZuN5s+/+zNMBiQIfPXp02PHJ2KFwhu3Hty9Mfv7X32u6/z0X/3zL9Q4cWZ6pFkr6tR6mW2pKWp/L+Yi4auvXBUJ1e7WjiBLYKPqMGlNPh8jyxtb+3y1ZXM6Hq5u8rncy89d/ODTz/OVysWXv1gt5mlZ1Gp01URKpVcznLRzlAUQRGM16GkV2GqODXVVIeDjj+60K7Xx/s6u/o7ZtYOttc2z4312h6lQrjUbtUwqLcGkwWimIUlCcIQm/3+C8AJOkgMxDPWLubqqmpm7p4d5lhnEcHc69p0dU+LY/8Sxk/ecl+Q5yT9x4l+MMcUMRzqddGJptdrV4uzuzM4OM/Q0M2N1F73va/bUL9769MrlE0kVzORKXUDpwlAqnrk6ELLbDE1ZbeeKloGBpc9vfePLz5F6vtzorC3tkv0WxevaPSkUciPjPrMGa821wxJJsRxNdTuFZByw2TmDzmClLloHDEYz3JMbB9sqzc14XGaeR1C0omonL839+K07EgEKhArWew2xpzvlyNTaOEXYbfb9o4R7wFEpVKVuz+WwjX3teleUfvAPH7y3sz84PmT2Ct/62hVFAziGddj0gs0sQVgwfky3O+VO7Re+fr6cLpbrIqyCiqr0Cmm45ihWDTSKkzhc6GpdtZ+rNbtd6cPPn5brraCZxzQEBmEWg4wG6o3r07uHmSYKDwz6stmSxW1O7EWJox0jz+LVeLKY39HpBoLuRqtz78Fqtd5kjCyqAX6ro9SVCi3xYPsIQEFHwPFV+yvH2VJNglaebnm9Vqnb2FnbMtjMnEX41jeeyyaK/+nzVb2Af/dLF0JuV7zYjO9Hj+MJxsBb7TZI0FE0fVRt0EYTyHAVCTrz+ldufHbX5jKOB/zlYv3pyvF2WaZY/eDEmDGVQVu1rVx3/PKZblssl5v7iczecfK1SzMug4BhmNLtlRu1XrO1ux3VGfUkBqmlkpHHTwz7JARlQwHHQCCZrrQbbZ/fXSy1HQFfYf8gmShOTkY8QR8MI06r44tbj2qiglbKzYreRKAjITuhYwGaGh1SCtk0pGg6vX4/HsMoUmy1d1Y2XRZjvVyppJNylT8AID0JTkRcTgpsZVMPP7ipNxuXnywIkUEQQmmDabnUDpoNQ2bJbeYHB4NHG3sUQZ2+9vzO1g4MKGEDzcM9ncnc6CoTEb/BYMoW6oLJ1ujJBr2+ePTFg05XsBgiLr1Rz+ENccqrHxwJVTryn/3NO5LUVWVZZzYMOCxGq1GQeI6lzDqCI9Dt45QOJ5OJlDPgNxlMKIG3ATZ1tOawmoheQ+qLCCCL5ZbVJgg0arQaKL/3KxD6ZGGZ1hkJSFtbWNncO5wYn5C63R6EaajmO32+3pc1RZKKZbvZPTrHWPz2bl/EIVWT+hRPY6o6Nz4QHvRVWv3F24/DPNMFCQsuIXpjNlmgESBdrrz7+XxfUqYjwW4yNf/Rx+wrryQUoryffrZ5cLi167JYjChopiBAUzSrKZ7KKf3OiWE3mE2A1QqDopyOkaSe2SDQBEbodNlaSyUoTm/SZJE3WjVAlis5ChFZl6Xa6MoKgPTRwFBAhTTB4MskUw0VAjBS1sCl9b3NndjUoOf0mal4LFE/PLozv8DQDBny+8I+Vu3qWKojKR6HFcJQgCJR1JCvtr712lWolAQVbXAwvH6QhFjdhcunnAbe7jELekOns/3DH35g93mJdsM2dUo22Dkdk65U3vjGyyPTw2ube4WD3YgBc1k4DcMBFXY4jXaLkCqXRb3p8usvRWMxh8d/7syJzfWdXKaiZ+jBkQHMYNrajrJUOQxL5148EUtndTg6e3ouUalyZrvGCWVJslvMvUxGYPUYZ0qlWjZWQPpAW+q/8NqV8mEiEU1l9+N6Rre9mUAarTpZwSD0N3/lu7yge/BsJSv2KqCGut1n5qY7y6tgs9zNZb0kur+yMV8qnT4zBRdz/nCoB0ADAYfT591KZO1Dg1uVzpzfRjgtlXYPlgAAREPBSDxTbIjipMcNmljewp24fumPf/fPvrg1X+2Kr52fUmlS8Ln1qGLyu3s43K422u2mhEC5Suv+P30wbDddnBje2jsEUOQgnqYJJLV/eISAbtdls92Uy/VmArP5egto9xnKfJBIrD5d3V07+uWvf3nixMA4xbx342HuOLa7u48BEOaymAhbJZG7u3Nw+M6dEYthdes4EvZYdcSpr1zCKHI7W/zwg5uHe8fgX/3knSmnFdOgdKHWFkVJU0wWo9STMAZz+NwMwRRixd/98zcvvXZqyuXIV5usDu+Wm1uJjNljwzpyvdzQ64lMPI1RdGjQJ/UlBYK1Vv/Z4pLD7TgsFF954ZxV4MvNroGjth9t/faf/uPl1y+Oe9wCxxh5Zu840wMQimPUftvIMQ6B29+JbiZyp2cjepYR87VH91b6FLx1cGR1u+12sy/o++jTB1UZ0ICeiWfkWt3tdZ2cnbAKnKKogoE16DlI0/b3j95995ZOELLF2siZaQuLNpNJg902OOBLHSVXtqMMQ7EkDnTbjUL9qFI/e2r28f2nuIlrlMrdnjh3cpIVjAyl+9N//KAMguMhx5jbFHbbNBimEGjx8Qql1/EgfPfWsn1q+PyVmXQsITc7i/cXWYfJ6/UwFN2WeyZBf3B0jHHccMhDgFo2k8e1vt3joc3Wfqv9/j+9tbG0/fzr169eP92olkVNfbi0iXFC2OkoVOoPV/cakvaV509fnRrcXNnIZ2NWoxHRiLWlDQ0DUECyDHo5CgcRttrqCCwtij2LWfjrv/npdqZKGYw6qyFoE2Z8Hk3Tmq3GaMjdB7Hd7aPj3R2NwMbHRnkGgxH0yXYiGU8bccAosDCO2x0mBpI7fa0lKQKvc9ospXxWlpT1zdja9uHrL56zOfRis6ujmXyxBGuqKMF/+/0PE8XyUCQcTyRDQd9rL18YHh3Q+vIHnz9sSLJFrwe7zTOzgwJHIQglA9jbn3zRV9VarRn0Oq6cmUQR6PbnD2LFWlPGWAo6dWrUZbU0W10YRq1G/fHG1r2bt19+/drdT2+l8pXLr7y0dZBsV8qTEwG/z/3pnVW91egLuJNHiWfzi1//5mtmo7C7ub+1tTVzcY7VCU/uLqSKpdnpSMBpolhBw9lEvqp2WlI+xdtNlmA4EU2080V/0M+z1OrKhtHpjdW7zxYW58ZDRoGjScZs4DVA21hbr1Y7Gs8ZTALH0PVm6/Hjpc2DFAtAk8OBUNDFGzgcQhafbSRLjWJfajbqF2bGw1bjcNC3evN2qtbebUqvvfHK3vJKMZs7eXaGpHBYlnS8cHAYxXttu8XY6IkoxbRk4Ogw04MghCLsAjV/5/6pi5eS1TrPsQIgjYQ8EEbED45ooA2w3PxGhkPBwUio02rCGILASEtU27JcaLXCVsvDxyv/+3//zWBkMHJybHhkAGtURwPebqsBqsr6fmpl4/DyhfHAwACJIi678ShTONg+8pl5p9tusNm2DlLxVC6azB1u7lh5xuUwAQbepCMnhyI0QfyX3/69pbXd//jbv7mdyNZKFbeJs7mcAAKxNL19lBKrNZ9ViEyMNntSs1YX9EzA7cxWGn/8pz8YsPLf+PqLmUprfePAYzfIGrydKOhY9MRIuJbNkkrX5rbn+8D9h8tWQZcqlJup1MlTU7FWP5+vmyhY4FmCF3IKtL66d2nIMzs1dOv+03ajNj4UriaSHpe9r6iIXvh8Y7dyEItYzd6A2+q2ZUrFxbuPT108/2hpDSyXz16YwykMJQgUxRZ2on/059+PDIdHIz6XQS/gmNVujdY6EoivrB8/+PDmr/3Ci6Gwd3l9D0OgienxeEOqFMsDdiPS74GABJLExk7ixo3btvGx1dUDG6YMz06EraaZEVcHRd/76Q2o26MEIdWSFxZ3CruHMwOukbEAbzOBGE6SJKuj0oeH9VQuMhahbYYfvHP7MJb263WnRkLBiQkUBmkCS0WPYZToC/p6uQUkUwMDtoICfXHz8bWI5+T1c5LYK3d63/v+O3beAEFw0GMLzA7RHE2xunShWqvVMvEkkpHE5wMOVAVLopysdRVQg1tdiiAK+Wo8W8VoBuj2fRaWBKF6U0zuJ0UMQgBwby8VL1SHhz1Wn7FarPkGAigKi82G1O2BGBoOOc+d/Nb2wn4jV9cgbGM3Kiqq6rKbQu4LEyNOgUcQJFluxho1p8BtPt1+Es+dmItIDbHZVQ1OyxigUTAOIMjoidFKvPD5k03v1KRDzzh5tlcqDZv09x5vNhDJqx+OnD9hFfhcIsUTSCaZXtmSIsNDD+4v5yQpEAlBfSmE4dGVo4RFeP7M9EcffrEcz1so3GwyABSuApDT53AMAmisCOv1IA7FcqXZ4XArlxsbivT78MP7i1SvZ7a4Vhb3LHouCMKpVMFr0/s9dgmEB8J+/0CgKSvHOweyrPhctukBT6Xdrne6Kk5WqmKjm5ckDep0EbnPcmzfIBAkeZTIE8WGjoRPXZiZvTCjN5nSmYKOJm59dLstSt1U0WLQ203m714RdtcONu5vQBqyvbg6OehhGA6G8VOXZjmW2FlYXVrev/Tc+fkn28Va7dTMiNTsKBj2c7/w7T/5r3+4/Hjl0pWz/mErrdOVcxkRwdZK4v7TJ76Ae/DMifj+8eFB7PyFU48eP3370/mXX7poIyBI6dMklSxUAVWpZ/O82dyBCIuXNFuth5nyelf2npwjBAEnWVqnb7S6nM3GcdzK8p7LZgMY1jDgvXJhNOB1ihBaF2UMgFceLVucNqTdHAhZG+02gtP1fotlmFYhT8AIVamWpU7Za2F0lJGlcAhOlZocQ24+3ZSHJFlRIEmsxBMQRgyfmO5ChH1olLVWzC5HH1CAnsHntNMATBdTVru+Wa76/d6AxQgqaiJbIQl0bjyQiB+vZNccVlf1MNVsyzqTDcbIH799K5vLffvVC6ErZ4q15t//8D0Ywa6dmtHpeZPReMFgWFpcXX3nYwNLwRJwb3k7HAkDOKG3mGAdb9cZ337/hkAhsYNYByOnp4bVYnHi5LTHwq4uP6v0wV/75e88d024+em9R599AcL40z5ge/XaZq4snJg773P9/h/95R//6d96XA4chP7xo3nWRI+47AJZk/p9jtEjRiNRq+ysbeuMFqtJTxH4R5/f/ySRsQm67cVlCEXyPfnM3FimJUpiC9SUZqv3w5+8azA4ImenFEnidOzTp6sQgJWz6YEBn1pvyjxnaJX/7VfOsbxxfWf707UdDUbqFyWr3QSjhN7hxI6SnNWhwihltiabLQQBnT6rBEAiRpQbjUKhKPVFwUBdnwlNRvyEzX5rYWlnY8doc/EW5pf/7b/W/eXfNysNBw7pdBTa7/E40Oj0VmOZT975MORzG02nsqlSLJkkeS56nMlX2jQKffvarAwiqUqH4zi51TjYrQkGNlEolu4fgsWSAkHdVvVFb6Aud0RF3T1OlUvlESvnDHj7yUphLyNJ8MipqXKtnj1IHS6vt3IZ2qwncKyvAIl4hmLZaE9zGHnKbqefbQKtmtUazhYrBrutWWuzOHnr88dGVnfy+qWapmZKLQyXGB3f6MkvXT798NObdhC2jlEdWUJAedhp2N1PVFaWzwfNzVyxqueDPufdG3eLTXEjWmkn0tyXzo/OjnSVPir1LkWcY55vvHtr0dxp6TV1/qPPflhpP//ac9GDo7DJiLZrgyaDYDFsNwvTF0YFArLypNFoOIrmJEpaiSWQXj/gcj5b3zxDjY3A6pjD3IMACMEWHz8J+TxGsxUk9A4Lr+L4h1/Mz0xG8MgAWJcQeovTMV0CJQQGAtCBl58jy4WI12o08p2+Uqy2eo3u8WGiJfYbmTL4r3/vz8NO82E8e3puIpcsyEq/3WgBJAp0FZNJxyH4xlHGqDeQsELxpIPn99YOap0+iqOFWtsTsU2Hgvc3oiiL2Bgk7LIIhC4Zy9pDVr3Vmq+Km6vb8w+XJke8Xo+dIslus7u2sucIueLR2GEi6wt4XBZTo1iutEWjiQ94rPlMdTlRMHtdJhI1sbjFwIvl2vZ2PJopO9wCoaM1ANTpufxRoivJ7VavUaoPDblNZs5stnp81o/evPdw6ygfS0SLddxuOjM9cCHiLybT8WisD2v1riKYjQiBToeDGysbZp/D6rLBJN5u9ZrV+ljY+Xh+xep2joR8go7d2jvOVOoOhwWqNL7/12955sY8o8F2X7TrdUaGaXfaNqOhVihhBKqASL3ZZCjMZtBrMH6czqXTWQPHMwQVLdQpAhoMuiCKKpbrmxs7AkVGIj5JVmUA6Hc6dpvBbjaSqnz/s4eajt3f2547c9ZqsmIC0253UutHf/fWjSYO/ezXro2F3RQGl4v1QrNpY+j9zf0mQC09XeV4zOZzOe2WfDbn8fmlYrmey09ePJNriI12M2zR3fnoTqbXHx8biCfzDp+b1fO9VtvMMWKu9Id//Y572M9S8Mj4kIuhDvb23V7r5Ei4UGq+dePR2Rcunp8bv/H+nf/yP/7MMxr52qtXTo2GMonE+m50fGSwVS6IMlLv9Le3o82uHBhwO7x2G0vqWeY4ltt7tqF3GAAEGhkJad2WAhG76dJg2FU4OnY77Q6bSZEknaBvtDptRaJRREfTGog8efA4HAmjKKSBgAIhOwfJPgCaBLqUSAIIvpPMo6B6etQzPTZIkqQMQYlEvt7uoxTD0jiLI48fPJ6em3XazfM3P/v+D98rKNiQyzpzcrJK6/qyipZKLNQ7d+mszeFWFPV//f5fLCyt/8Zv/Aog9VxeT75UhdW+gcENAl9s9n7jt3/PZLOePDFR7/TVQn7AY3W6rJqqlvLVz2/eI832Sj73lS9d11v1six9eGuBtbsCDosJ1+qxvXSi5J6Y6valm/dXxkcHvvza1UI6tXH/rtXrb7S7N9+7KWqQK+z3OvRWh6nXljwDAbvHubMfb6MMioC80lEV5dMbd2ptcWJ0yG0xrD15Ojg52ej2qs2GiMImiqrv7Bm8XpRjTALjtps3nm0QCE6SKGMUnm0nSqX8YNDTKNeHPdaAz5mKxu7eX7q3FT350vMr+8mnj9YEuPef/9O/6nQ6Zl730cc3J8dGd+NxoC+dnJ4w2rhuW+Ro3cr2YbaQm5ocbnblYqqY6/UzlcrMaChsN0utbiqeqJerFRC3W3i/23acLS2tbO8/ejJ26ozBop8bHdjYOjAaBAxH6o2axSS4HHZVBrd3dwI+N8YId+4+5s1Ct9lA+xLRFcPDgeWDxNy5UweHx4VMHkYgnSpPzU6W2l2GZrO5CtCoTF062ZYVAsWe7h6/d+uRWq689tKlNgjWS3m9QV8sVvY29z3+YCOXvXxihLWa5X5fYBm7xZjPlX5wc9GIwqcvzJIMDci9fKGaKdSqrXa3UaXkvtXnbcog3q5NzAyLEKKBYDMWoxEFIBgJwmEMh0BwcWN/7cEKC4Pk5EhKhXgYGjUz509O5dNZn6ArFgrrq1tdDP/hX39PpwAer8NjNUVGB1xjEchsvbe8VUhlBoI+AIWBTnvYYQFp8k+//wGaq167fuqtG58/d+H0+auXFElpdLuH0eThYdyiNw7MTCazJYqAeQNXOE6qXamvSJIKLd978M0vXcZMhj5N/cH3Pk49Xv/Fl0+pOrxRa3z3l777pz/+WJHAXlfkCcgodpDLRuPi/F40VX18/yDdqVvMnNhpfvXlyyYSLyYaFRpvQoCRRXiKASRJAtW5c8Nqvw9j9OefPcExHKfIxdvL9gGz+cRQA6YREGNcDhij3/rRrUS55tJTgzaLokIaxVQlJXOcK9SaeF08LNTGJiJ+i7lYrTUx1GA14iogaaDNZsTXDz/7/vuXnz9ZZymAwJx205iOmcMpWVX+8n/93XambJwYEPS6Ua/NYwZ9ZyYQUOWNBkUBE+lmZG5YhvrWi2P1amPh4XJEz8KQCgv01deugr0+QtOg1C+2WyPDg2qvkxf7O3tHDMV0G2293ajnuEI+l1Ekh9NSLhS6jVqlUfcM+Aw287/4f/754ebe+z/5kPV6kwJt5DlOr5ueHPVYrO/cegKAEk+DMIhJmtDIpFFRYikyFAmCitqoVDmTAcAwsaeUizWCosamRh+v7XEGxoXBehrT5F6z2eFd1sHTc58vbTz/3Z+hZRFHsPm7T2QQ+NKLlxYXntw/SH3+8NluPDvosVo4pltvaxwXPDFz+6P7Rh15/uLc4hfzd1bXB8Yj6f39+aWNE9fO7aSzq+v7Okwd95z91ndeO0gWtmPJS+enj4/Sn330BIG1Lz0/PjvqMcEdtt0wkRwHAhpCdhWYNNs6nEnPGsfC2U//9ifv/uCjWrFWz2Q0lwnqiflUIbVzvP10M+B0kiS5/2zPE/RbKaiYrW1GoaQonQ26DBwr8OSlF88IFLG2uY9oaKOH7u4fArDWaRlhnDZ5/KSOKuVKzVqnVCrCELJcrIMgEPY5PBMjrV6PwfFb9x4hOJOIZdsKHArYInaLniUwUO022iemJlBG92R1CwEBBtBahZICo5BBR1hMnFG/t39kshjOvfCi3en7qz/7m6++cpE3G9760bt6i9Xpsg6OjNUlqRSN4xQ1cf50IV8kIc3mccqSaGJxESB6FN0lCAJAbTC4eefuuQEX3OhcODNpsRhEhBDb4nhgYDmeOcw2IpHBPoYvRfN6HRV0WRRZamWyFE9PnL8QarVT6ZwGYpOzQ4126yCbN5gsxInzH99+8J1XLv/q7PTHH9wIekyRgAchmJYCyFLvk4fLP/18sV2rTPusr1w753A7cRTGOu3P3r/5wjff8MxMm406c19c38q+9/59g9P/ra+9mopFvTjebnZAkm1DSE2Dl+4th/2uTqkiVcvpdpvXG9oa0NDAyIUrkQtXjT/88cL8fDtZbG1tnXzpIkjiUKfp9zmtDnstlz81MZQvlHGGTKfSToPeYBLOn519+/3PjnYPpifCIb3nIF1af/ftHoU+SyVPnprh3W7e5uqtb6rtbq3WwhUVLpdev3wW0QtSr1dtNrpSz2k3q4rSazb1PFep1dqV+uXTE5V6s9apMyz16NGawWigcODc3Djisrea8vv3F75yfkLQ8/P3n1x4+TLh9fezpUyr3WhW5wY863uxfrsbGAx/+tmj1LN1u0NYX17XGc0qrD1Z3gkx+PNnJmMHMVvQvXOcGRZMOIZzVlsapz6MRh/t5ANugdiPDvtdAI6tJFL9QiUS9EI0Qqqa1+epVuuagSm1e3/8k3c4GXhuemhiZqhabzU6crPZqylqHSVMbtPpmbG3Prm3ubMfS2XtJLV8amJiKHL6F77uCgVMXs/v/u5f/Nb/82/VVnNwYgSjCYIgWs2ahiL7azGxVEEgvKvANk32npqqAdBzF88JAIjpCEEwz68fakZ7T1VgGFZADKLZTrOVPo5n01UGVCWvpY9TMA0aSJynyX4t28bQXLVZ30/Kh8fGRs1s0fMu2//4r3+E0fobt570622Xz+nlCD2LIMExr2AzzTV6/XbveDf1aO2gx5tNOt6qZ5wW5b337rc1yaD0rUM+PU/0a82aImEYIvUbE9MBg8WYT8XPTHh8YSeJ4Ol4qUIgcqvB8xyiqR6BDka8qgb2FS2XKoqtLopAAouX4hkagtxGa6Xc2NlPNlQlCKNtWYE10GbQnTodfu7S4H4s12nW28XaeqOvgqDYygYc5u9+9UpsN3NjPX53aZt7+dRJv39xKz4zHhI7kgqCzUYL48i5Fy9VSg25UL72bbud1yVj+UKyPDExWi9Vs8Xm2uHhqZmRbLkMcQwgVrwGvZHnW0yT4thep6fXCfvVxn4qgyiq36SvVOsH6ztphvZ77A6P9dLE6Puf3/eenRN0oFhp9kTtd3/3H7YzhZeem002W5fPn7CaLQ6bFQbB7eNCo92zMODc6ZFssa52+0q/h8vdcb9zeXHlr9/8eOby3L94/Rqmiu1qk2U4HEMQQG0cpT5vdE+fGkPVjl7PBzz2dKWOWg1f8jlceqEvSTwCMziJWVCEJDaerTidzKWvXXzrxiNhZEiKHkcTlRdfvEAjUDVTWm7ksrXWyMVRb8jf78pLn8xH85VrL1x9/8Y8gYMGhhCMFmtkmNELPZuN97oh2lCIJhrp4vf/4b2yJA0GwoNO87/5xdeK8ezf/Ok/jFJov97djRVlGQIBeGJsuNsQEY4+fWqCJRE95n+2tk+QZG7+yafb28zXXjHwLIxhoqYOTwwDGHHj8bJMsYNhf1NRghPj+aZYbrZxGKllUzissQbTH/63Px0Yj0T3YuvPVn7r3/xcpd5Ay5XNQrYOIWq3J6mykSZMRm7i9Gyr21d1pt1Y+tGjlUunx8KDIc7Ex9KFOoi++8EXtNiZ9HsgCBJF0R4ZuPbNNxowljzOvvr1N8rFIgBDD5aOuj15ajQQjSZuPl43Ox04TRKcLp1JUwRdbYrPHt6fGI2wJD43PaI0a7WeNnn2NOOwqjhGygpE0NuZXPUoblBUxM4WUrl0Inek9M+dne62Wr1e3+S07hxlCQT0B4Nbe7FHDx4nU7nV/UxLwR9+8D4mN1FNnRkbrmaK8/nSxMkzyWy+3RANDGbR5NRn7wVHh1+6+mWMovOx+GtXzqRiyXypkdncNFv0jHPcMxzBSOIP/ujNpZUULQgMpBEk5fe73nnnE6fZVDvYdvabAauBGxsQm1Wv1chyfKxQAilyMxYnaU5ns37pjauCYPyPv/W7jCb/5HvvBYcHDWENtdp0CEi7PdVkMsgyYLthctthDNH6CoLhAKAAGElx7LjRVHn14ukLs3/zvfe2EUJnECRNNjuMJEHQBM4qqtVudk+Pm61mGoEUWS2kCoVcxe+19w18MV8ODkWeROPrsWwuWRifGh+bnW62+jiGLt+9T/ale/Hixn70yrBPu3g6VavpVJXT4elUrFlsrzxbs9tM24WKoqhKtZI7ggdNzOVvvwBx7Pb+caVSaauw1ugbbGazz6MgqIljm7Vqs1zcSqSziUxHArB6R20Un9w/JIH+wto2T9OtQhaqtdwsEwg7Z2enAIqGNEADlGi+iuZLzUwmBQMuk46zGAWD4YtHS9Vqq1mpjk+MUSzzS9986TgxeuODL1wsf/rChKxjtlOpmbHhVFuBDJal9Z2vvHRO57I0FQTBULPFpCfwf/7lS5lMBreYl55tOgy2ioYVOiKFgFaDjqTJb712bTeeufPwGacBYj5fpyirgQuZDY1MPOy08wa+2e6m96NZEGj3ZazVHvcajg6O9LJ06eSk5ZvPbz/dgGHAxLH/1//1z1WY+EqnWdo5ALR+kOWCg26kC8AaQ+IoiNg4lwF7LSRQNGtxWJePEjBLXLwy1aiUHB4DRiNGPVNpiRxBimofw0Ge4eRe32zgzBfHMpUGZWY78Xw0WnIL3OP5JafbNhf0qqIMIJrW6SVjmeGIf3V1S4HBqbmwy2io5qtdQNEkxSBwNh2nKn2riWMQ0OG2GQy8XifML+2trh5vxNPj42G433DpmckLs96hsopqmFodc9ppnrHDAE2SIAJ3a818Nm8GjVqj3sxWU9miomMNJkNX6jvcjnS+hCsyDiujHkvAIPzJX7xdwLEXrp/0mQ2tRsMbCZarDQlGT86MV+7em/D43v3xh8arp/zhYDSRsel11Xod5gXvpdNftxvGB32jAU+9K+3tbp8f0E8EjWaXkcLsfQWRcQrHsUIm93R5MxD2+JyBzc39XqNi1vMcSdg8xl6zDaWPhqF+9tnWmyiBEfDVEV+n2y43xYakeHzG4UhEljVRUU0Oi4oTf/69d6uSOiDoTWE/3OtrMJwrVSEIwlnm7LmTjW6n1pLX7y265maGRofVVu3Tn3wcGRuVlHJiYzutAGVtItkE4LZIy50Bv/3wMH7zxu3ZqxcRHdtV0YOjuInAzRjmQhFSEcNzQwKH1n/6SbNYaen1nYi3bvKUNeYX/+qPI4Lw0++9lSsVCQfP+Zy4pqlS3+wwcSyOoKjOYn0xX3b6fGYSF+udQj6LUlAw4AJVpa9qzx4+O7z36PFhIjI3q4fBU9fO8zSqiC2roMchMFZuJlajV1+5aDXxsbXNKxEHBkGH1WZXb1288QlrsXg4HKn1Mxl2JOL//PZjFMGODpKrG0c37y+WcWK5JuX2DuGOtPJkcfHRg1//v3/1zPMXMQTpA9BHn9+vNjtugVFanUq1ASGojmcMrU5TlTRVJEHFCffHwwMKindkiUahxGHs4doRwbNqX0J0rGl88udnxmVJJmg6W6p1ZHnY6/7wo0+zmSJjs/m8ThCSBF7ndZj2VzewdjN6FLWFBwoSAIAAisKgqhhw5KTNeEpgarLyZGf7pIUXM831H7xzdWrs5Vev//t/99vvOoOdnuQPWAeHJnU893t/8SfzC+vzhxWid3xmxCvY9H2C3F2Lggjp81l0ZtvNpxudTCNoZE164OFP35scGvvBg4XLrz9vJnAOQzxXzlXqdZPAwzB0d2N/M1e5fvXio7XD7qNNsFGdmB5XWp0WS0g97Tu/+rM0jiytHj5bWWt1RbFeRcK+1c0jRLC0RFHsyqVSx+7g9vajIEpU6tVcpYMRjNXCmwZHV+Mlv9dDwrKOQup9xcAJC5/dPzUxNDg5VOv1Hjxc9AR852bHgiGPxWpMp/IYw4773Q/nF+8+XOJ0XD5XivjcFIIUDhM+s0BAsPfKKXfQxbuyx/e+wIx4OZnZebRkgsVSqZpOl1QEsXGkUq91MbTV7Zg41mwzj0s9lKYSEorqJbleNsoiZmd0DgtMcjYbQMFqeMDfEXtGHGvGY1efO/8sV1tbWQxRlAHsr25sDzksr33lpZV7T3gOBwi4qQGqDJYazUpP/ckPbo1FZqznyPBwQOx3c/GSYIFsXvfhwrsBHUVL7Z2tgt1upxndd/7Z18GeBKL44XEsc3SbNuiXVzatOrbXqt95snaK1W2lKxBOevW6Yb9z+tT003eLUiJnt1ubsry6e6D2ZUYWDSZPTwF1ZrNSbfYqVRONnPvlN+5H08Xldb/BQfI8TOGqrDgtpnKt2knljtcOI06n3FfDbrfPbtjIlwoaaJwZacj9BgBSFvPaTrLXVy+8es1mECiaFsUekslXWg2xmK/uHCVsfstExOeymKV2J7MZa+oZBuzxJBZbPT6q1b752tyZmYjYhQ4SaY6lOF6XzZSz3b6LF54+WzTmKj/60XttGdyPpU+cGh32O7sKsLy5Y7MJBpKtFHNS0MnQVKPXxnm+zzCQClVLdZ2RM9qNBEuiKG0N+Cw6ulgub1a6EKs/89xF9NbC8vyzpp4anxmCceo4WW5VClNXZqYuz2kA9Pmthy0Ey1TLpVLxxMiQYOIFhnI5jB23qzH/1G42w5Ls99slSYZIXJa0w6294cnwxPTQK6cn/uDtT/S669WmCCOIqmndemO/2SZI4vKlC3KjempuGAax/URZofmaBFVq3fJhAlAlwazfqKlID95YWtZAYPjahV5fMRgMTgP/7On6YTRVazVziYRJwHgMuffFQ46EIz6LjqNQGKJQDJLVgYE3Ll27+Pm9xXwmobfy9SzJUfT+5uHjZ5tzUwPeAV82X6ulMw6bcOeLp0dbyUZPDhoErd8DKJLFsf2VNYlgEIapNZssp9s7zhojflWsIYQn3+eyGin0JL/b+qJFKFfKaLX26MbdTqfhGR7JV2qlZEbfFWvHyW+cmUVaFb3T//O/+SsqTiiSli6WFo7zNG9+6Ze+rfakf/jhjbffullryIsPHk1fOtOeGqJcznDAJYFQKleYHQ40G41Gry9TVL8jWgXdpReeW93YzVFYcNQ5YeA7fana6fAsl97fnRhxB3/rn/3o4/vpnnptatChx3LlKozhIYflweJGtNwhGEzlaJilL7z2IgaBtI4i8zkpmbrkM/Qx9Pzr19uVPABAexsbIZuwshe1usxBGynZ8cT7P/WeO3VlaIDW6Z4fNt/3sfP35gMDg1PTY7VGs5TO6owCyfM1WenjVHpv3+kyG808bza1FQAhydHxYR3Pip3OkShOhr2yhsXeu2OwW8izE9uHiX989+Y3vnJ1yGMV6zWxXDlMl9Yfrx1vbQWH/AoAx/Nlo54d0/OhoH1yxAtogMlm7MPE99++YTPoTs1OFOtNkMAQvXD+hSsdGHeub6ON8omgE4LgJsVKJP3Lv/Gr6WTWrePKewf7gn4/Wx4bcNusHKB2RVXO17ql1ej4xKiUe5RP5a2nxqL7R0df3Ld7Qu7x0MTUeKfS9Nrt7XoJYBmUQiAS+OSt92wMcfLXflGnt1Rb3Z/7mV85jOZ8Ae/2xze/9e0veSLBg8NELpmPrt+7+vJls8MZi5WHrS2vS18iFJcO2o4m3/v4/tWLJ155/vzdTz+/9uVXNUVy82QDAeIHiUJd6h9Wc5u7XqsB4ziSpyEM7MYyXCBy4eqp8dGgCMMEiXzltcvbmwe5ZBrmBYTEJARJR1Olcs3q86/vfw4jIAuDEkEcF8qjs6P1vrR0lLa7LTaPdZBkfvO//Vb54NBs1f/ct65VclnPQIS2i0tbR5oZ5iHZ73IVKrVcNAZCQCjsMRhNmTsrtUSqpCoEiSKN8gioaGKbxiFOb8xW2qmD2FjES0ScCs+oFdnE6gcnjIGQw69n8/nq6vwzp8mg4tiT+4ug2BuanDw4iC893LABoC1gF1EwV6l7baZyqtgGcy0AHgz4L5wfp8wWU6GZSmYIBIRorIWTvVbbH/Fzev3u7lHYzBBWqpCvf/HZPZCmbj94hvekc9dOPF6nM0Xx0b2nDAqMeD0Gq6m+G3Mw+MiALxbPeryOGqrdvDU/btKTNsPffPHs0cP1MY6uDmmU38ixTAMAEqBWlgFM0yYjXrnVqHU78cW85eXzoAat334AoXglX56aKQ+FPANW3okB+Vqz3JV7UGnYakQQDJLbTYuBVUFXX1OVnpwrl47ilY6CPP7kEYZKFqvRq+egcmN7vxayKM/mN0r16vSJQZ8VQ7tS5iCbYyrpfLFcKvsotlpvzV4+8eorF1gd06k1stvR0cDlg6MEahAYoz4EQcls5tNb8xLNnBkaKBXKJIkwBEHQlNrr7R0m75cqmaOY022HUKip00UrZS5i8496eYuh0eqRKN6VgONcvVlrTEwEvvSl83c+ffL2Tz6au3hGEXusQWApOp2ubO3GMBIZGfGkkxWTy763eSBBaDlVyifTjpBTRqliuy049Il0Qep2jQadzcI7naZiqU4SKK/Xswyp0TSiyU6dfeew0FXauCzZCLInylq3tbEd3V3e5lB5cMC3sxtb2zl22a1nhvw6FPrw9r1Kret1O93DXoTBg34nBmnNnmQSBB1FgQCkQJCsgoyMzsyM1OtVEZDPXDh5cFj+fHETA0XeKMSisf3NI8JiklWgXqqwcitk5c00srifimfSJ/z2M+fGj9b2m4eJ3WY3HHbvPFrwuYw+u0BByief3L6zsAVS16otFiaQyMiATkUwWbG7LaqsGnU0r+d/5/f+8+FB1GI3ZcultVQFUSQPz2m49uS9hWwm+/oLV3DO8MWjFaBe8mra3ttv1erttEB3zCyGowaDTqfJpNfSFKVwOLRxkPrswR0NBa+dmrUKurGwF4Q0HIH2E9kHD58F/bZhv5vBEPfgUKfRaf74drcPtjk94/E+vTlvMPDDQa+NY9+79Wy7Uhke8l2aCLOCzoyT7V4foyiXz3bp2pSmwrTRvNsoZxNZWezqT08DjfbGk3XAoKcGxqbCoeDUqM1tb+ZLEqH/2r/7N44bN1m1Xk7FtuK51Xi2layEm4ral++tHZwLO1KZPKvnS6WqjSVcDjvAeySp2+103vr+T+pffk3ToMkhD6TK/UKWB0Qofrj21NopZueG/bSNAyFtfTvutvAOPbMezc2v7kjtuu5ffsc6NGjW69qS2MrUWYo4HbDZjAKMwHtHaTvPDAY9qWTunVtPIAS+NhNs05TJ7gRV5HtvfQBBGCSrQ2GrgfUdZEqPb9/dP3CGvfphn6fa6KdrDZdFny0UJ8ZCoQEPwRAuAh342W9KGshSsIyQEEZAesATCMaOshaTuVCr0xbzyNz4/PIuiMfdLDtoFB5/+EnMbv32V19EjYb1zb0ni6unBtwvv3J+L1MASL5bLoQ87o/vPyvV2zqjYfLSiWKlZMXUVi4ze+Hso+Vtn99DG41WUJPq9f1M8x9+/4++fHlyfOrK8tpWt9nmdMKpSycKmRpMcvv1voYTB5Vuut/kBPPY2MBqIl7OlV0WW6GQ0+v9BCL36r1mv2EZcEa3d00G/jCJ9RDs/vfevHpyDBsJw0ybYxqIxdyFMVHpb5ebO/fXoE6HRyFxd8tuFdo64d6DxbNTIwRLZbL1dl0cmxlqtTvNVh9VFIoA3TRpMlLNvlIs1w0sU7GaFgt1u1m//vnS4vw2jTNd1rTXkMfPngxB6M7d+emJsAJBrrkJk9vSlUU5n/vaXNAxFF7M1u598dTW756fHnLYDShDz3/2wB/xd3CmUmmXaw1Y1SRJEsX+/PKRBVQQh57BYAbHDxMlu143ODNuctm2tncYtXv+1LjNwCmyijSLrE+favVK6VSAoxwu++2PbxlJVG835dcasVSZj6fP/pvnfvd77z75/LEbx7mRcCyZoo0sCNnW44U33/7MieAXXjy9vn1o1FRdr4lU861aw8Qwr107yxuMMgQeRuO1thj0eWKdXiZXGLSbwVRqe7eMLOznBxyC2gcXNzeCA2abndPz+mSqJ0nAubEBu0PXAUCTXX/FKMSO8jfur/nshrMnBxUQYI2m6UtW3p66c//psN8BqkDPbrE6zW6vA5Dkfq/LW/TPfeV5qSHeW9o6dfUkBkF6iymxHY/Nb/ZYnRUG7RbUa7c1apIo9rReL5Mt5QolR9jLU1irWtFQzmYwrK4l37u3OzireVk6U6lOep2I3HMbdbIKiQCu8/uvffObmthkUCjgteIYnkrkMAjiONZsFDrVltSTrAbjejQxfWKw1ypmduIfy/dgCrk+FOL7nXa/p1XUruJJ17sCS9M4qojdfLXSbnetTguKowGckCCoVKhn652xoUAhkSry6MWZwUq+srJ+eJTOzY743Bymt1sTR0cuA33txHhXlLZXNwU94/K5KBIvRLPZYn1gIBTPV3ezRYZnfTbe7nP5mcjm09VstV/XgOjR4atX5sR2p9Hp2HyORKZ0sB/zBByD455Br31zbf+f3vl87vRE2OMidfyZ587XK72l//OjNgWfHw7upjOYa8Lr9/yGz2n983/q5FO6Dt3t9m/deohwuhdefw4QIY9eJ1NYqVbxuuyzVoai0XIZmL91F2NY6cS0kcLCPue5k5NWu5ljyeWbNZ/Xdubll61e93tvvosSOEUT8UzC7TQ5PH6BpQvFikaxMAQfrKxzPLcAQ3NjEYYkNAJjAXRzZatVLpfMxkcHWaueY8sNgSFmz473Wn2pWj/I1xGz8eSFmQ4Ol3rt1uF67SCp2s27udZhaWNqMED0uscbuy9cOq1jKZLnNw/ToqjMTA232/ViIXvh2vnNjb2PP/lsdCTUxZB/+uDeG69dPT8SSqfzdz+fD01M2q3G6N7R7fc/cTm9QDYDMJQKY0BVfLJ0iGOKwWRplYpjz80yeiaaKuKqVCpXxoJuO4kkMgWMpUw2U6EpmnX0f/hP//pP/+IHtSzrNBgomiEpnUmgDT4zIwhmPd/bWxdM1p13P11/+8b49QvGSGTpzrzP7/TPTQ+Ego+erNWq1ZPjA21JpeX+N06Gc6WmxWhWETSVylVzFQeKpautwFCgoACUwWZi9AO+gwePVzByGqMbpWY3ly5m0qmpiUEUIZYWVgYGQ0Y9D2OYBqGnXnb8yfd/snrv9qtnQprP25bkVk9mEchnpCC5wUny0f5u+MzMf/+T3/n4w1sek74ZT6CK7PHaOn57uV4Pjw9TtXa+mDUOBM5Oj3X6vb/+ix9+LxqdPjc74rRVsvlYKmcnKaLTTUYT29HUmNs8FHGcHHPq//XX+t1+LHbssuoREG5VGzWiF54a29zch4rlzXT53fe+mB0MTgz51qLZ3f0jnOMfbx3KiRjTrrsH3GNe3qC36k2GahtlBX0mW+wWS7/4/EnG6/7rf/ixmedmRwewAc+j3fjDRytKo+k35ycirkDAfHbqpe1n2ydOjO+srLRarT5JQu26kbc38ukXXzi1dpBmWGrYY2nKcqbTz2RKeK9rtRoffry6+PDp2TPTAqROC1C+Vv74zcV0Ux4bHDwxNzQQcBkDLoyka8UKBBONaotGYdZtz2hwPFvmETky6P1g4VlDhrSaaFL64VBQhOFiruy2mGi7EcK0D++tlnaPLANummUVTZO7nVGvVQHUTLFUqrcGJiez5VY6npqYGq02O7agw6jZu7Fsu9Zhww4WhWbGg4V6O1GrEzRu1oBvfeM5t9nwW7/0rbsua7vd4VxuDZD7ICQQ5EmXjbsycxQ9Xnu8QGoEhEGdVt80FPp0eXvAbPAFHBsH+zqWBhhSJbBkNuUyCD/+8Sfz82svjwd9gz4kfVgQu20/x54ecKE4XGmKjV7RzEEnT7lpBH6yGk2264EhH2vkJknqwdMdz9VTGEMW6q2HB5lKo4b2lHq/TzGcycziIERQJKqCMEFZnXZCAw/Xl3UcY6dZM8PyvI6EoMCI/xsmvl7vJUv5nEw47DgAqUqrQxBEptnuQ/hnd54FQlYnR9F9ZfTsmI3V/dc/e+u9aPTyVODkySncwOoRnqdxuS89eraXLTUPtw5IgXa7LXee7FRbosNjxU1CU1WXElWXywOrIEaSMxiQ3j/yh7zNWguQWgavwyzoDSyp0xE7O7HEUfRoM9qHtCtXpkc8TlmGtg8T6+s7Aa/LyHOf3lspl9oYS3aDznK+nV6Px4z6OwvPSMaoyqDF7XE7rLfvLNgs3MS588lMYWvtWdhhYkikVixiFrM3EoxHs8VCZefRQrPWPWr1El77wFBAwiiSMarJLAgCX3ruHIizP/hknnNYfA4zzTCiLDvsBoYlKAMDw3ggMuCenRZJUgPxHoAlasXZs2MDIa9g4O2Z/F6s8Lc/vHny4ty1b71K9CQNxggCAkVRBZAn28eryY40HnHpWBMvlJs9RsdaLbb6s42Iw1ITpVQ8zQ54piaHSz3lsCWBlfbUuRN6i76NcD9953OS5SNjQVUSz81O4CReKZR5vcnh5W7cnF9e3OQxWml34XaFB7tivVmIdg9ViUQgQO2TrYaFJuvVWj6DR9uddDIXGg7rSGb+7n2gKZVytU6jWSoWv/FL35h9usQIOJCLrWzuAbnMaMQnCDqz18mw9OcPF3U0x1nt9zYP7AIR8jhKuTxPaP/i1TmCZr7/9q2VR+selgXFvo6lfSF/Nl3IpYrbu0ckbxyZGDYIOkhWJA14VC58dvM+5XCAaOzs3FgPZWr1XuI46QwFK1pj+tIpmuKCnFC59yy7lWQNFG4x2Yzc7ICngmASbSiCSL9eGZkdr5erCE4gOubkN7/itBhJGMPE7sby2tatUk/WcnUJjKZJFD9aX09k6+8Yk9GDWNhlDQ6HFa51f+OYgPsnxgdYhzUdy0bzmQ6Jd1TEmKpGjCgLialni2qrWh8Idertbqki6qmkJhE0U4ll/+n//Gj49BTn8Xx24x7Ubt69/8DIk0/iUuHJA7Fa9wb8r7185cQL14qVItRr2gCwoQCyzuCdnpobcIa89nZbyparqfvPOBw5jqZDA8ONTvvNH37ocDhnXnzZ7nBHt3dQs3FibkLpyoVUisWQvlXXEhUbIB4eREEMNtksCkWFh4fL+WKnXu0TzGEsC1HU7sJ2rViajPhOhLHeyZCGwOGAKR7NQLmCEQP3Fx+OBwLBUIAR2F61YHFxxlBkL5EWxZ7XbR85N4UTSLUlhqLp8YmRnqZsxTJL9x81M2Wvw+b2WjmvXe+w6fRGr4pn44mvf/PLG3uH9289sHpd8WLZxeuOc1W9zXn79nx3akjGseTmvkARVrtRazXOe0wnjRcRjjebhXDQU663rhylvnjnBkFDlYOjFj/WAgkzjFpNAkUxqVbnuN6Ca+LSk71MLGUnFBbXBjT8KJrrtTvO4WC2o8yvrbisQqOg9sX+uRMToaDPwOjWDxMNhJRAvJKOB+w8wVu61fbOo6USz3ZEzcAIDRBPtqqg2HNYjJdO27+482R/ZWM87Hjt6y/fefAsm0y361XriD8yM94DUUSSRKdn+cm2oZEYHHC+f/Nx6wpM0mRgMiK4rXKx4fD7oqUKAEilepNBZEXs4DgJw9j+UVbTcbAsciw9JvDPzw49ufMURRD/yCD4lZ/9V9euzhpoAcZgm8AqfVXstSQZvL8eDTtcH3380DPqIRWJ4iibWU9RZLHTQ3EMxWEeQG4/WINs7NkBX3I3S+gZn1Pf6/VMZqNBb0wXqz1ZwQCg3e0IHIGAQKsjN1sttS/XQHRldSvgMI36bSyCJosVDQb7HaWQr1BGHSJ3TRTZQwjMZOtIElIt7z5bjUXTntFhwmww6ekhj93rsnEC9+4PP6n2OoqsxPIVl5s/Ox5avLW1EsuBJr7dkzswODAUujYz6KJwA4o+ur9IWSwHB0e+iENp9DCW8tqsB4ksS9PVbMYk8H1ZFmWJFgSBIGrpFIjhqNnCW81SW0zvx2UI+viTWxRLhj1WqCN22t3VaKohYzqjqVQqTUyEL16YXbmz+IP3bp15/uS1M5OQpoKqVml2nx1Er0yO0bAKwoAOIaViOV8qkWbzoyfbLQy99PycjcBu3Xy8tBkv1qve8cGgRZga9DAQJBhYDUFxElu7+ejZRvRRKvnr//7XUVhDur3E2q5g5kGS3ilUcAzyI8DDN98rgnjg/Oyoz9mstVrtlqhIZj1/6/vvP96Ofu3Xf9lu0p0YH6rni/u5gsXhbmUzL1w61Uxk/u1v/c+f+c2fGx/w/86f/WQhlp2bHZoeD2MI9dZbN2x6YTDsEHTYqfGBgNuTyRdhGOoqQLHUePjJHT0FZ9JpkISvXj8d8bqUXr+Uzq9t7s9cOtetN/oYfXd1r9PqcwxKQhosSxiG6A364YFQLJou1BttsRWLxim9aSjsdugZwWAqlRqLa5ucyeCymu12y97a7nvvf/6dX/v5XDQWfbp09uKpYNBTzmULnY7d73VZuEI09tHNxeNm/8qZqVKllsgVvF4XDWnJncO2JE+dPiGJHbNAgir03tufGQ3W5eW9XCkTnhkLDQ959SRH4WvpHNDqjg+HfB4HAUPVZrfWaPakfr7eHR8dmv/ks1ytxQ1NpmMJCw5CekqRJT2BZ8vNf/jbH/3zX/7GsNcVdFk1ADxI5Gqd3u5x1sCSLhM1MxacX9h476M7uAigBkO13VFU9fTMCFDNX33+XEtD3nr3C0lSzBxj4Ohar4uC3dnxMNPXCvlqWdZgBLEYKBSneI6rN1okp4d63d3D6F6sSPXF4ZDr8cr6k92onuMhWTbbzRGvXc+T+vBAqlCZHPJiCAHKAIJhiVgqHHCHx4b6ihxPZRe/uDs+7N+Pl3mz3Wi03nr/hiPsKZcbEbfJEXI9erxMMYzBau2LfZdAgRgyv7h6/dLJJ09Wuu2u02xhGDzb6Bl0tN0i3Hm6+ejx0olTs7HNXRPPjZ+csLvMBAzc/ODT89ev5XJFuVyyOi0QCIp9FTfZWJqClS4v0CRn/ru//ftC9NBsNp2/dMETDAMwtri4atAbRUU6Wt2gSonR567cWdoXa3WjgRkcG+iDGAHBkYC72e0SNJvY3OV55umDR77RoXfvLiMgarILjaaoU6VL0wOE0SDDWE8S5a7I6OhEoQJhOoZldg/jeK/j91plUWykMkfxrNhTL107GxwN10S13u5+8Mntd28u8CzP0YSuW/nqCycLXQXBab/HCipyTVM//eg2rqkIRsoAODI5QsMAiqF/9XfvKiiB4UTEbzMw8FDAV2+1C5ksbuSrzf7W2j7Sh2dHHIBet7q+1QWRdLLgdlksemZkYnRp51ht1fWwOjYajIsqC2NBi3B8kC0cp1uNqsFmjmcLHUkdnhoXzDqtp9AkpQ96djZ3XCTWqFWBrhgeiTREkRYMn35822BzxFZ2zkwFIRKnBd1uMrN2f+m1r76IXL86E3J7bt3atI04XAHd/m485LHoMOgbDlsyVZkbdYuAMjY7iDaVJ7uxqtwxCjREMhav3W4QjG3lycL+Vy6cglqyjCOVcrXbbpVqTb1QgdUug2EQCILtfhOkNUmDQYgAgEarf/vmPRrHDus9lsRPjoWRfMVktVTyFUXHlXI1g4GkdZRNbzpKV+pie8jnxOmpX/m1bz78ZO2//p8fvvHPX7l4YrzR6n1w+2alXPY4jIQGt5uihTd22uLIsDNfqvUl5Wh9/6hR3d2Irq/s/tw3nrsa8eZbnaOteZbELRWD3O1DFHWUyjTKxSHP8ERg5sH6QbHVjZh1OhplGdLqmE5lS/lqqyjmIBRiBOrpw2WaEiiBraNYaNiphwHviB/QiMe35geCNjNH7zxbPXd2PB47mHRaHr17O1ZuuUeDTxdX9vZjU5FIW1PzYnfMLzR41uM1oSBwumz4/f/+Z8/u3Pv2L32b47iz00MIjT7Z2bfZw1vxHIqTxp6ay+QcFmN4POS38frbyl/+97/UOc1fuzp3+twMQaJbz7af/uT9i5dOBqfDk7/xnUd3nr07v8LhmIlFAj6hla+lUpmf+dWfq/y/f/De373pdjh2Hqy6I87o4eHASJMmqJ/eW56KuH/5uy/2JClTaoC7u93b99ZjR1b8y08/u4UryunB65tPV5OCbjtZuHay0yyUwxF/tVDsi5Jdz5i9Nm/Aubq8erSX5gV+IGAnSATE6dW9rCXg3Vt8CiXzbh3LUbRg0IOq3Oz2y+1uFYAaUn9zY68qNidGAhY9J1AYb7TVG62t7d1WtXxmeoghiFq+EHDbQzZjMZ93m+iL37yKCQaD3e4JuDbWd9/5wYff+O5X9M7A8eY/7e8djFn1DIpsf3zzlgJef+Gq3u6Cu22pUUcwfPUo7XLaLl05rXZku4nvaXJfUd77wXvf+vk3rr7+/P4//ASEQFCRWyS92+xkjtJWTOuritaqby0scg6nxwtXe20Q7UZ3jrqAYmRo/+TYyvZ2Px1X2iLN8wDFIjh5680bgtG2dZhx6Mmh0Gyh1QsGXd95/fLAyNjdz+74woHE7o7RIeBWfGxyUAEhi8C+//6dwYBzaMBV7fSerWyW65Lj9AykQmSuGt/d7UCs22InEYChacZgEAmSUdSLPodDL/BmW/D0zOm1VZeBY63Wv/z++0mEKaFM+t5yu6ccJIrnBwI2q4GiCLvT0sWJJ7tRQpVwTfb4nCBjwMAaAQI1TRqYG4RltVUpSKhWajbPXpitpgvNSqlxGJWHAuahQRIn799ZHBsZaJRzNotBVUEURWmDqQdC3bZMwHjy+Ngb9PQldWfvSKqWbQLtD4UfPVoOuQzB8QFRw3EYNpNosVQv9CUJJqLlGop3WYxNVYqK0q1sb6Aw1JEQp80uKkq9XOt2u+6JUclgZoxVKyyZDbSZxlJNsdmUckW6q6mZ/aTTwHkGBniP99MHTyGcb3eahVge7ovBEZ/Ece+vHJaypWvTQziCPI3Fi/GU0yiwOnZ/ac1rNcY0xRFwu6cmIjOjFAihDN/tyIVCcX5j32s1vzIW3FpYCoQCHE8FfG67orTqbRgB2opULTc8LmczX5wcDTe6/VoyaxkMcnr+669e2tvYv/XxHaM0pxjoYZ836HMMDgV2j45zlUYxnrwyOTF2duYn799Qo8khr91Iw6uru1lNyxwknq5G3Tp09tzkZ58vExgqir3u+TkQAyfPT/EUanCYo/nS7Xtr6WQ6mYgTLNuot837x+lsMqvX0QYuXSxlCEYFoNj8rtTs4VQpHDR7x0K9nlIt1wSS1ONo0GRGTCY7hdNOo37x1nYnV3Ha+I3d9Mx0wKhjjqKZwLAfQCCY5ykOshfzXKOPQ4ikAFwPuP9wwzbl+ZeW6Xaptbi9b/cYHDQWiXiiiert+xunZl0Ojmw1e716I5lK2+w2l6DXVCxaTI+OuH0eW7VcmxkJ0jra63fHk/m+1ENwLTBoHwu6CATRUCK6k2qWyorPLcHMbqaerRWuzYZdgrC1c9zv9NCezNN4oy21EPT2wvoLJp3L42AZ9LVv2A/XNmNPlghK53IYCEDefrxe3Dvc2t9HIcTiNVMUAmFws1ptqwpjNjJWx+rq7r2HG8VWY/yfvRgM+BAUT8ezH35wh3U5s/kSSwNvXJ918NijjcNugfCH7ChKCBGP1FIPyq3TbzzvNOiK+Uq/I8ogOHfxxMRQYHY8/Gxp63AvejbgenUsECa1PowzGLK/fnCUTfRnRs0sMXh++k+C/7PekDcrbcjMj7gdH/3o4yefP250+lCtVqpWz5+aaTdEAoKMk6f1I0OwLzL/7/8QIihzMJRrNygYEWzm737z5eD4EEES5XZn5oXr8wu/b6Po1c2jbKM3POhiCTyey46eGhM2tykTe/LcFN6tD02N9jBIA7Sj/QPNZxy5fObNt291k5Xf+ePfbibjsVT18wfPGN4+eGocD9r+/avnlz6+9/vvfPLcuZPdbqfXaa89XTNbjGfOTWwexO8vbXIY6nKauv1eqtgkUKbQKa1sHemqDbfZdPHS6Y2dvbqq0RThc1goTbr9xfyH9xdNAkvocLqUNkCg3awTjNbNdKHZ6moEwTqsnJHDJQXX201m43lVXVjdtY+HXJODoKLJEJJv9hG9yW5gDw6iTr/vxedPfen5U6jR6hkatAxG3n7zp51ybWvtyOMQhgbCcl/0cXqtJwnhEIMg+mazUm5sPl37uZ9/3Tky8Fff/3RrPXZ1zt8jyK99598iJDsecv2zrz6nFHJnTowDEPYnf/Gjs5fPOjwmt9M0HPLM3753dm54cGYqcRR946VLnXIhfhDFZKWQSOO1sttnNw9airksg6GdUoMz683DI08SOWBoYr3dfOkrr7eS8aGRYEtV252+NeA3m9Y6tZLeMW1EYJQhjpPFD75Y7PY0O0kE3Q6UovUWI8vpQATKZov/7Q//SgGQ04M2h8sJ4zBJM5GTcxyv0zTwpeeu3Pjw4cYnt30hp5Mi5JqSqzScAS+EkZKo/OXv/g2IU8OjvvOzIwNjEyvr+zCOV1Xl/Z98bCXxb7520eEyHKdLlZ0jzWocmp3Y3zmIDF1CdTiE4KNea6tQ8LisGVgxuB3pWpcXwGQsWe8o1WLdbHZ2AHCnDZdjWVRuBK/NmoJepCUfHyUVzZzrKJoiMijidNjNJlO2WF98uj05FCwmExfHRpyCrnC8H5qbpGyeYqGeLJbLiUI44Cpz5LPVQ+24VUvlv/vKSdJqjuYrmVTFrmc1EJRaIq31W/XKxt5hpVShOk2vDkUdgUaxgENys1TOZkoeCGhn4p9GD8dOn07GUxQKyBiEoODlcxMsQ9xa2f/D73064Xa//PzMYMRrIXFJBVt98GjtIIeiYwOB5y5MYhi0tr6zV++YnRaTzVYslR/dXRz0uM9Mjmxv7gBSf3AkVKi2SFr3ZH653+kGIoGZoQCvZ2UULuSrmY4cK+SHxwaIpuLzWH1DNovN5LXbGafL47GQDHWtUO/XGwCOsn2ZNfHBkREhXzYY6FxH+p3f/7vzXsfAd1/nPdZ8qZmJF7v5wrDLYXI7jw9SQZcFxQC1jB2v7xFG7qPPH+sMTtfIMKsqJCrHq6XwieFsIjYUiQS8zmexNL693ytmEQMn9PsAb2O/MXSqWKqRDH0QS0ULTYkVnW7LvS/Wnh5Fc3Lr1PSQz64fGnESEmyw2Cgc7+RquXKr169+9uY/xoq5mdcv+S5MLW+mnmxGD3P5K+cjOCGUmxUKw6RctYLp+jBJwcDchBvq9tL5NmKybMdzfLlOqSgGg4yO3j9M0RaDTNEETW+s7tWazUDA1613jjd3JJvR7LGY/A5Kx3I0DqGQgEBNESdoanf18JXZ0SGLZWf5YPjMNA0DiNn6S//xVwBJ4iiUoikNQD7+5L6RYGBJ3V46FATu/Fik22ofHicr6WLCmHpya3nhwdOrL5/V6637uTpIkbxR8HtcH8+vBcMei56FMcYq0JeCxg9vrz/OltAzE4iisiD48MYd/esXQbGNkYTdYc4Vy7iqMRi+H81niuUX3rjcrHQQg0kh8WoqOR4Z2F7eUTv9TCxNhAKHlZ7O7iFMMl1aQnsKovS++cqJUQ58clik7Q4vi9lshsGrYQpHYBJvVFpfvP1BP5fgTezu8lM9Qx22RLvdOH1+dm/zsFYuD0ZCqiL+i9/4NoTRmdXVUqbWcVlIPY51my+8dg15+cqNG/NH0cTli6MBK9cp1wnBYh8QIYY5SpZ0/d7DT+70vv7KwEA4BACc3/Vf/8efL91+lNyxBa2O0ddffEORKbHDIvD6fqKBkyGzWaI4FSVLxTrsMMkQubOfo7M1K0MojaoD6d/56F5mxMvTRGrvoAGjxViimTaeO3syHIr84Pf+ugQAZ2fG564/31X7XQVne73tzz5KtoBaH9zY3CjV+1PDwe2DVf/Y2Pz8uqrIpkbPVey4zaYn28cbe8dKt53sQJ9+8PDCc6DL5fOajLVag6Jwm5GbHAqHB4Lx/aOpC2f2trYsgs457DvKFJa3Y1S/Z2NRqaOKEtCCsX67fgIRnVa6WWlsPdsM1PL9crEOq+sPn456rJWGAuD9y2Mur9uUa8vpWGJydmq43TtuddOr+6Nn5s5cO/fg7gIKgigBj8yNQZjiCthJVqjU2mJPMvKUCVY1TdmOp3743rzeyJOl4uSI56OH6yhGmxhyK76Sq9aunwy3YPzZ9nEtGvfbbYd3b66mm2NDfr0w3a3UNvai7sGIDtEcgm5Ej4jNjlyqRmNZFabEvlIpFnWVlqTIkqxdPxn5zV96tSF1CZZWVHj3MIFikAKoPo/9X//mL2YTyXYhK/Xaq0sbMAhVSkUDCgntSq2sfPLF49DZE0s7+2f9VkVVDvcS858/YGm61Fdpg3Dh5LjBai03ujyC9Dri+z9+76WrF4cjwaWNQ4oi2u3uWND7cHHLUK0yOuwoXYu2NmwG/amzcx1V7UuaAVZgsbd3eISynCr2WASodRpEwHNYaUkky43N3jms4+kDPQ54eYo3khCJWPSGE36XqGpxCxXtyVKsUkllgx4LiWoHsXS1Ugn5rXqDPnmU5XQ05rGZh3QLawcIjQ34/GaBaSD41vaT7/z8tx/efqj15U6rAxNQdDeuMaAhZCMZfspvjlpYCJHW1zb0LKyCwGa8UojlQ2Z9u9nqlkt1FtZb9MPTE//zf/7ZyOioPezmccJjsxCCToaAmdOz5WxSkXuQ2tfkrsvM47hep+cYTqdBitloCing/P1Fhyqntvaf3F8bdTn2tqM2i+nEcFCUFAWANQh1jQR73Z4OAjwDrs3DNCorI0HXYTpbr3fsKOQzsAqkqRCMkiTOETaneWAoQOooSO1CLG1kyZGxcL3cTJdbLpP92fputVwD9QZAgyiW203XRnn97sbeC195tZetHKWrUqsBbh0ct+uVaq3Wa8gP13evXjl17/4apsecHEmTVD1d+cmPP98q5l0Ru6SqF85PvXpyuiGqnI4x0czBXmx5ZYcCJbNeV5MAmMDiO8f5atsednzp1UuQ2EVgUBB0kCJvLRy+u3L4/GuzF2bHIRRR663NZzvP1qOT52eAWms/nTY4GYfOsL2XJk2C1cQgPbFZaB7nGghNWowcAihis9VV1P1o8sxzJ2dHQ726uL1xtLi+10XB0zPDZo7uVBr7R6lKS4Rp7MLsKAaAEIY2RJkTdIVsTlM1DIZzsfInD5YnTg8F7AINqCiKYYxu8dlBT+1dOTtpNXDbC5tH+Yp3xN8rNY72El0AhigyGHK4HUanic+uH7z14T3GY414rLgkt5u14GD4xs2HfYJy2ZgQT5o4026u9sHHD3gOu/rKxUy1QcI4A4MWm1mFwP21TbfHUa41JAznGAbuK1a7RSPggNcrNuuApvRQdOfZrqYoFM8m42m72wUqgNzvMAhUK5QIAtfxbEcUHz/bfbh2NHci9MrVuXKqbLKZBaPQaYuyLHfF/tCAL32QuHP7AcqQAyE3q+NlRY3vHdYklbHxkbCXIqgHd1ffvfnojTee52A4dnTstAicx00aDQJNVHKFrZVNHAMH/YFGu7+2uzs8ELBZBQNDbz7dv7+yc/rynAIABwepZ2s7zpAr6LQ0c3kYVkODfiNH8DTz0Tuf78Rzz710lSDQ937yoQhBv/6vfsHtdsUOjv/bb/7HYqv7le98i2cpi4nTC6zdIoD9ei1T+OKzhU8//ILk+LPXz0EIUxS1bjUHtbqsyzY8MxwZGnj/Rx9tLG2Gx8N6Gr/xg5+wo9Oo2/6NKyeBRik4NgpRdK8nVuqdUrVx/8l6JGC/fm7cbrH97v/+x8296LmLp1kUTu4mIQplKZSBpMvPX7Ho2NsffK73uvuKJPW05fmFV157fmQktLG1/3Th8c/+ys8tbkS/985njJ6/NDVcSqQgFdQapVDIt5PNv/vR/KXZ6dnTI51O1W639PtgvdHN5Utav3FiJhIeiCA48XBx5++//4neyNMEcuH0cDtX2NuJXnr+8h/8yQ/MHvuXXr24sLi6cO/xl6+fHT4xi+D4f/n1/2jWcf/8P/zrPqj9zv//zyDWdOWE78TJyVvvfDo+PWwJh97/+KHT5YBwNJFIuhxWC4Nrct/vd7Am0/zDx7PjgzBKJUuNrtijKWr1qJhI509MBjv59NigT+r0FA3qSj2UJBI7B0CrA3G6++uHT+cXf/VnXkdpWlNVr5k36EgARHcOYyCOF+qt2ZHQ0PigpIFPHiwEIpG9o8Te6iaLoaxRYPX69F5s5sTI7ZWNpc0jAOf0iPILP/PS4k507yB15fTYUNgrSvLW8q4RRwenx27fWyAJgsHRHgptJUrJnUOXQA5H7L6Ir9WH1p9sgKrm9NnGRoMShC2tH208WR8dDbvMOreZV1Do8fJmudV32S2goqiatn+Q2smXDQw65Pdo/e7M+VNPt2JLH9+6cP1CvtakVKlTrbUkuVCpnnayp85NwAxZaHYePYvubCU1RbOY6TPXL23EM7KqTYd9xWjUZTTQdtPewbHF7d15ulJPJFsawAscbbG3O5LdwBh0FMnRCgjIvV5VAsV2X68jSannCwee7R7SFMVhqKKoj5+uQKBWzuUtegONwOPjgyarFSapcqsjA0qn2erXa4MjwbWj9NritksgrT57IVuoN8XoXgJU+pHpYRmADXrhuNZc24jOWLnTZ8aKrdb7H82fGfR7B50dsXecrqvtrklHLC9ts4yRMvEbiSTZl8aCDt5IG532eKnz5l+/eWbcjVSqpZ7Y7cIgZebGRkNKV1QKhVYPDA/NVdP1RLf38tfOzuxk3p1fHRpxz/oChVjpb356e+rCxEtzQzqGVEBUiDjGIm4eIfaO0vVyPQ2B9ognn8v5/A4CRyUFgQlq6PzkYromGJ0f3Hz2ePvo4qnByaDjF2YG5Z62U6ivzC+dfu5UGexjKPro1oMr1065bUaKoBWK9DltYrG8vZdxunm9wIcMwuqT3fd+ct/iMQR1ZC4e72JUxm6WO22dwA0PuZ/Or2WTBXliqFZtdHvgdrrUUiVEU+16jjPo7D57aPeochCjxA6MQR63pVetVjIlzGbaKTQAGDLzONiG0GbFG7BaDOzubn41miApNBVNeQd8Xrfd5rdpOOb1mDkIglB/R+yP+h3bT9dA0uo/d7mTr0Pp1KSBdA0Ftpb33vzi8c///FfnTp2oJlIPbt4VbJa6JLkdRlHs0yzidnrFRucgVez0AAAAF7aPH61vXZ4eDNsM95c3MM7QylVtuDoSdAIw6vB5Ox1R0xQXjSKSkjo65lCkUe+4B0IyAKkQzvJ0S5QgBliLFQ/3jlxBp44kzXYbzQkyAKskk3jyrJ7vJCoHEZsZKOZeHrSMe8yldBFFwZOXT61vHd3+6acjYY+ZwjqtlsRyRRXZODjotHq8UW80CACCBiYHMIGEEfD+o9XtbF0F0KOjtM3IZ1piJpVbTVVsBsHvso6dP19594P0Yawj9Z47MV7Jl4+2Yp/eXWqWixNnzxiM/NCE32YxIQjMsGwiW5RUTCL4E1//knswyJOkzuMCSS53sC/3DU6XRexKZVEtVcrPXZ1647nZar3Zh6DBoX9TKLc+fPcGfmFU7+AziWNRVHCK1OGEdhgLVMr5YmrfzG/sxs1g/xWvsXm0l1bAyeFQoVJXYXBsdGxx/umpsydPXL+UK5TrnTaIqCcunCwD0E6uzBi4l7/0+g/eubs4/3g06Hn66CkyMdTu9lwmwTky7fS5a/cfwa3CmVNjYLfQlbVSs03ijKopAkOwDEuQdBsiynUVQjEvh/Z6YrnZXz7KjoQ8F0NBs92h97myrU4HIkIhTy56aA74Owp49+P7X/3OG4zTvtPsgNXybNjRqzZ1Ur+RKly9cq4DKO++9dm9Z7smV9Zkt5RTeTPHCT6nBEpVEI1tx0qxbNPtdPqt7cNUKpZs18TjaMrvNXWiB2vLaw6z3uGyy6K0+fgwEvGHQgEABB1O89DgAFPOchyL6vlGuapRVAuEjDaTj0ZQiFj42x/NTgwu7sbytW6iIVV3DjmKnDg9VcqkI+PDqVTB6rWKCKbImk7ue01ILJn58IvFbEus50uf3Xm2tHo4POCECJDxOGoASNHEyKC/rkAf3lmqF2s+p9nlM5frDTrTKNRadrPB4zR2O+2uKHVUNZ8qICRB6XCWJ0mTAWPYAYL/p7/6vlJtTJ6dbYni2HAY03bXNqNrMoVqTZsraUcBHuoLOJRu1hpS98TsRB/QHs2vWtxOPji4k0jVRNRot52BEL1BiCazb/7ko61cI7O99c1Xr83OTRTEXi9REevS/EdfmFwmYWhAkGQKBLOV6upePO9zXZ4eVjQkXaiBMLC4uqvkyqFB39iQL9po7CWKrWJZA4ErF09cuHDqx29/tLGXevmMcXgiyBgEnGEkmr65dlg/Ts24jBY7X2y02+WmEYJIFNckUK/jdVr9ylcv7ecqdxfWgwEfIvUKsWwumnl7YVmBYMFmRFUVAqBmp2+gSHdA9+57n12fm7j84ql6q6nC2MOVYrPSTupIS8CZLtR0gPp//ca33//iCQIBcjHffXdp4/Swy6xjsrXq4JkhncD2Ge7kixFy4fij+6szlyYIqzkw6D4xErnzg7ukCiQ2D3cEfMBhv3J6iDNyQb/n0RfLf/w37zUJkCQplQBHBv3vf7xQkvrTIyGrwBmtxqmw69aPP8NJ2aGpK483Bl1Wxmjod7UOsvHzv/CKw+XsN3sxTXG+dF7QMV2x31bgjXTR6NSbbMwkGYRQXGcxIG4QggC808t3ZUCATswOKTLQzFdjhXq7F1NwrCipNre7WKmyKBjQ0VJBPMiUVBTR2Q0jDlNsO6rh0NBAkEAADINxDcxXSj/zjfPvvTt/99Mj9uXTQYvJazagGFosNROlKmclL1rCBpul3+pmUpmFeKzS7bMcnwOxqqT0qhUDg8JW/sovfoUA4Vy+YTLrX/nVb4qt3s5R+ujeo1+8Njdh5tYfL/Zk0WXjILHTj7VaXgtOMjhv2q+1kV4/nknTUm9jPTG/EgXgrjrigxWlnSg/LiX0RuaXv3bJaDHkivWN3YNcsWbkdeHRiOb3W6ZGTE4LyegyhaJgEo6O8ktbMVLgsK7YzKfMZsEZDpEU21CRUkOqiO3795abjWbARe5t7QPNxtTEIMvraL2AIdjmQeLdG08L8TzRVxx6ITjo0yi62dPUTpdVZAZHBV73eG23A6FUs4EokstuefnCqG5hXQfi8eMjC6hE4/FOobhxZ//5569ZQy5I6U+8dD2xd2Tg6RPPnWZQWOn10c8KWY4Te4qV4zVRLpU7tU7HYddKieT26qZvYCAa3bhw9RTCMo1iTcxlA6NBtdtTCVoWRUuzBnXrvNnWR2CrzwvK6tt//xPKaHrxy68vH2VHJ4cJSmUpoN9sCsFQH8dDJ0e69SpOEEfR2NiJCbvLVRP7j56uKhZDyGdfvPngOC5wDmdXg2CMJHXccSLL2wy+kP/dd2/MjIU8LnMsX2rF42MmvZHnzp07AcrS+bEQAgDxWCYWy0TGxkdOn90qlUc8Zl7sbO0n9V5/PVfkGarRA7fyYq+8v7eycXlm+Ks/87KqgZvPNlKp7Id373/p219RenLr8ODhg+Uxq/nVr73YQ8m9fDGMkXpE3YvnA4w+c7yjN7Avfem63871+31FRUAUoXneTCC42PriySaDAg4KJlT1eDeKYMhRJo/rdObIUKMtEiAAdLtWlsbsLovXSiCQ2+MURTETz0gKxHBso93cPTx0jo/rILXR7iA69tSXX++D6OLKRtDrUDRYVtRuq4HCSDSeOXv5DKnXa6JcreRT8bSEgVabuVUs9drto0IbBLQhtwUWxTcuTMZHvdFs2W6hxWrt6Y0vFLu7mC2GHHaPgRUM9Pr2Pmeq7h/EcrlycDBgllo40FIg/u76AQEDGsNSNMHguM5kphQVReFmpTZkIMtyG+w2aZ3rMJUvV6MrO0dYvTN37XS732/FMwY9PzY31u9LYCU/cmr2o1uPh0POS288J9JCp9JFcoVOu+eM+I2WVKan0KXeW7c2DBjs4wi/1UCYhEa3+ZL7hP6jO6a5CbLfSy488w9GcECcmhmR50arXfGD9z8POK1tCqt22hGvbfHBMtcULz1/Khhw7B+no0+XL00M6RCt3qwv3l+g++qI332crb77T+8898qlsaDfIssoqB7EkozYT2erq7HSvZ98FtSRurNjqI6oKWCppziGgxgElIuVAZ+bC3pIgw5A2cbCpozAIkONnRrr9ToVTE1EY3Kr7jFyfbkvtVUZhSSxLZequXReA20oSrda9ZfOTCFiJ9sWP7z5cCTgUfVMGoL6rBHhQeavfvh+RmniY4HdnXhfQ2gd7gCBJyt7XzzRYTrKO+SRFMA3FCTNAsrxGMYmc3UTARyn8sM+u9lq1tssfbFfPD7+6vmx9XTj4Vbig89W48c5tNIMhUMIAMk9JRPPkHp0LKxnGaTZEY+Staf3V5W+tr2+h9AEywkpsQcikMzzRiPvNPO9cv32jYftQk4VXTJLGXwOUUU3Do71Okzjqckrc0+X91BS6LRbFIO4jIgkSuWiksnkCRVqdMoZHLtyYtBEU2K7vbS94xobgnVUHwIoGmYRrVGq9Xgm4rRAkup02XCGYijZA7KPt5PlvmZiGD2LoyAMNMWNZHpienBv60jSQFhu+Z3OR/c3xUTBRKJWjlS6dYazgDTZ6CixRtXtMKukcJhufDG/9vnqDqvDv/XCGZSAsULtzQ/vfvU7rwokAYNqxGdvlsT//sf/SJpMRgTt9zozDHZy3J1a3WAELsSyIZe9OhmJ31x0M7q2BBVqXUBS/Qa9misgtfrRk+VHT9b6NL67f+wfDAH1Os/wYzNjqtyL7ke9PgsgsEa/j7M4Hz1YiNU7Tr3+3q37u7E0pzdurm559KRjItSTgY1bC4heGJwcNusoQG6NngjbXFYIhXZ3jxAFXrj9cOzEyOuvnAW6nWI5l93bXV49+OrXXjgxOdasdwti//T1S/VcevxEoNFU5uZGX+DZZjYTmZzK1fI01FpaS+aKZbPTsp6u2A0GEsaGLp62F4r9Ts8V8FAk8Xh+o9xq2wy6UCQw5HNv7MV8IZ8MUh9/tgIC8tlJH04yuM64tb3PMHQgEmFIVIPQdKF244unPEsFR8IcqNo81mcLazv3F7xjQxhNuuzuT28+8obcvNOg5zlI0yIU1e5LXyxtra1uddO5BUk5MTs6OBgqFkqp/cOw2/10ZZ2ymCGG7rS6Yqe3cv+hzcgzAq+AsN7vdLqdiKY6xCZHIyafpw9hJ6cnH3x8a2FpbW0neZQqouemB0KucDicyNcZnUFv1Ol11OLy5o9+9N5AyL9q4hiWxUDNFAh6hganTs/qdIzcar929Ux6Y21vaXlzfHjx4ZLLbd1f2fjSV64urh8mElme5xr1ZrLSMkZCeprCALTf7+8exxCD5ZVvv1yV24VW3Rz0CyxGwYAt6Lv/aOUotWnw2s/MRuZOs3aHdS9bPqy1CLlv4NlHK5t2q1kFkf1UwdGTvR5Hs9740R/9hc1mDs2dFDWwWGq0YzGjQG8vrrpevNDqyyok8yaLAkE4Izzdi2KcUBO75WgKZVELTTIEOnti5uGt5b3NAwt3EWMZryesNfpkr2Bx2wLXT1//2ks/+uj+UbyIEszi442XXzs/NOhZPUgUKnWo3W5xyOy4twfCHQB//z//QT2dl5+/NDk6QI4PxGt1PS9U+vLGs9XLL1wDKs1KqZKudmK7hwROkFLX7jWAFGVnGL/TFq13Y8dJvVlwj/pK7T5dqeQepRjizBf3bwgqNnlmFqepbKao9vr5WlVd3UCbVQDDBK919Mx0XgPS2Xovk/vmr/2s1WqEEEjsyQ2xhxNYWwPm1/YUFaj0enQuN+JzCRRhdNlDOpLDsX63U6pVgXp9NOTUWzm/y2gP+XlWp/U7GEOyLgtMKvmDQ59FGHruRCFXAGVg8+nak7X40qMNnMQKBv7Tjwrp1tmcpBY2D8MCfu36aa/DYrIbegBw4/bCj//pQwqDHx+lR8cHqwjycHF92OX1uD08h7EWS73VFFUZM+j11fLPf/dL9zePy3vx4aADodhbGxseXjczNFDON0pHKZ4bLR9lW6kiQvOcb9g7YSIFDLIGPYubh3qGq6WyIZbaXztKigDp4K6fGhDbXURhStUqZ6EYBWYpiueESlOFoNZ+olhvdw1DjuHBAPzxwtM7z1KFgtbs+vzO+nFygkL9bkMlW0lV27CRD0d8extHtKB4fMZmNuU1UNlSY2v5sNRpjwTdYqu3ubwxOR5Z2Nm3m8hRo/+wUNMotlFsPLi/gJNYyyj43XZSxw6fGEBgLJPKEAzRqjU5E0cQRGDQjxNoqdzZrlUbjHF776icb5y5dpmEkVqjW9TyRqM5MoYE3I633vyAoQiUogmSfLiwMn5q5nAz+aOHqwaOTO0lUT17aiJksPCeTqNerVr0pNQWDXaPCKC8SZCV7sSgnadwkg5JXenhZ4tbidzTtY0rL19Vu+uTXgPfLtLHhxv1/qeC3us2Fw4PnQLXL7bbtIKSdAPg9/cXVu49HbzyXEvrIpC6uJubGkavvnaiXqg5wl4RQGVV/MaLJyCKih/GYUU2mXhGYELTQ6Vao1apvvzcyb313Q+fLN1ZW/9nX3/pRNh29+HC0k6q0uw8mn8a9NpZnCBhqF4qG1idWU9N+uw9RUurUL1WH7h+2uZ1xVc35yaG7y1tzD9a8duFgaBTAeGc2MX6gNlu0STw0snRaDrJPXeeROHYowWTxfz8ZYPOZn+UbNAIFF3b1AusnoHd4ZHtw6wZZ0kUmLhwUu4Dn/79Uy7gRkm6WE/VgGJFXJ+JBEw0yhAgJnf1HAW127SB83kttbVdCgF1PAcQjAsh7392fyeepfWG+No+GDZSpC9fa1vtVhpFEBTrqODeTmxtL/F0bX8gYHv+3JTNJNQbtRMvXHv84KnUbiUKFUc47HFb3/ynn05cOeexm0Y89nyu3Cw1t27djgyFDb45kiJDw4OlYpZmoFDITuEaUinV0ilS0Lc16aBWcrssDUlb2TimYGhifHh3fUOvo+1mzhFyJ1KlvWhuJZrzOU0GgTN0qxzn8If8tVJ+aGwEIfBMqSrDcB+nEVm55HVQLNXL15CebHNbVFlJtDtGvcDynN7txHD43/2v/3f9IIb2m5cuzCQKVZbG1uPFLzZTT+4veHym2UtnnqZKP/3vf/WNr74wEglDAFCqdFu5lDnk0U+czD1e0ptMIKcjeF1D7P/Ct197cPfJ5sZePcHd+uJRcCjcWN6oJQsCx+R6Yj6VC4UC+UKRgFRNkwWDYBSYf/d//4v0XnRp+Vmf0mGAOhUwjs9OLzxZXdw42D5KXJ8bHsFYuNXs9Po3P7s35PdQFHr9hTOFeBKCof2D452j5Mhg5Pzlky2xt5HI3N2M4p3WpVNTiqY93M9RBKVJci+fP33eD3uFbkdcfboVP8wQYk9nMxhsVolEU5kcSPBf/taXSwtLZ2dGcYZGIPTmh7dIXkgWCxYS/uFHt7rlRthjbyoSCkK9drOfzfID3nar0ZBVUda2n27YrAJOoo1Wp1kqvvDNa21JNrIsrGgAySAQRKIQRaH8bDBWrPV64LnpoeNkIV2upWvtZ7H8o8/X6oljHIZn5iaNJqPYV4uFKoFAAElozeand58AMsDpcPPciPf6+a4MBMSeQCISAH364AmE4Kcvnm+WCqzVhrA8a1IhTVBVyUOB+wjWr9c9Z6c0HcdY7QgMCh73RCSivHb52d7RVizL8IZEPCtWGoLa9zs8j1bWHU67s1r12UxnR0Nj/+Hn3/3kIaOgI6OhSr9X2xWAWrGYxmodSg/AlVpLh0G1ct3mMqkwYBbI/UQynSMAlintJDQzx+r5gTNTOgiCZHkm4h0PuZCl/QPZSBsHg7Lc4WnK63MBGDh+ag7oyRKKD+AYiSE0RgAq7DQL/WrdOmT+T7/9s2/fftqQIAXRYKjXzKVbCh50++fvr5C49t/+w7c3oqUn2UoqliYUjUHRk6OeoMn0R7//025ABwBYI1PJt8U5m96v4wqZvNHEbe0kDnPFtttCQr25gA0s1fbvr6/geKlSMXutl+dUDsUUWTM7zD67FQfRz24sdglkaMANgRrc7xcOMnFYmz41GU/nIl47IVd60cTm/HI+kTY7rSpJ2fW0WRQxges0JUrH7x3HTF4LooH376+7wy6XXQ8jKAiDAo53qu3iYWqrWF7f3//StH9q2pOvdEGEJAxGhCKz67twr+kfCWAsDxJkpturlpsmlgy0m4xeEKrNqijXOtzp65dAguGerPT2Yusrm6Eh/+TlEZZEAi67BCEPHj/FQfjU6dlKPq9QZENWK7k9sJjGYNDm1BdTR1+sxqZnRlBNe7CywemEg93j4yQ6HLAD7e7+6r7NbuF81iCBn2o0pWZjYGjIODH2pZAf/ruf7icU1jMC61lGR6hS1+jxoo78AAATsklEQVSyqgiKUIR9KKSu7dDNftBrY1RFkduTF09EC+2EivhQmEGx40QRoehCsWpwOJrxhIElTQZeL0vLxzmt12v0Ab3e6PTYRQXMZfIYg1t5HocAo8OXbcmlZqcr9U0CW6k2dTjZbSg//r03fSPuaDZvMfFSu7MKanYjf2V2KDQcRGEYxNi1ncNYpWK0GzGK3j7Ox/YWbDZ9xCmUM8UbD+6eu3ja5A3cXdggKHp4MMgzFAiDegoPWUx/+4NPazJSKDTbKtzS4CJAfvb2p5QqDfpc9x8v31vYnDwxjjLUT//x7S+/dh2s13QGXfjUuD3i/mh+s9iRX5wOQSjgdlkh0BrNl5L5zMioV6c3lCvdYrlstVsEli3nipoqsUajJPddFsHksrc1eC/d6InSaMSztLC+2OyP+W2//p/+f6ViS4UwczisYfj605Xg8ECnVm0nkyGHfmDgS5lcNZGpZAoVbzjQrdUhudcolTo6rlprEwYrKak8Q7MkrtNRhXjMHg6qfcVUrxCxPaeV+Omf/W02Wbz28tU/fucWRDy6NDXsxbTh0dB2PP/WX33fYzHW82U9RWRaYrUtjs2M8iE/dBAdGfCjgLa3vU3oDY6uqGeIg3KzVqyU4uk+AFXbcgcTS2Iv4nZmGz2AN5y8dn7l6Savw012s6L0nnv10vyj5cOlrYPtGIygTqex1OkRmlpPp5zTY7V0CqyUAI2/fv7E7vJ66ji5kq+dnBoM2G2fffymmYHrE0FYZzxMpHqlw+lRv9HAWKwmX8BHoHCjXLg0FSo32gfp0lGpW69lWaCfie+3FNQeCoSmhqv1OkLC1148m4+n9c1iqV7NxJPjo4OokVtKFy06zm23eCPBeqUMaFo8mSqLWpWlu93enJX1er2f33q4s5tWGnXb+anQ+PBnH985MTGACnRH0WAVtTH0k70D1WzweZ1PVralLxamJwd/8cvnF5/yG6t73U53aCiIkwxIkiJObi6vNMv15c/m+/WS/8XLqY784PNnDEFPBmwoY4QhmGb0B5s7zFCAdzpS5XpDgSsdsVfKUagUCgROnT9546cf7lfarWxD7Mtiq23hKZKjPBGLZcjDPlhKJ3IjHrOJCfYQnBQEVhKLO9uxQp5Sxg4VCaJZ7+Dg2sJ6ZevYzuPPPXfWbHMkcwWi31MEYzFXo2nWwNONXv8wkRkSmNeuj+f68uONhHvcn6i2/vKHH88O+CcGPbiBK9QbpKwhHz5ca7b7T9aPIj5jyGWBYGQk4nWaDbGDVDyeDoZcOk5oSkq92uGaosFgfLZ9fOv+o1Q0butUJiOC3WoxkfyNZ8fLh+nDcvXl81MGBBnndKuxDAVqAYvZijEgiFEszdQ6B1vlOxaO6/bXjlLeoRBglrttuVhvogw9ORCsxfL2EY97yAd3eq8225/dfjI15r18eZYT9DStY0F0ZS8l9SQaBYedzGGynEtmzDwr9vqBAc9P3p8/yDZ4AbOZ9SiPPn9xstCQ3DMjP/z7D1Re+K3f+gWpVo7HsyaegZROJV5aj2VeuGL3GfBqsZrHIAZHnTb2WtiokujQxQny3pNiqcrQwvsL8YykffniHAOo3XrDYhLOXhizOiy1Smu3UYzly/WWOOixPPcvv04gcLPVTWTySk/JZssthDaPjgk8jREwgyCaClgDQcysz6aKq5vHEyPB0emBwaCTAOCbnyxk8009ycCaxjGCy2Qlq+t37+3eefwIp1Fex7XSmZMTg5Qmh33OS9fPUSiysLzbQ1DOZnPMjZqd9uODuM1p/Wf//tfu3n7w3sf3GBpq9WReoEi1d5ypJ9v9bqPFWOzjZ10OA9NsdxpN5Xh/tZGKTaJwyGJwOM3xRCG6FS31ekf5FoaCsMs0MDP2bPso/mApEgqAKszq2XqniyJYu1Y1MBbbYFDqdbP5yubhFoGh5Xq163F0YNyhR31h+y/pL5opMp/iDV57VRLFbodsI9mWqnZJA431cvXcblRrtwBOl8tWK+mMkyM9dhPoMHpCQQBFNA2sFCsGhsVxjMWwRK5osFv7nV5TltcXn4QmJwe94adPtxQK/+zDT00YdPriScFhfG42fPPtjyMjLh0J19tVE6yOuYRCrf2Pb31E253vfXLnF9+45uLJUrGss9koTsgsrA9EfIfFtlFCcvGMDCES2S61ZZigBZOeMxiiR4nB0VCiUCRhmKTQRrWe6Ss2r+PgzlJG7rDXz5bwQrHZPdg8fO3amaHpkd1o0m83+wdGaKMxl69acdrmMFWrNVLq2u2GhtirVqv9ehlSRE6vYxzGVCprtdtYlsTBYK3VZ3XM86+db/Yqr3z9yzMLj463Do+jR2CmlOsCv/+3P/qFf/kNEoW7uwdjageTu16/i9ezgAqszS/2G41WNntp2BcO2ESE+Pzesx9+/51f+YU33DNj8TsLQa95NmRLZGt37z2ryvKAx8ADGklgCASl623SaFHkfrol6TCsIWvB4dDzPbFSrfMYVMhV48WqoNcPBt0oSihiQx8JNeR+ncCD505Jivonf/DXhacLL331FVSVVh4uIzCZaQG82UZDci1VtJnZWj5V0OsggrHoTQyFGkIhUJ8+Xt0MMyTD8VOj/lYXrLZ6R+VGoVrrHUQtHIvD4OvffrlG0H/9tz9dqav/X0FwFttGYhgAdC4OOQc5HM6Qw5vURYkSJev0IcmWLTu+6l1vihhbxEVbIEU/2n4X+S7QFuh3gKBpgSANjBRJk72y66zXcteXbN20REmUSIn3fQ2HHB4znGHfw2vKq282VqcG2IVRQoeSBrrb63TkHp/Mq7xYLhYi43YDQ3eErn/SSY67JS12Gkm6OEtflg8OIzad1j/iNrqsLoftMBhy2C3Bk/jXv3+qQWFMTziHPAjQY3CkmMs4B4df/N/6xtu963evtgT+n//uYbNW7+qwk3iRhoAR35Aqitl4FzdSgzbOy5DheKoD9PmGUJfB9e82lmasmI1MNNuvjorBdCP52fMJh1Fnop58/uL+0sWH91YkjW7jNFMu1/V6HIQ1LMfm+tB2UWDEzhhtpNwmDYXRGLf9fj/VlnIG2lAWfFZHrdPWthqhre2FxTmFMerdNhgBZYzciiQON0/IgMsztRTbPUnHcy/f7/G5GtYVMQetwN713eNKtkj3QUTICkWhYeewWzNeXV+3G4pWWC2udHff7ZAEarKSLKNPFUXMYefM5qO3H379iz+kq4WbqxdRAun14XoPatebZxsn6ZasdZLBkzIGSwMEPjfg6OsxzmPVwYAkNkU98cPHq/CXz5u7hxxno2rKeehMdlNTo8MS39SbLZwbniMxQWifHmUtnEnWIpNXp+xDVm7IrSoagmFnL5NbH/YbeF9EUdznCthoodISYQTHdIoE0GYDqoNGPLZWkwd7soQox5Hk4KD74qRrdHws+HL32zfv7z1YtJN4vFBL8TWbiezD2mv3buRO85FoHDSSWly7fGd58/A81xQW7y6WC/yLzePQWa4DQTeuBOZG3XKT3N8/TRXr7tEhlW+H98LBWJ5kaZzCVK1GEgQjivDtrstr10OaKqR4Ka0MwIcf4m1Aun79YrndWf/qbSqR13fUvefv7R5zfXhg8eZih9A3qxWbXp/M52emx0mt7uOHd/71X34eX9/QErhGqx31D87MTVyYHIFxsiorLQjgBpyHR2eeIRdnZQ7DUZI1bx+cFpNFVazcuzTxKnQWjZW9duvM6LDDLaVTpbSsBCxGjVivSw0Iw1W+TsOqb2HKwhowmtASNKOn2rjO2e2mEgUFRBgU3dwOyRAktUXKRIBiX2xLYF/tyKKoAk1U2xe7mXiSwjGfSUPo0K1c4yxZ+d2zPYeNXfbbVq7P03qDqqjv9k/OPuw9un8D6anRZOnV6yPSYlyZH59YWUIR5CyV78MIh+mGPXZchzR54SQaX7hzs1itkwYjx1AGHYpAcHD74Jtv38wvXmAR6Naoy+llhgcs2+sbsa3ggKLQk5clSNeBMc/S5ceTY1Y7165UV25favQAlHMojfj+s7WDo5TS7mTnxit9lDSbJUkuF8qcy05otCdH++zMBe+Qu9nuAhAAatGTsxgEgyAAcWY2cZ4uZtJmpxURgRG3609ffReYHF/5x0dvdo+ePnsfz5aGTdgFn0OSuwyO9VLZDkEenOe6OaHXahnhnoujGKMVgKE35/n9w7hLD/qBntVs7BPkq+83G01JSRbdDsbBce1uptcSXQPelgz97/PduYDv+uLivUZjwM5FMuWf/fzJm+/Wx2n8zz+9HVicqPDNWqMjSl29Fn5wc05SwRQBeEecGKapxlNeA8KA8vcboZ1Icm7Mm8k2Bb0p4BtTfvW5mM2b/PdSpfqsf9BIYaIsR44Oulpy90XsRl31W6kRB7MwPxOLnDiHhxOFilZVLlvNvNTpokgPRQWx+x+//N3shcnbt6967dynn97XQKrbZflo8QJ7OcADwB++37H6HMszU16OMtrYXqebLdV31t5azDQ3M3WwecZoFG7QqnYVLY42Oz1URxj7MqhR89Ua0m6hrIFvyactpViqgj3gLHjYy9YlCBbEDl8UKJrO1MVYMrn+xYsHH90xcMbJ+/P7ZwmhUp++OFGq1EHSYGj2OFRX7eQttsHQ5hGIQIH52QqKiUbMdnFWbLSHvQ723pLSbojtdq8njQ7ZyuXy/uvDbguepsmFB0t/PDjfD4bEce7R3/7NebWd2N7XWXCtViVU2YRpWpAkqC3HgAeu1EuZNM/XT15utZOJzuhKodxPHxWzG5FFmtLRJKOBri0thIPHkc2d3g/vvz+IVs9TDiurQZBes8mZDDCC/ubJ07+4edm/cvU4HKkUa9HUmXdkGI0nm6HzbLow7jSnUwn2Evn4J4/XX22JofesSV8U+J6VhYolsl5vFfDjUALJlX/60bVHN+f+87++2VvfrhcaqSKfzJT0XdU55EQIDPdSxPKVEdZi2Xi3X2zVtbm8FpC8I6Z0RfzTbvRHt6zxRDJVbaRjNAt3H9wZmbr0Y8bKHQdDeA8O7sYAqP/J40t9GUmkhMhJoe8ljD72htd9epwJbh87rKQW7OSL1bGPF0dXpoNbQf+EQ2oqT7/drmWBsJrKJQvxTM02wHVZY7ZQMxkM+VgSlXvtcjOp5Ox6nGUYQJa+/vJVmm9OXfbTKvLk9y9vfXyNNpDhcMw77EVVedJpQnFMkhWjgdAg2o3QWUWj5VO5Hyz4CRimGyWPKqYOwmCrF9w5FprCyu0luafwXdk/OwyCMqKnNCad0WjcfLp90BEplmgU+Gi2ava5SRSQugpKUCSuN3I8VhU0mL5eqKjZlLnd8Fnc+ZN0ePMQVLscjc8HRvo1ATJRDq8ZgPt9CDXBUjiSFIU6IEsTbiOjB6S+I51Jjgw55E7nZ7/6Sq7VJ4a4rtKx2SzNtmS1cYlIghDrV+xGykhXIezugzucmY3mGruRg35bLvANi5ly0wRK4NlSjaawvRcvUxVxwj+o5xjvgJXQImtr25LPHaeMBIERNo6D+mPDnA7qAyASSWQGBpzVmgCTJGwylPmGsd86ebGZKNQCi3NWtwXCCdZqe/3ZGqjV8TU+k8r6Bl3x4wiO9N0uuxaEwqcRhiL5QtkxNWFw2oyExm6z/PKzVzqxhTRFCNb0YETVIO1uO34YLoZiO6xldNA14mBoQHn//ebblqT3eXVwD2q2xI7EEGg2U+Asxq3tYLnVHpgYbyRyBMXsRtMmo8FCEVduLbdUeX/rg4XW//VP/4GvCYVSHSXwH//T39dLte2tD4ViLdtTWVKr67Uu6VCDps8M2fhKQ8jkT8LRGzcWr/szA0ZDPBndffp8YuWyBEBrz9/M+jyOSQu4ukzqqb0PIYhhnWZzV1IqMNzvyiSha4ktVe7MTI8fn8R8/mGNXk9bzYrchQhq9epc/DiZSp7aAzc+f7d7G4JWFyatFtP+aTwUiuYKVdbMpMQ6fiXg9Tr7ALT5mz++W98dDnicn962UVj2LPnit194pqe//Or5w0cPgMCwBACeQU+s1sw1lFQ4mDjLDDjInzz+M8BuLWVKlHeoIaUZj+fZeen8MLowPkCByNuND04rc+1KoC4qR+Fz2C1rUNDsYouqcvXuipivRYOhskkvKMB///bbu/evX324mjmN9RW1ki2naUpvn0A0pbnZia83jsqZanQ7ZL84Sk/7QAj2L1w6TGQOz1Nz/sHpqcl4LFavViN7hy0Ygps8IvAqXwaspkpD6oNAM11VGJb1DQ6bzccNJRU+iugUq2m2WirJiE5UFM+YK1MXv/ifZ1KutjTj6jJEM19avjRVLvFtQAD1OiERC7gtNDPSlJVqqvjv//aLcb/P6zA5Bq+/C8a0aB9s83ivrXZaye1NSlXnrVT+KKyZGoVZC95sr73eHpudxChic2/v7upyrlRN5EpcQywksoTHc5qvd+Uq32nyNT6TyM6MeS8s+HOlaqrcrNeabo9peuSCyUz3BdlE6gKry4JxyyzyFoZ5sfYe6AMsCBUjWVxV7VdmWa8tmsrVzs+P3+5QDEPBgElPLn1yLRpNaBXITtCUw+j9gX4oMNTV4SeHZ0kZnL+2eL5z+N2Xa8c7xxa3hfJ7YQTswODbyJkEaVYvuKql9K+fJOwWBicIJBwFm+0pq/7+X159/XoHUTvj/sEGCJTF9uhcQNNTCNZ0lq+2K9VLKGKDQd+wowb1AEwnEDhlt/7orz5ZvTKTrlVzOcGt4vNLI8ls6f8B3eVaN4pPBJ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52936"/>
            <a:ext cx="2822359" cy="226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5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DeepDream</a:t>
            </a:r>
            <a:r>
              <a:rPr lang="pt-BR" dirty="0" smtClean="0"/>
              <a:t> VR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https://www.youtube.com/watch?v=Ahonv4cNvgc</a:t>
            </a:r>
          </a:p>
        </p:txBody>
      </p:sp>
    </p:spTree>
    <p:extLst>
      <p:ext uri="{BB962C8B-B14F-4D97-AF65-F5344CB8AC3E}">
        <p14:creationId xmlns:p14="http://schemas.microsoft.com/office/powerpoint/2010/main" val="322483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DeepDream</a:t>
            </a:r>
            <a:r>
              <a:rPr lang="pt-BR" dirty="0" smtClean="0"/>
              <a:t> </a:t>
            </a:r>
            <a:r>
              <a:rPr lang="pt-BR" dirty="0" err="1" smtClean="0"/>
              <a:t>Generator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27784" y="562059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Mama Blossoms with Little Sprouts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13" y="2034682"/>
            <a:ext cx="6029647" cy="342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76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Condições para o Uso </a:t>
            </a:r>
            <a:r>
              <a:rPr lang="pt-BR" dirty="0" smtClean="0"/>
              <a:t>Eficaz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Tamanho e qualidade da </a:t>
            </a:r>
            <a:r>
              <a:rPr lang="pt-BR" dirty="0"/>
              <a:t>imagem</a:t>
            </a:r>
            <a:endParaRPr lang="pt-BR" dirty="0"/>
          </a:p>
          <a:p>
            <a:r>
              <a:rPr lang="pt-BR" dirty="0"/>
              <a:t>Arquitetura da rede neural </a:t>
            </a:r>
            <a:r>
              <a:rPr lang="pt-BR" dirty="0"/>
              <a:t>utilizada</a:t>
            </a:r>
            <a:endParaRPr lang="pt-BR" dirty="0"/>
          </a:p>
          <a:p>
            <a:r>
              <a:rPr lang="pt-BR" dirty="0"/>
              <a:t>Parâmetros de </a:t>
            </a:r>
            <a:r>
              <a:rPr lang="pt-BR" dirty="0"/>
              <a:t>configuração</a:t>
            </a:r>
            <a:endParaRPr lang="pt-BR" dirty="0"/>
          </a:p>
          <a:p>
            <a:r>
              <a:rPr lang="pt-BR" dirty="0"/>
              <a:t>Desafios </a:t>
            </a:r>
            <a:r>
              <a:rPr lang="pt-BR" dirty="0"/>
              <a:t>comuns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23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Tamanho e qualidade </a:t>
            </a:r>
            <a:r>
              <a:rPr lang="pt-BR" b="1" dirty="0" smtClean="0"/>
              <a:t>da imagem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  <a:p>
            <a:r>
              <a:rPr lang="pt-BR" dirty="0"/>
              <a:t>Nitidez </a:t>
            </a:r>
            <a:r>
              <a:rPr lang="pt-BR" dirty="0"/>
              <a:t>e </a:t>
            </a:r>
            <a:r>
              <a:rPr lang="pt-BR" dirty="0" smtClean="0"/>
              <a:t>contraste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3688" y="3254188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33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Arquitetura da rede neural </a:t>
            </a:r>
            <a:r>
              <a:rPr lang="pt-BR" b="1" dirty="0" smtClean="0"/>
              <a:t>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Escolha da rede </a:t>
            </a:r>
            <a:r>
              <a:rPr lang="pt-BR" dirty="0"/>
              <a:t>neural</a:t>
            </a:r>
            <a:endParaRPr lang="pt-BR" dirty="0"/>
          </a:p>
          <a:p>
            <a:r>
              <a:rPr lang="pt-BR" dirty="0"/>
              <a:t>Camadas de ativação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870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Parâmetros de </a:t>
            </a:r>
            <a:r>
              <a:rPr lang="pt-BR" b="1" dirty="0" smtClean="0"/>
              <a:t>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Número </a:t>
            </a:r>
            <a:r>
              <a:rPr lang="pt-BR" dirty="0"/>
              <a:t>de </a:t>
            </a:r>
            <a:r>
              <a:rPr lang="pt-BR" dirty="0" smtClean="0"/>
              <a:t>iterações </a:t>
            </a:r>
            <a:endParaRPr lang="pt-BR" dirty="0"/>
          </a:p>
          <a:p>
            <a:r>
              <a:rPr lang="pt-BR" dirty="0"/>
              <a:t>Taxa </a:t>
            </a:r>
            <a:r>
              <a:rPr lang="pt-BR" dirty="0"/>
              <a:t>de aprendizado (</a:t>
            </a:r>
            <a:r>
              <a:rPr lang="pt-BR" dirty="0" err="1"/>
              <a:t>learning</a:t>
            </a:r>
            <a:r>
              <a:rPr lang="pt-BR" dirty="0"/>
              <a:t> rate</a:t>
            </a:r>
            <a:r>
              <a:rPr lang="pt-BR" dirty="0" smtClean="0"/>
              <a:t>) </a:t>
            </a:r>
            <a:endParaRPr lang="pt-BR" dirty="0"/>
          </a:p>
          <a:p>
            <a:r>
              <a:rPr lang="pt-BR" dirty="0"/>
              <a:t>Escalas </a:t>
            </a:r>
            <a:r>
              <a:rPr lang="pt-BR" dirty="0"/>
              <a:t>(</a:t>
            </a:r>
            <a:r>
              <a:rPr lang="pt-BR" dirty="0" err="1"/>
              <a:t>scales</a:t>
            </a:r>
            <a:r>
              <a:rPr lang="pt-BR" dirty="0"/>
              <a:t>) e </a:t>
            </a:r>
            <a:r>
              <a:rPr lang="pt-BR" dirty="0" err="1" smtClean="0"/>
              <a:t>octavas</a:t>
            </a:r>
            <a:r>
              <a:rPr lang="pt-BR" dirty="0" smtClean="0"/>
              <a:t>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3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Desafios </a:t>
            </a:r>
            <a:r>
              <a:rPr lang="pt-BR" b="1" dirty="0" smtClean="0"/>
              <a:t>comuns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Artefatos </a:t>
            </a:r>
            <a:r>
              <a:rPr lang="pt-BR" dirty="0"/>
              <a:t>visuais indesejados</a:t>
            </a:r>
          </a:p>
          <a:p>
            <a:r>
              <a:rPr lang="pt-BR" dirty="0"/>
              <a:t>Tempo de processamento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8220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C</a:t>
            </a:r>
            <a:r>
              <a:rPr lang="pt-BR" sz="3600" b="1" dirty="0" smtClean="0"/>
              <a:t>lassificação </a:t>
            </a:r>
            <a:r>
              <a:rPr lang="pt-BR" sz="3600" b="1" dirty="0"/>
              <a:t>e reconhecimento de padrões em imagens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656" y="2276872"/>
            <a:ext cx="6196405" cy="3603812"/>
          </a:xfrm>
        </p:spPr>
        <p:txBody>
          <a:bodyPr>
            <a:normAutofit/>
          </a:bodyPr>
          <a:lstStyle/>
          <a:p>
            <a:r>
              <a:rPr lang="pt-BR" dirty="0"/>
              <a:t>Realce de características </a:t>
            </a:r>
            <a:r>
              <a:rPr lang="pt-BR" dirty="0"/>
              <a:t>importantes</a:t>
            </a:r>
          </a:p>
          <a:p>
            <a:r>
              <a:rPr lang="pt-BR" dirty="0"/>
              <a:t>Exploração de características </a:t>
            </a:r>
            <a:r>
              <a:rPr lang="pt-BR" dirty="0"/>
              <a:t>latentes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9616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Exemplos de casos de </a:t>
            </a:r>
            <a:r>
              <a:rPr lang="pt-BR" b="1" dirty="0" smtClean="0"/>
              <a:t>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Geração </a:t>
            </a:r>
            <a:r>
              <a:rPr lang="pt-BR" dirty="0"/>
              <a:t>de imagens artificiais para expandir conjuntos de dados de </a:t>
            </a:r>
            <a:r>
              <a:rPr lang="pt-BR" dirty="0"/>
              <a:t>treinamento</a:t>
            </a:r>
          </a:p>
          <a:p>
            <a:endParaRPr lang="pt-BR" dirty="0"/>
          </a:p>
          <a:p>
            <a:pPr lvl="0"/>
            <a:r>
              <a:rPr lang="pt-BR" dirty="0"/>
              <a:t>Identificação de características importantes em imagens para melhorar a precisão dos modelos de classificação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88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Técnica de processamento de imagens que utiliza redes neurais </a:t>
            </a:r>
            <a:r>
              <a:rPr lang="pt-BR" dirty="0" err="1"/>
              <a:t>convolucionais</a:t>
            </a:r>
            <a:r>
              <a:rPr lang="pt-BR" dirty="0"/>
              <a:t> para gerar imagens artísticas. </a:t>
            </a:r>
          </a:p>
          <a:p>
            <a:endParaRPr lang="pt-BR" dirty="0"/>
          </a:p>
          <a:p>
            <a:r>
              <a:rPr lang="pt-BR" dirty="0"/>
              <a:t>Desenvolvida pelo Google em 2015 e ganhou popularidade rapidamente devido às imagens psicodélicas e surreais que produz.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66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TechTudo</a:t>
            </a:r>
            <a:r>
              <a:rPr lang="pt-BR" dirty="0"/>
              <a:t>. (2015, 6 de maio). Google </a:t>
            </a:r>
            <a:r>
              <a:rPr lang="pt-BR" dirty="0" err="1"/>
              <a:t>Deep</a:t>
            </a:r>
            <a:r>
              <a:rPr lang="pt-BR" dirty="0"/>
              <a:t> Dream: Tecnologia gera imagens com resultados psicodélicos. Recuperado de </a:t>
            </a:r>
            <a:r>
              <a:rPr lang="pt-BR" dirty="0">
                <a:hlinkClick r:id="rId2"/>
              </a:rPr>
              <a:t>https://www.techtudo.com.br/noticias/2015/07/google-deep-dream-tecnologia-gera-imagens-com-resultados-psicodelicos.ghtml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TensorFlow</a:t>
            </a:r>
            <a:r>
              <a:rPr lang="pt-BR" dirty="0"/>
              <a:t>. </a:t>
            </a:r>
            <a:r>
              <a:rPr lang="pt-BR" dirty="0" smtClean="0"/>
              <a:t>Tutorial </a:t>
            </a:r>
            <a:r>
              <a:rPr lang="pt-BR" dirty="0"/>
              <a:t>de </a:t>
            </a:r>
            <a:r>
              <a:rPr lang="pt-BR" dirty="0" err="1"/>
              <a:t>Deep</a:t>
            </a:r>
            <a:r>
              <a:rPr lang="pt-BR" dirty="0"/>
              <a:t> Dream. Recuperado de </a:t>
            </a:r>
            <a:r>
              <a:rPr lang="pt-BR" dirty="0">
                <a:hlinkClick r:id="rId3"/>
              </a:rPr>
              <a:t>https://www.tensorflow.org/tutorials/generative/deepdream?hl=pt-br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497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 smtClean="0"/>
              <a:t>Deep</a:t>
            </a:r>
            <a:r>
              <a:rPr lang="pt-BR" dirty="0" smtClean="0"/>
              <a:t> </a:t>
            </a:r>
            <a:r>
              <a:rPr lang="pt-BR" dirty="0"/>
              <a:t>Dream </a:t>
            </a:r>
            <a:r>
              <a:rPr lang="pt-BR" dirty="0" err="1"/>
              <a:t>Generator</a:t>
            </a:r>
            <a:r>
              <a:rPr lang="pt-BR" dirty="0"/>
              <a:t>. (2024, 13 de maio). Imagem gerada usando </a:t>
            </a:r>
            <a:r>
              <a:rPr lang="pt-BR" dirty="0" err="1"/>
              <a:t>Deep</a:t>
            </a:r>
            <a:r>
              <a:rPr lang="pt-BR" dirty="0"/>
              <a:t> Dream. Recuperado de </a:t>
            </a:r>
            <a:r>
              <a:rPr lang="pt-BR" dirty="0">
                <a:hlinkClick r:id="rId2"/>
              </a:rPr>
              <a:t>https://deepdreamgenerator.com/ddream/p282d66uw9v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Jessica </a:t>
            </a:r>
            <a:r>
              <a:rPr lang="pt-BR" dirty="0" err="1" smtClean="0"/>
              <a:t>Brillhart</a:t>
            </a:r>
            <a:r>
              <a:rPr lang="pt-BR" dirty="0" smtClean="0"/>
              <a:t>. (</a:t>
            </a:r>
            <a:r>
              <a:rPr lang="pt-BR" dirty="0"/>
              <a:t>26 de fev. de 2016</a:t>
            </a:r>
            <a:r>
              <a:rPr lang="pt-BR" dirty="0" smtClean="0"/>
              <a:t>). </a:t>
            </a:r>
            <a:r>
              <a:rPr lang="pt-BR" dirty="0" err="1"/>
              <a:t>DeepDream</a:t>
            </a:r>
            <a:r>
              <a:rPr lang="pt-BR" dirty="0"/>
              <a:t> VR – </a:t>
            </a:r>
            <a:r>
              <a:rPr lang="pt-BR" dirty="0" err="1"/>
              <a:t>Waterfall</a:t>
            </a:r>
            <a:r>
              <a:rPr lang="pt-BR" dirty="0"/>
              <a:t>. </a:t>
            </a:r>
            <a:r>
              <a:rPr lang="pt-BR" dirty="0"/>
              <a:t>Recuperado de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www.youtube.com/watch?v=Ahonv4cNvgc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360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e Fundamentos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Redes Neurais </a:t>
            </a:r>
            <a:r>
              <a:rPr lang="pt-BR" dirty="0" err="1"/>
              <a:t>Convolucionais</a:t>
            </a:r>
            <a:r>
              <a:rPr lang="pt-BR" dirty="0"/>
              <a:t> (</a:t>
            </a:r>
            <a:r>
              <a:rPr lang="pt-BR" dirty="0" err="1"/>
              <a:t>CNNs</a:t>
            </a:r>
            <a:r>
              <a:rPr lang="pt-BR" dirty="0"/>
              <a:t>)</a:t>
            </a:r>
          </a:p>
          <a:p>
            <a:r>
              <a:rPr lang="pt-BR" dirty="0"/>
              <a:t>Reconhecimento de </a:t>
            </a:r>
            <a:r>
              <a:rPr lang="pt-BR" dirty="0"/>
              <a:t>Padrões</a:t>
            </a:r>
          </a:p>
          <a:p>
            <a:r>
              <a:rPr lang="pt-BR" dirty="0"/>
              <a:t>Otimização de </a:t>
            </a:r>
            <a:r>
              <a:rPr lang="pt-BR" dirty="0"/>
              <a:t>Imagem</a:t>
            </a:r>
          </a:p>
          <a:p>
            <a:r>
              <a:rPr lang="pt-BR" dirty="0"/>
              <a:t>Algoritmo de </a:t>
            </a:r>
            <a:r>
              <a:rPr lang="pt-BR" dirty="0"/>
              <a:t>Otimização</a:t>
            </a:r>
          </a:p>
          <a:p>
            <a:r>
              <a:rPr lang="pt-BR" dirty="0"/>
              <a:t>Feedback </a:t>
            </a:r>
            <a:r>
              <a:rPr lang="pt-BR" dirty="0"/>
              <a:t>Visual</a:t>
            </a:r>
          </a:p>
          <a:p>
            <a:r>
              <a:rPr lang="pt-BR" dirty="0"/>
              <a:t>Controle de Parâmetros</a:t>
            </a:r>
          </a:p>
        </p:txBody>
      </p:sp>
    </p:spTree>
    <p:extLst>
      <p:ext uri="{BB962C8B-B14F-4D97-AF65-F5344CB8AC3E}">
        <p14:creationId xmlns:p14="http://schemas.microsoft.com/office/powerpoint/2010/main" val="412865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475656" y="2132856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Criado em 2015 pelos engenheiros da Google;</a:t>
            </a:r>
          </a:p>
          <a:p>
            <a:r>
              <a:rPr lang="pt-BR" dirty="0"/>
              <a:t>T</a:t>
            </a:r>
            <a:r>
              <a:rPr lang="pt-BR" dirty="0" smtClean="0"/>
              <a:t>écnica </a:t>
            </a:r>
            <a:r>
              <a:rPr lang="pt-BR" dirty="0"/>
              <a:t>para visualizar as camadas internas de redes neurais </a:t>
            </a:r>
            <a:r>
              <a:rPr lang="pt-BR" dirty="0" err="1" smtClean="0"/>
              <a:t>convolucionais</a:t>
            </a:r>
            <a:r>
              <a:rPr lang="pt-BR" dirty="0" smtClean="0"/>
              <a:t>;</a:t>
            </a:r>
          </a:p>
          <a:p>
            <a:r>
              <a:rPr lang="pt-BR" dirty="0" smtClean="0"/>
              <a:t>Usado </a:t>
            </a:r>
            <a:r>
              <a:rPr lang="pt-BR" dirty="0"/>
              <a:t>para entender melhor como essas redes processam e reconhecem imagens</a:t>
            </a:r>
            <a:r>
              <a:rPr lang="pt-BR" dirty="0" smtClean="0"/>
              <a:t>.</a:t>
            </a:r>
          </a:p>
          <a:p>
            <a:r>
              <a:rPr lang="pt-BR" dirty="0" smtClean="0"/>
              <a:t>Imagens </a:t>
            </a:r>
            <a:r>
              <a:rPr lang="pt-BR" dirty="0"/>
              <a:t>psicodélicas e artísticas que produzia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378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pic>
        <p:nvPicPr>
          <p:cNvPr id="2050" name="Picture 2" descr="Exemplo de imagem gerada pelo algoritmo do Google Deep Dream (Foto:Reprodução/Google) — Foto: TechTu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51" y="3068960"/>
            <a:ext cx="5086963" cy="2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70829" y="1988840"/>
            <a:ext cx="6196405" cy="877695"/>
          </a:xfrm>
        </p:spPr>
        <p:txBody>
          <a:bodyPr>
            <a:normAutofit/>
          </a:bodyPr>
          <a:lstStyle/>
          <a:p>
            <a:r>
              <a:rPr lang="pt-BR" dirty="0"/>
              <a:t>P</a:t>
            </a:r>
            <a:r>
              <a:rPr lang="pt-BR" dirty="0" smtClean="0"/>
              <a:t>ostagem </a:t>
            </a:r>
            <a:r>
              <a:rPr lang="pt-BR" dirty="0"/>
              <a:t>no blog do Google </a:t>
            </a:r>
            <a:r>
              <a:rPr lang="pt-BR" dirty="0" err="1"/>
              <a:t>Research</a:t>
            </a:r>
            <a:r>
              <a:rPr lang="pt-BR" dirty="0"/>
              <a:t> em junho de 2015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831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475656" y="2132856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Inspirou artistas </a:t>
            </a:r>
            <a:r>
              <a:rPr lang="pt-BR" dirty="0"/>
              <a:t>e </a:t>
            </a:r>
            <a:r>
              <a:rPr lang="pt-BR" dirty="0" smtClean="0"/>
              <a:t>entusiastas </a:t>
            </a:r>
          </a:p>
          <a:p>
            <a:r>
              <a:rPr lang="pt-BR" dirty="0" smtClean="0"/>
              <a:t>Várias </a:t>
            </a:r>
            <a:r>
              <a:rPr lang="pt-BR" dirty="0"/>
              <a:t>versões e variações da </a:t>
            </a:r>
            <a:r>
              <a:rPr lang="pt-BR" dirty="0" smtClean="0"/>
              <a:t>técnica</a:t>
            </a:r>
          </a:p>
          <a:p>
            <a:r>
              <a:rPr lang="pt-BR" dirty="0" smtClean="0"/>
              <a:t>Expandindo </a:t>
            </a:r>
            <a:r>
              <a:rPr lang="pt-BR" dirty="0"/>
              <a:t>seus recursos e aplicativos. </a:t>
            </a:r>
            <a:r>
              <a:rPr lang="pt-BR" dirty="0" smtClean="0"/>
              <a:t> </a:t>
            </a:r>
          </a:p>
          <a:p>
            <a:r>
              <a:rPr lang="pt-BR" dirty="0" smtClean="0"/>
              <a:t>Ponto </a:t>
            </a:r>
            <a:r>
              <a:rPr lang="pt-BR" dirty="0"/>
              <a:t>de partida para pesquisas em áreas como </a:t>
            </a:r>
            <a:r>
              <a:rPr lang="pt-BR" dirty="0" err="1"/>
              <a:t>interpretabilidade</a:t>
            </a:r>
            <a:r>
              <a:rPr lang="pt-BR" dirty="0"/>
              <a:t> de redes neurais e geração de imagens artificiais.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073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475656" y="2132856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Ferramenta popular </a:t>
            </a:r>
            <a:r>
              <a:rPr lang="pt-BR" dirty="0"/>
              <a:t>para criar arte digital e explorar os limites da inteligência artificial na geração de imagens.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Legado como </a:t>
            </a:r>
            <a:r>
              <a:rPr lang="pt-BR" dirty="0"/>
              <a:t>uma das primeiras demonstrações públicas da capacidade das redes neurais de criar imagens surrealistas e fascinantes permanece significativo.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93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Arte </a:t>
            </a:r>
            <a:r>
              <a:rPr lang="pt-BR" dirty="0" smtClean="0"/>
              <a:t>Digital</a:t>
            </a:r>
          </a:p>
          <a:p>
            <a:r>
              <a:rPr lang="pt-BR" dirty="0" smtClean="0"/>
              <a:t>Exploração Criativa</a:t>
            </a:r>
            <a:endParaRPr lang="pt-BR" dirty="0"/>
          </a:p>
          <a:p>
            <a:r>
              <a:rPr lang="pt-BR" dirty="0"/>
              <a:t>Melhoramento de </a:t>
            </a:r>
            <a:r>
              <a:rPr lang="pt-BR" dirty="0" smtClean="0"/>
              <a:t>Imagens</a:t>
            </a:r>
          </a:p>
          <a:p>
            <a:r>
              <a:rPr lang="pt-BR" dirty="0" smtClean="0"/>
              <a:t>Pesquisa </a:t>
            </a:r>
            <a:r>
              <a:rPr lang="pt-BR" dirty="0"/>
              <a:t>em Inteligência </a:t>
            </a:r>
            <a:r>
              <a:rPr lang="pt-BR" dirty="0" smtClean="0"/>
              <a:t>Artificial</a:t>
            </a:r>
          </a:p>
          <a:p>
            <a:r>
              <a:rPr lang="pt-BR" dirty="0" smtClean="0"/>
              <a:t>Geração </a:t>
            </a:r>
            <a:r>
              <a:rPr lang="pt-BR" dirty="0"/>
              <a:t>de Arte </a:t>
            </a:r>
            <a:r>
              <a:rPr lang="pt-BR" dirty="0" smtClean="0"/>
              <a:t>Generativa</a:t>
            </a:r>
          </a:p>
          <a:p>
            <a:r>
              <a:rPr lang="pt-BR" dirty="0" smtClean="0"/>
              <a:t>Exploração Científica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22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Google </a:t>
            </a:r>
            <a:r>
              <a:rPr lang="pt-BR" dirty="0" err="1"/>
              <a:t>DeepDream</a:t>
            </a:r>
            <a:endParaRPr lang="pt-BR" dirty="0"/>
          </a:p>
          <a:p>
            <a:r>
              <a:rPr lang="pt-BR" dirty="0" err="1"/>
              <a:t>DeepDream</a:t>
            </a:r>
            <a:r>
              <a:rPr lang="pt-BR" dirty="0"/>
              <a:t> </a:t>
            </a:r>
            <a:r>
              <a:rPr lang="pt-BR" dirty="0" err="1"/>
              <a:t>Generator</a:t>
            </a:r>
            <a:endParaRPr lang="pt-BR" dirty="0"/>
          </a:p>
          <a:p>
            <a:r>
              <a:rPr lang="pt-BR" dirty="0" err="1" smtClean="0"/>
              <a:t>DeepDream</a:t>
            </a:r>
            <a:r>
              <a:rPr lang="pt-BR" dirty="0" smtClean="0"/>
              <a:t> VR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52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2599</TotalTime>
  <Words>434</Words>
  <Application>Microsoft Office PowerPoint</Application>
  <PresentationFormat>Apresentação na tela (4:3)</PresentationFormat>
  <Paragraphs>83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Pino</vt:lpstr>
      <vt:lpstr>Deep Dream</vt:lpstr>
      <vt:lpstr>O que é</vt:lpstr>
      <vt:lpstr>Princípios e Fundamentos</vt:lpstr>
      <vt:lpstr>História</vt:lpstr>
      <vt:lpstr>História</vt:lpstr>
      <vt:lpstr>História</vt:lpstr>
      <vt:lpstr>História</vt:lpstr>
      <vt:lpstr>Aplicações</vt:lpstr>
      <vt:lpstr>Implementações</vt:lpstr>
      <vt:lpstr>Exemplo de implementação utilizando TensorFlow</vt:lpstr>
      <vt:lpstr>DeepDream VR</vt:lpstr>
      <vt:lpstr>DeepDream Generator</vt:lpstr>
      <vt:lpstr>Condições para o Uso Eficaz</vt:lpstr>
      <vt:lpstr>Tamanho e qualidade da imagem </vt:lpstr>
      <vt:lpstr>Arquitetura da rede neural utilizada</vt:lpstr>
      <vt:lpstr>Parâmetros de configuração</vt:lpstr>
      <vt:lpstr>Desafios comuns</vt:lpstr>
      <vt:lpstr>Classificação e reconhecimento de padrões em imagens</vt:lpstr>
      <vt:lpstr>Exemplos de casos de uso</vt:lpstr>
      <vt:lpstr>Referências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Dream</dc:title>
  <dc:creator>2433261_Pamela Taga</dc:creator>
  <cp:lastModifiedBy>2433261_Pamela Taga</cp:lastModifiedBy>
  <cp:revision>27</cp:revision>
  <dcterms:created xsi:type="dcterms:W3CDTF">2024-05-10T17:03:23Z</dcterms:created>
  <dcterms:modified xsi:type="dcterms:W3CDTF">2024-05-14T09:36:25Z</dcterms:modified>
</cp:coreProperties>
</file>