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396cd4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396cd4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396cd40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2396cd40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396cd40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396cd40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96cd40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396cd40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2396cd40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2396cd40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396cd40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2396cd40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396cd40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396cd40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396cd40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396cd40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396cd40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396cd40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396cd4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396cd4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396cd40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396cd40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396cd40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396cd40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396cd40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396cd40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396cd40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396cd4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396cd40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396cd40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396cd40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396cd40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396cd4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396cd4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BI Petlove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50700" y="34748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Estágio em Ciência de Dados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88" y="1082000"/>
            <a:ext cx="73146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Estados de cada região que mais possuem cancelamentos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estados presentes no grupo de status cancelado foram organizados conforme suas regiões no Brasil</a:t>
            </a:r>
            <a:r>
              <a:rPr lang="pt-BR"/>
              <a:t>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obter as seguintes informações desta análise: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Estado com maior número de cancelamentos na região sul: Rio Grande do Sul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Estado com maior número de cancelamentos na região sudeste: Minas Gerais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Estado com maior número de cancelamentos na região centro oeste: Mato Grosso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Estado com maior número de cancelamentos na região nordeste: Sergipe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Estado com maior número de cancelamentos na região norte: Tocantins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Estados com maior número de cancelamentos</a:t>
            </a:r>
            <a:endParaRPr b="1"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0" y="1532750"/>
            <a:ext cx="6577499" cy="34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Região do Brasil com maior índice de cancelamento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Região do Brasil que está mais presente no grupo de status cancelado.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obter as seguintes informações desta análise: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Região com maior taxa de cancelamento dentro do grupo de status de assinatura cancelado: Nordeste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Deve ser levado em conta o fato do nordeste possuir o maior número de estados do Brasil.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Taxa de cancelamentos por cada região</a:t>
            </a:r>
            <a:endParaRPr b="1"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88" y="1493500"/>
            <a:ext cx="6793026" cy="3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Região do Brasil com maior índice de cancelamento com base no total de assinaturas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Região do Brasil que possui maior taxa de cancelamento com base no total de assinaturas.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obter as seguintes informações desta análise: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Região com maior taxa de cancelamento: Centro Oeste.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Taxa de cancelamentos com base no total de assinaturas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00" y="1449423"/>
            <a:ext cx="677680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Intervalo de dias da assinatura.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Oferecer benefícios e descontos para os clientes que estão chegando no valor médio do intervalo da data de cancelamento e de assinatura.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Versão de assinatura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Verificar os benefícios oferecidos para as assinaturas com maior índice de cancelamento e incluir maiores benefícios</a:t>
            </a:r>
            <a:r>
              <a:rPr lang="pt-BR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Faixa etária</a:t>
            </a:r>
            <a:r>
              <a:rPr b="1" lang="pt-BR" sz="2000"/>
              <a:t>.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pacotes que trarão benefícios para as faixas etárias de maior índice de cancelamento e oferecer descontos também.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Estados e regiões do Brasil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Oferecer pacotes com fretes grátis e descontos na compra para assinantes que moram em regiões e estados com os maiores índices de cancelamento</a:t>
            </a:r>
            <a:r>
              <a:rPr lang="pt-BR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base de dados possui 10000 registros de clientes os quais estão classificados como: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8524 assinantes com status 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505 assinantes com status cancelado.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971 assinantes com status pausado.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análise foi feita focando no grupo de assinantes com status cancelado.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Churn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cálculo do Churn foi realizado utilizando o grupo com status de assinatura cancelado e ativo, excluindo os que possuem status de assinatura pausado.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resultado foi de 5.92% de usuários correspondentes a base de dados que cancelaram sua assinatura.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Dias entre a assinatura e o cancelamento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Foi feito o cálculo do intervalo de dias entre a criação e o cancelamento da assinatura para o grupo de status cancelado.  Foi possível obter os seguintes resultados: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- Média de 472 dias.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- Desvio Padrão de 423 dias.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Pelo fato do desvio padrão ser alto não é possível confiar cegamente no valor da média.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Versão de assinatura com maior número de repetições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Dentro do conjunto de status de assinatura cancelado foi feita a análise dos maiores valores de repetições de versões e quais são as versões que mais possuem cancelamentos.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Versões com maior número de cancelamentos: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1 - 4.28.11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2 - 4.24.9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3 - 3.22.5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4 - 3.11.8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5 - 3.25.9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4025"/>
            <a:ext cx="8520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Idade predominante do grupo de status cancelado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Dentro do conjunto de status de assinatura cancelado foi feito o cálculo das idades dos clientes para explorar o intervalo de idade que mais cancelou assinaturas.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assinantes foram separados por faixa etária.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obter as seguintes informações desta análise: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Média de idade de um assinante com status cancelado: 53 anos.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Faixa etária com maior taxa de cancelamentos: 50 aos 59 anos.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25" y="1083825"/>
            <a:ext cx="56937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931775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Maior taxa de cancelamento por faixa etária com base em todo o conjunto de dados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Agora todo o conjunto de dados foi utilizado para saber qual a maior taxa de cancelamento por faixa etária.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assinantes foram separados novamente por faixa etária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obter as seguintes informações desta análise: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Faixa etária com maior taxa de cancelamentos: 18 aos 29 anos.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