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Average" panose="020B0604020202020204" charset="0"/>
      <p:regular r:id="rId27"/>
    </p:embeddedFont>
    <p:embeddedFont>
      <p:font typeface="Oswald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bef0936f0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bef0936f0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bef0936f0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bef0936f0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bef0936f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1bef0936f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bef0936f0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bef0936f0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bef0936f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1bef0936f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bef0936f0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bef0936f0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1bf0e6e366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1bf0e6e366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bf0e6e36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bf0e6e36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bf0e6e3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bf0e6e3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1bf0e6e36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1bf0e6e36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bef0936f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bef0936f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bf0e6e36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1bf0e6e366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bf0e6e3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bf0e6e366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bf0e6e3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1bf0e6e3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bf0e6e366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bf0e6e366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1bf0e6e366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1bf0e6e366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bef0936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1bef0936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1bef0936f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1bef0936f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1bef0936f0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1bef0936f0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bef0936f0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bef0936f0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bef0936f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bef0936f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bef0936f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bef0936f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bef0936f0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bef0936f0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INSTALAÇÃO E MANUTENÇÃO DE COMPUTADORES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Prof.Roseane Menezes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900">
                <a:latin typeface="Arial"/>
                <a:ea typeface="Arial"/>
                <a:cs typeface="Arial"/>
                <a:sym typeface="Arial"/>
              </a:rPr>
              <a:t>O termo Computador tem sua origem do latim Computare (contar, calcular) e é um equipamento composto por uma série de circuitos eletrônicos capaz de receber, armazenar, comparar, combinar, processar e exibir uma determinada informação com elevada velocidade. Basicamente tem a função de receber dados através de dispositivos de entrada, processar e retornar estes dados, agora denominados como Informação através de algum dispositivo de saída. Estes dados de entrada, processamento e o retorno da informação, normalmente se dão através de Programas específicos para determinadas tarefas.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50" y="551175"/>
            <a:ext cx="8324099" cy="329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Sistema Informatizados 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sistema informatizado é composto por, no mínimo, três componentes para que tenha um funcionamento adequado: Hardware, Hardware e Peopleware(Usuário).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endParaRPr/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2239780"/>
            <a:ext cx="8520599" cy="20570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925" y="329425"/>
            <a:ext cx="7672525" cy="45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26" descr="Pré-visualização de imagem de arquiv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00" y="107925"/>
            <a:ext cx="8520600" cy="49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>
            <a:spLocks noGrp="1"/>
          </p:cNvSpPr>
          <p:nvPr>
            <p:ph type="title"/>
          </p:nvPr>
        </p:nvSpPr>
        <p:spPr>
          <a:xfrm>
            <a:off x="397150" y="325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Software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27" y="898125"/>
            <a:ext cx="8066213" cy="424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</a:t>
            </a:r>
            <a:endParaRPr/>
          </a:p>
        </p:txBody>
      </p:sp>
      <p:sp>
        <p:nvSpPr>
          <p:cNvPr id="147" name="Google Shape;14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8" name="Google Shape;14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00" y="1234700"/>
            <a:ext cx="8800350" cy="29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- interno </a:t>
            </a:r>
            <a:endParaRPr/>
          </a:p>
        </p:txBody>
      </p:sp>
      <p:sp>
        <p:nvSpPr>
          <p:cNvPr id="154" name="Google Shape;154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925" y="841500"/>
            <a:ext cx="5879260" cy="41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hardware - externo - periféricos </a:t>
            </a:r>
            <a:endParaRPr/>
          </a:p>
        </p:txBody>
      </p:sp>
      <p:sp>
        <p:nvSpPr>
          <p:cNvPr id="161" name="Google Shape;16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075" y="1152475"/>
            <a:ext cx="4357174" cy="387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1203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COMO O COMPUTADOR FUNCIONA?</a:t>
            </a:r>
            <a:endParaRPr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75" y="924800"/>
            <a:ext cx="7550899" cy="41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b="1">
                <a:latin typeface="Arial"/>
                <a:ea typeface="Arial"/>
                <a:cs typeface="Arial"/>
                <a:sym typeface="Arial"/>
              </a:rPr>
              <a:t>Atribuições e Responsabilidades:</a:t>
            </a:r>
            <a:r>
              <a:rPr lang="pt-BR" sz="2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900">
                <a:latin typeface="Arial"/>
                <a:ea typeface="Arial"/>
                <a:cs typeface="Arial"/>
                <a:sym typeface="Arial"/>
              </a:rPr>
              <a:t>Executar serviços de montagem, instalação e configuração de computadores e periféricos. 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ENTRADA DE DADOS</a:t>
            </a: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Para que o computador execute as suas funções é necessário o fornecimento de dados. Este fornecimento ocorre através de Dispositivos de Entrada, como por exemplo: teclado (através da digitação), mouse, scanners, CD, DVD, outros computadores, programas e sistemas, etc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PROCESSAMENTO DE DADOS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Após a entrada desses dados, ocorre o processamento, função do processador, que irá efetuar o processamento de acordo com o objetivo final do processamento, por exemplo, se pressionarmos alguma tecla, será feito o processamento dos sinais elétricos emitidos pelo teclado, e depois exibido o caractere digitado.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SAíDA DE DADOS</a:t>
            </a:r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 </a:t>
            </a:r>
            <a:r>
              <a:rPr lang="pt-BR" sz="2200">
                <a:latin typeface="Arial"/>
                <a:ea typeface="Arial"/>
                <a:cs typeface="Arial"/>
                <a:sym typeface="Arial"/>
              </a:rPr>
              <a:t>A saída ocorre após o processamento, onde a informação resultante é exibida através de algum dispositivo de saída, tais como: monitor, impressora, saída de áudio, etc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. ARMAzENAMENTO TEMPORÁRIO E PERMANENTE DE DADOS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O armazenamento pode ocorrer de duas formas, temporariamente ou permanentemente, onde, o armazenamento temporário ou volátil ocorre na memória RAM, onde os dados ainda estão sendo ou podem ser utilizados pelo processador, ou então, caso seja necessário, a informação poderá ser armazenada permanentemente, onde ocorre a gravação em algum dispositivo de armazenamento secundário, como por exemplo: Disco Rígido, CD, DVD, Pen Drive, etc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Competência e habilidades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1. Avaliar características técnicas e ambientais, propondo computadores e periféricos de acordo com as necessidades do usuário.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1.1 Distinguir as conexões entre os componentes que integram o computador.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1.2 Instalar e configurar computadores e seus periféricos utilizando softwares e ferramentas de montagem e conexão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 1.3 Utilizar procedimentos adequados de instalação, manutenção e segurança para equipamentos de informática.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Competência e habilidades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209175" y="1169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2. Detectar as origens de falhas no funcionamento de computadores e notebooks, propondo soluções para situações-problema de complexidade básica.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2.1 Identificar problemas de funcionamento nos computadores e notebooks.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2.2 Executar manutenções preventivas e corretivas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Tecnológicas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Normas e procedimentos para utilização de ambientes informatizados Noções de Segurança do Trabalho: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• Instalação elétrica e aterramento de equipamentos;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• Prevenção e combate a Incêndios;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✓ Riscos potenciais e causas de incêndio;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✓ Utilização dos extintores de incêndio.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lang="pt-BR" sz="2100">
                <a:latin typeface="Arial"/>
                <a:ea typeface="Arial"/>
                <a:cs typeface="Arial"/>
                <a:sym typeface="Arial"/>
              </a:rPr>
              <a:t>Sistemas numéricos decimais, binário e hexadecimal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Tecnológicas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48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30"/>
              <a:buFont typeface="Arial"/>
              <a:buChar char="●"/>
            </a:pPr>
            <a:r>
              <a:rPr lang="pt-BR" sz="1829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230">
                <a:latin typeface="Arial"/>
                <a:ea typeface="Arial"/>
                <a:cs typeface="Arial"/>
                <a:sym typeface="Arial"/>
              </a:rPr>
              <a:t>Diferenças entre placas-mães: </a:t>
            </a:r>
            <a:endParaRPr sz="2230">
              <a:latin typeface="Arial"/>
              <a:ea typeface="Arial"/>
              <a:cs typeface="Arial"/>
              <a:sym typeface="Arial"/>
            </a:endParaRPr>
          </a:p>
          <a:p>
            <a:pPr marL="914400" lvl="1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0"/>
              <a:buFont typeface="Arial"/>
              <a:buChar char="○"/>
            </a:pPr>
            <a:r>
              <a:rPr lang="pt-BR" sz="1890">
                <a:latin typeface="Arial"/>
                <a:ea typeface="Arial"/>
                <a:cs typeface="Arial"/>
                <a:sym typeface="Arial"/>
              </a:rPr>
              <a:t>• Off-board e on-board. Princípios de funcionamento de processadores </a:t>
            </a:r>
            <a:endParaRPr sz="1890">
              <a:latin typeface="Arial"/>
              <a:ea typeface="Arial"/>
              <a:cs typeface="Arial"/>
              <a:sym typeface="Arial"/>
            </a:endParaRPr>
          </a:p>
          <a:p>
            <a:pPr marL="914400" lvl="1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0"/>
              <a:buFont typeface="Arial"/>
              <a:buChar char="○"/>
            </a:pPr>
            <a:r>
              <a:rPr lang="pt-BR" sz="1890">
                <a:latin typeface="Arial"/>
                <a:ea typeface="Arial"/>
                <a:cs typeface="Arial"/>
                <a:sym typeface="Arial"/>
              </a:rPr>
              <a:t>• Tipos; • Fabricantes. </a:t>
            </a:r>
            <a:endParaRPr sz="2230">
              <a:latin typeface="Arial"/>
              <a:ea typeface="Arial"/>
              <a:cs typeface="Arial"/>
              <a:sym typeface="Arial"/>
            </a:endParaRPr>
          </a:p>
          <a:p>
            <a:pPr marL="457200" lvl="0" indent="-3702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0"/>
              <a:buFont typeface="Arial"/>
              <a:buChar char="●"/>
            </a:pPr>
            <a:r>
              <a:rPr lang="pt-BR" sz="2230">
                <a:latin typeface="Arial"/>
                <a:ea typeface="Arial"/>
                <a:cs typeface="Arial"/>
                <a:sym typeface="Arial"/>
              </a:rPr>
              <a:t>Tipos de memórias</a:t>
            </a:r>
            <a:endParaRPr sz="2230">
              <a:latin typeface="Arial"/>
              <a:ea typeface="Arial"/>
              <a:cs typeface="Arial"/>
              <a:sym typeface="Arial"/>
            </a:endParaRPr>
          </a:p>
          <a:p>
            <a:pPr marL="914400" lvl="1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0"/>
              <a:buFont typeface="Arial"/>
              <a:buChar char="○"/>
            </a:pPr>
            <a:r>
              <a:rPr lang="pt-BR" sz="1890">
                <a:latin typeface="Arial"/>
                <a:ea typeface="Arial"/>
                <a:cs typeface="Arial"/>
                <a:sym typeface="Arial"/>
              </a:rPr>
              <a:t> • Características e diferenças.</a:t>
            </a:r>
            <a:endParaRPr sz="1890">
              <a:latin typeface="Arial"/>
              <a:ea typeface="Arial"/>
              <a:cs typeface="Arial"/>
              <a:sym typeface="Arial"/>
            </a:endParaRPr>
          </a:p>
          <a:p>
            <a:pPr marL="914400" lvl="1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0"/>
              <a:buFont typeface="Arial"/>
              <a:buChar char="○"/>
            </a:pPr>
            <a:r>
              <a:rPr lang="pt-BR" sz="1890">
                <a:latin typeface="Arial"/>
                <a:ea typeface="Arial"/>
                <a:cs typeface="Arial"/>
                <a:sym typeface="Arial"/>
              </a:rPr>
              <a:t> Armazenamento de dados</a:t>
            </a:r>
            <a:endParaRPr sz="1890">
              <a:latin typeface="Arial"/>
              <a:ea typeface="Arial"/>
              <a:cs typeface="Arial"/>
              <a:sym typeface="Arial"/>
            </a:endParaRPr>
          </a:p>
          <a:p>
            <a:pPr marL="914400" lvl="1" indent="-34861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90"/>
              <a:buFont typeface="Arial"/>
              <a:buChar char="○"/>
            </a:pPr>
            <a:r>
              <a:rPr lang="pt-BR" sz="1890">
                <a:latin typeface="Arial"/>
                <a:ea typeface="Arial"/>
                <a:cs typeface="Arial"/>
                <a:sym typeface="Arial"/>
              </a:rPr>
              <a:t>Tipos de HD</a:t>
            </a:r>
            <a:endParaRPr sz="2230">
              <a:latin typeface="Arial"/>
              <a:ea typeface="Arial"/>
              <a:cs typeface="Arial"/>
              <a:sym typeface="Arial"/>
            </a:endParaRPr>
          </a:p>
          <a:p>
            <a:pPr marL="457200" lvl="0" indent="-3702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0"/>
              <a:buFont typeface="Arial"/>
              <a:buChar char="●"/>
            </a:pPr>
            <a:r>
              <a:rPr lang="pt-BR" sz="2230">
                <a:latin typeface="Arial"/>
                <a:ea typeface="Arial"/>
                <a:cs typeface="Arial"/>
                <a:sym typeface="Arial"/>
              </a:rPr>
              <a:t>Conexão física dos componentes que formam o computador e seus periféricos </a:t>
            </a:r>
            <a:endParaRPr sz="2230">
              <a:latin typeface="Arial"/>
              <a:ea typeface="Arial"/>
              <a:cs typeface="Arial"/>
              <a:sym typeface="Arial"/>
            </a:endParaRPr>
          </a:p>
          <a:p>
            <a:pPr marL="457200" lvl="0" indent="-370205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30"/>
              <a:buFont typeface="Arial"/>
              <a:buChar char="●"/>
            </a:pPr>
            <a:r>
              <a:rPr lang="pt-BR" sz="2230">
                <a:latin typeface="Arial"/>
                <a:ea typeface="Arial"/>
                <a:cs typeface="Arial"/>
                <a:sym typeface="Arial"/>
              </a:rPr>
              <a:t>Configuração do SETUP do computador Instalação e configuração de sistemas operacionais Instalação de Softwares (drivers)</a:t>
            </a:r>
            <a:endParaRPr sz="223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Tecnológicas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Noções de manutenção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914400" lvl="1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• Preventiva;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914400" lvl="1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 • Corretiva;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914400" lvl="1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○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• Preditiva.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 Checagem dos componentes do computador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 • Estudo de casos de complexidade básica.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-341312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Instalação e configuração de periféricos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 • Impressoras (Multifuncional);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• Monitores; • Mouse;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• Estabilizadores e nobreaks; 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7100">
                <a:latin typeface="Arial"/>
                <a:ea typeface="Arial"/>
                <a:cs typeface="Arial"/>
                <a:sym typeface="Arial"/>
              </a:rPr>
              <a:t>• Câmeras.</a:t>
            </a:r>
            <a:endParaRPr sz="7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Bases Tecnológicas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 Detecção e registro dos principais problemas em periféricos Notebooks •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Princípios de manutenção básica.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pt-BR" sz="2200">
                <a:latin typeface="Arial"/>
                <a:ea typeface="Arial"/>
                <a:cs typeface="Arial"/>
                <a:sym typeface="Arial"/>
              </a:rPr>
              <a:t> Descarte de lixo eletrônico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DEFINIÇÃO DE COMPUTADOR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</Words>
  <Application>Microsoft Office PowerPoint</Application>
  <PresentationFormat>Apresentação na tela (16:9)</PresentationFormat>
  <Paragraphs>64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Average</vt:lpstr>
      <vt:lpstr>Arial</vt:lpstr>
      <vt:lpstr>Oswald</vt:lpstr>
      <vt:lpstr>Slate</vt:lpstr>
      <vt:lpstr>INSTALAÇÃO E MANUTENÇÃO DE COMPUTADORES</vt:lpstr>
      <vt:lpstr>Apresentação do PowerPoint</vt:lpstr>
      <vt:lpstr>Competência e habilidades</vt:lpstr>
      <vt:lpstr>Competência e habilidades</vt:lpstr>
      <vt:lpstr>Bases Tecnológicas</vt:lpstr>
      <vt:lpstr>Bases Tecnológicas</vt:lpstr>
      <vt:lpstr>Bases Tecnológicas</vt:lpstr>
      <vt:lpstr>Bases Tecnológicas</vt:lpstr>
      <vt:lpstr>DEFINIÇÃO DE COMPUTADOR</vt:lpstr>
      <vt:lpstr>Apresentação do PowerPoint</vt:lpstr>
      <vt:lpstr>Apresentação do PowerPoint</vt:lpstr>
      <vt:lpstr>Sistema Informatizados </vt:lpstr>
      <vt:lpstr>Apresentação do PowerPoint</vt:lpstr>
      <vt:lpstr>Apresentação do PowerPoint</vt:lpstr>
      <vt:lpstr>Software</vt:lpstr>
      <vt:lpstr>Hardware</vt:lpstr>
      <vt:lpstr>Hardware - interno </vt:lpstr>
      <vt:lpstr>hardware - externo - periféricos </vt:lpstr>
      <vt:lpstr> COMO O COMPUTADOR FUNCIONA?</vt:lpstr>
      <vt:lpstr> ENTRADA DE DADOS</vt:lpstr>
      <vt:lpstr>PROCESSAMENTO DE DADOS</vt:lpstr>
      <vt:lpstr> SAíDA DE DADOS</vt:lpstr>
      <vt:lpstr>. ARMAzENAMENTO TEMPORÁRIO E PERMANENTE DE DADOS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INSTALAÇÃO E MANUTENÇÃO DE COMPUTADORES</dc:title>
  <dc:creator>lucas ruan</dc:creator>
  <cp:lastModifiedBy>lucas ruan</cp:lastModifiedBy>
  <cp:revision>1</cp:revision>
  <dcterms:modified xsi:type="dcterms:W3CDTF">2024-08-05T17:55:03Z</dcterms:modified>
</cp:coreProperties>
</file>