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2" r:id="rId5"/>
    <p:sldId id="275" r:id="rId6"/>
    <p:sldId id="271" r:id="rId7"/>
    <p:sldId id="277" r:id="rId8"/>
    <p:sldId id="281" r:id="rId9"/>
    <p:sldId id="280" r:id="rId10"/>
    <p:sldId id="282" r:id="rId11"/>
    <p:sldId id="266" r:id="rId12"/>
    <p:sldId id="274" r:id="rId13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11" autoAdjust="0"/>
    <p:restoredTop sz="94706" autoAdjust="0"/>
  </p:normalViewPr>
  <p:slideViewPr>
    <p:cSldViewPr>
      <p:cViewPr>
        <p:scale>
          <a:sx n="50" d="100"/>
          <a:sy n="50" d="100"/>
        </p:scale>
        <p:origin x="342" y="147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8FCA9C-FF92-4024-BDEC-A6D3B663DC09}" type="datetimeFigureOut">
              <a:rPr lang="en-US"/>
              <a:t>7/15/2022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2AB877-E7B1-4681-847E-D0918612832B}" type="datetimeFigureOut">
              <a:rPr lang="en-US"/>
              <a:t>7/15/2022</a:t>
            </a:fld>
            <a:endParaRPr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2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26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10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5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42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a" descr="Mapa da América do Norte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7/15/2022</a:t>
            </a:fld>
            <a:endParaRPr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7/15/2022</a:t>
            </a:fld>
            <a:endParaRPr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7/15/2022</a:t>
            </a:fld>
            <a:endParaRPr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7/15/2022</a:t>
            </a:fld>
            <a:endParaRPr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7/15/2022</a:t>
            </a:fld>
            <a:endParaRPr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7/15/2022</a:t>
            </a:fld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7/15/2022</a:t>
            </a:fld>
            <a:endParaRPr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7/15/2022</a:t>
            </a:fld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Adicionar um rodapé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7/15/2022</a:t>
            </a:fld>
            <a:endParaRPr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Imagem 2" descr="Um espaço reservado vazio para adicionar uma imagem. Clique no espaço reservado e selecione a imagem que deseja adicionar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7/15/2022</a:t>
            </a:fld>
            <a:endParaRPr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DF33987-6305-4E2A-BF18-EF013ECE927B}" type="datetimeFigureOut">
              <a:rPr lang="en-US" smtClean="0"/>
              <a:pPr rtl="0"/>
              <a:t>7/15/2022</a:t>
            </a:fld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cas-Lopes-Portella" TargetMode="External"/><Relationship Id="rId2" Type="http://schemas.openxmlformats.org/officeDocument/2006/relationships/hyperlink" Target="https://www.linkedin.com/in/lucas-lopes-portella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mailto:lucaslopesportella18@outlook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2FB22B8-EC1E-480B-D587-2F0689B2E7E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dirty="0"/>
              <a:t>PROJETO DE VIDA E CARREIRA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-1" y="0"/>
            <a:ext cx="12188825" cy="6858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PERCEPÇÃO DO EU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9021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99B3DA-C662-64B3-B513-81C9924FD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88825" cy="685800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pt-BR" sz="1600" b="1" dirty="0"/>
              <a:t>Meu nome é: </a:t>
            </a:r>
            <a:r>
              <a:rPr lang="pt-BR" sz="1600" dirty="0"/>
              <a:t>Lucas Lopes Portella. </a:t>
            </a:r>
          </a:p>
          <a:p>
            <a:pPr algn="just">
              <a:lnSpc>
                <a:spcPct val="170000"/>
              </a:lnSpc>
            </a:pPr>
            <a:r>
              <a:rPr lang="pt-BR" sz="1600" b="1" dirty="0"/>
              <a:t>Eu nasci em: </a:t>
            </a:r>
            <a:r>
              <a:rPr lang="pt-BR" sz="1600" dirty="0"/>
              <a:t>26 de Janeiro de 1999. </a:t>
            </a:r>
          </a:p>
          <a:p>
            <a:pPr algn="just">
              <a:lnSpc>
                <a:spcPct val="170000"/>
              </a:lnSpc>
            </a:pPr>
            <a:r>
              <a:rPr lang="pt-BR" sz="1600" b="1" dirty="0"/>
              <a:t>Minha música preferida é: </a:t>
            </a:r>
            <a:r>
              <a:rPr lang="pt-BR" sz="1600" dirty="0"/>
              <a:t>A Quem Possa Interessar – </a:t>
            </a:r>
            <a:r>
              <a:rPr lang="pt-BR" sz="1600" dirty="0" err="1"/>
              <a:t>Kamau</a:t>
            </a:r>
            <a:r>
              <a:rPr lang="pt-BR" sz="1600" dirty="0"/>
              <a:t>.</a:t>
            </a:r>
          </a:p>
          <a:p>
            <a:pPr algn="just">
              <a:lnSpc>
                <a:spcPct val="170000"/>
              </a:lnSpc>
            </a:pPr>
            <a:r>
              <a:rPr lang="pt-BR" sz="1600" b="1" dirty="0"/>
              <a:t>Minha maior qualidade é: </a:t>
            </a:r>
            <a:r>
              <a:rPr lang="pt-BR" sz="1600" dirty="0"/>
              <a:t>Adaptabilidade. </a:t>
            </a:r>
          </a:p>
          <a:p>
            <a:pPr algn="just">
              <a:lnSpc>
                <a:spcPct val="170000"/>
              </a:lnSpc>
            </a:pPr>
            <a:r>
              <a:rPr lang="pt-BR" sz="1600" b="1" dirty="0"/>
              <a:t>O que mais gosto de aprender atualmente: </a:t>
            </a:r>
            <a:r>
              <a:rPr lang="pt-BR" sz="1600" dirty="0"/>
              <a:t>Programação. </a:t>
            </a:r>
          </a:p>
          <a:p>
            <a:pPr algn="just">
              <a:lnSpc>
                <a:spcPct val="170000"/>
              </a:lnSpc>
            </a:pPr>
            <a:r>
              <a:rPr lang="pt-BR" sz="1600" b="1" dirty="0"/>
              <a:t>O que mais gosto de ensinar: </a:t>
            </a:r>
            <a:r>
              <a:rPr lang="pt-BR" sz="1600" dirty="0"/>
              <a:t>Ensinar as pessoas a respeitar o próximo. </a:t>
            </a:r>
          </a:p>
          <a:p>
            <a:pPr algn="just">
              <a:lnSpc>
                <a:spcPct val="170000"/>
              </a:lnSpc>
            </a:pPr>
            <a:r>
              <a:rPr lang="pt-BR" sz="1600" b="1" dirty="0"/>
              <a:t>A pessoa que eu nunca gostaria de ser na vida: </a:t>
            </a:r>
            <a:r>
              <a:rPr lang="pt-BR" sz="1600" dirty="0"/>
              <a:t>Ser alguém arrogante que se utiliza de status para se sentir superior a outras pessoas.</a:t>
            </a:r>
          </a:p>
          <a:p>
            <a:pPr algn="just">
              <a:lnSpc>
                <a:spcPct val="170000"/>
              </a:lnSpc>
            </a:pPr>
            <a:r>
              <a:rPr lang="pt-BR" sz="1600" b="1" dirty="0"/>
              <a:t>Quais são as minhas principais conquistas até aqui? </a:t>
            </a:r>
            <a:r>
              <a:rPr lang="pt-BR" sz="1600" dirty="0"/>
              <a:t>Ingressar na faculdade; Aprendiz na Azul Seguros; Pagar um curso técnico para minha irmã.</a:t>
            </a:r>
          </a:p>
        </p:txBody>
      </p:sp>
    </p:spTree>
    <p:extLst>
      <p:ext uri="{BB962C8B-B14F-4D97-AF65-F5344CB8AC3E}">
        <p14:creationId xmlns:p14="http://schemas.microsoft.com/office/powerpoint/2010/main" val="25426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-1" y="0"/>
            <a:ext cx="12188825" cy="476672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2800" dirty="0"/>
              <a:t>5W2H - PESSOAL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5AA575D-0908-F884-6902-92313D80C839}"/>
              </a:ext>
            </a:extLst>
          </p:cNvPr>
          <p:cNvSpPr txBox="1">
            <a:spLocks/>
          </p:cNvSpPr>
          <p:nvPr/>
        </p:nvSpPr>
        <p:spPr>
          <a:xfrm>
            <a:off x="0" y="476672"/>
            <a:ext cx="12188825" cy="6381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b="1" dirty="0"/>
              <a:t>O quê? (</a:t>
            </a:r>
            <a:r>
              <a:rPr lang="pt-BR" sz="1600" b="1" dirty="0" err="1"/>
              <a:t>What</a:t>
            </a:r>
            <a:r>
              <a:rPr lang="pt-BR" sz="1600" b="1" dirty="0"/>
              <a:t>)</a:t>
            </a:r>
          </a:p>
          <a:p>
            <a:pPr marL="45720" indent="0" algn="just">
              <a:buFont typeface="Arial" pitchFamily="34" charset="0"/>
              <a:buNone/>
            </a:pPr>
            <a:r>
              <a:rPr lang="pt-BR" sz="1600" dirty="0"/>
              <a:t>	Estar em equilíbrio com a espiritualidade, amizades &amp; família e carreira   </a:t>
            </a:r>
          </a:p>
          <a:p>
            <a:pPr algn="just"/>
            <a:r>
              <a:rPr lang="pt-BR" sz="1600" b="1" dirty="0"/>
              <a:t>Por quê? (</a:t>
            </a:r>
            <a:r>
              <a:rPr lang="pt-BR" sz="1600" b="1" dirty="0" err="1"/>
              <a:t>Why</a:t>
            </a:r>
            <a:r>
              <a:rPr lang="pt-BR" sz="1600" b="1" dirty="0"/>
              <a:t>)</a:t>
            </a:r>
          </a:p>
          <a:p>
            <a:pPr marL="45720" indent="0" algn="just">
              <a:buFont typeface="Arial" pitchFamily="34" charset="0"/>
              <a:buNone/>
            </a:pPr>
            <a:r>
              <a:rPr lang="pt-BR" sz="1600" dirty="0"/>
              <a:t>	Porque o excesso de um destes pontos pode afetar negativamente os outros</a:t>
            </a:r>
          </a:p>
          <a:p>
            <a:pPr algn="just"/>
            <a:r>
              <a:rPr lang="pt-BR" sz="1600" b="1" dirty="0"/>
              <a:t>Onde? (Where)	</a:t>
            </a:r>
          </a:p>
          <a:p>
            <a:pPr marL="45720" indent="0" algn="just">
              <a:buFont typeface="Arial" pitchFamily="34" charset="0"/>
              <a:buNone/>
            </a:pPr>
            <a:r>
              <a:rPr lang="pt-BR" sz="1600" dirty="0"/>
              <a:t>	 Em todo local que eu estiver</a:t>
            </a:r>
          </a:p>
          <a:p>
            <a:pPr algn="just"/>
            <a:r>
              <a:rPr lang="pt-BR" sz="1600" b="1" dirty="0"/>
              <a:t>Quem? (Who)</a:t>
            </a:r>
          </a:p>
          <a:p>
            <a:pPr marL="45720" indent="0" algn="just">
              <a:buFont typeface="Arial" pitchFamily="34" charset="0"/>
              <a:buNone/>
            </a:pPr>
            <a:r>
              <a:rPr lang="pt-BR" sz="1600" dirty="0"/>
              <a:t>	Eu</a:t>
            </a:r>
          </a:p>
          <a:p>
            <a:pPr algn="just"/>
            <a:r>
              <a:rPr lang="pt-BR" sz="1600" b="1" dirty="0"/>
              <a:t>Quando? (When)</a:t>
            </a:r>
          </a:p>
          <a:p>
            <a:pPr marL="45720" indent="0" algn="just">
              <a:buFont typeface="Arial" pitchFamily="34" charset="0"/>
              <a:buNone/>
            </a:pPr>
            <a:r>
              <a:rPr lang="pt-BR" sz="1600" dirty="0"/>
              <a:t>	Diariamente</a:t>
            </a:r>
          </a:p>
          <a:p>
            <a:pPr algn="just"/>
            <a:r>
              <a:rPr lang="pt-BR" sz="1600" b="1" dirty="0"/>
              <a:t>Como? (</a:t>
            </a:r>
            <a:r>
              <a:rPr lang="pt-BR" sz="1600" b="1" dirty="0" err="1"/>
              <a:t>How</a:t>
            </a:r>
            <a:r>
              <a:rPr lang="pt-BR" sz="1600" b="1" dirty="0"/>
              <a:t>)</a:t>
            </a:r>
          </a:p>
          <a:p>
            <a:pPr marL="45720" indent="0" algn="just">
              <a:buFont typeface="Arial" pitchFamily="34" charset="0"/>
              <a:buNone/>
            </a:pPr>
            <a:r>
              <a:rPr lang="pt-BR" sz="1600" dirty="0"/>
              <a:t>	Fazendo planejamento pessoal e criando rotinas e padrões</a:t>
            </a:r>
          </a:p>
          <a:p>
            <a:pPr algn="just"/>
            <a:r>
              <a:rPr lang="pt-BR" sz="1600" b="1" dirty="0"/>
              <a:t>Quanto? (</a:t>
            </a:r>
            <a:r>
              <a:rPr lang="pt-BR" sz="1600" b="1" dirty="0" err="1"/>
              <a:t>How</a:t>
            </a:r>
            <a:r>
              <a:rPr lang="pt-BR" sz="1600" b="1" dirty="0"/>
              <a:t> Much)</a:t>
            </a:r>
          </a:p>
          <a:p>
            <a:pPr marL="45720" indent="0" algn="just">
              <a:buNone/>
            </a:pPr>
            <a:r>
              <a:rPr lang="pt-BR" sz="1600" b="1" dirty="0"/>
              <a:t>	</a:t>
            </a:r>
            <a:r>
              <a:rPr lang="pt-BR" sz="1600" dirty="0"/>
              <a:t>R$ 0</a:t>
            </a:r>
          </a:p>
          <a:p>
            <a:pPr marL="45720" indent="0" algn="just">
              <a:buNone/>
            </a:pP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3360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-1" y="0"/>
            <a:ext cx="12188825" cy="476672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2800" dirty="0"/>
              <a:t>5W2H - FINANCEIRO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5AA575D-0908-F884-6902-92313D80C839}"/>
              </a:ext>
            </a:extLst>
          </p:cNvPr>
          <p:cNvSpPr txBox="1">
            <a:spLocks/>
          </p:cNvSpPr>
          <p:nvPr/>
        </p:nvSpPr>
        <p:spPr>
          <a:xfrm>
            <a:off x="0" y="476672"/>
            <a:ext cx="12188825" cy="6381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b="1" dirty="0"/>
              <a:t>O quê? (</a:t>
            </a:r>
            <a:r>
              <a:rPr lang="pt-BR" sz="1600" b="1" dirty="0" err="1"/>
              <a:t>What</a:t>
            </a:r>
            <a:r>
              <a:rPr lang="pt-BR" sz="1600" b="1" dirty="0"/>
              <a:t>)</a:t>
            </a:r>
          </a:p>
          <a:p>
            <a:pPr marL="45720" indent="0" algn="just">
              <a:buFont typeface="Arial" pitchFamily="34" charset="0"/>
              <a:buNone/>
            </a:pPr>
            <a:r>
              <a:rPr lang="pt-BR" sz="1600" dirty="0"/>
              <a:t>	Estabilidade financeira</a:t>
            </a:r>
          </a:p>
          <a:p>
            <a:pPr algn="just"/>
            <a:r>
              <a:rPr lang="pt-BR" sz="1600" b="1" dirty="0"/>
              <a:t>Por quê? (</a:t>
            </a:r>
            <a:r>
              <a:rPr lang="pt-BR" sz="1600" b="1" dirty="0" err="1"/>
              <a:t>Why</a:t>
            </a:r>
            <a:r>
              <a:rPr lang="pt-BR" sz="1600" b="1" dirty="0"/>
              <a:t>)</a:t>
            </a:r>
          </a:p>
          <a:p>
            <a:pPr marL="45720" indent="0" algn="just">
              <a:buFont typeface="Arial" pitchFamily="34" charset="0"/>
              <a:buNone/>
            </a:pPr>
            <a:r>
              <a:rPr lang="pt-BR" sz="1600" dirty="0"/>
              <a:t>	Garantir segurança para mim e minha família</a:t>
            </a:r>
          </a:p>
          <a:p>
            <a:pPr algn="just"/>
            <a:r>
              <a:rPr lang="pt-BR" sz="1600" b="1" dirty="0"/>
              <a:t>Onde? (Where)</a:t>
            </a:r>
          </a:p>
          <a:p>
            <a:pPr marL="45720" indent="0" algn="just">
              <a:buFont typeface="Arial" pitchFamily="34" charset="0"/>
              <a:buNone/>
            </a:pPr>
            <a:r>
              <a:rPr lang="pt-BR" sz="1600" dirty="0"/>
              <a:t>	Casa e trabalho</a:t>
            </a:r>
          </a:p>
          <a:p>
            <a:pPr algn="just"/>
            <a:r>
              <a:rPr lang="pt-BR" sz="1600" b="1" dirty="0"/>
              <a:t>Quem? (Who)</a:t>
            </a:r>
          </a:p>
          <a:p>
            <a:pPr marL="45720" indent="0" algn="just">
              <a:buFont typeface="Arial" pitchFamily="34" charset="0"/>
              <a:buNone/>
            </a:pPr>
            <a:r>
              <a:rPr lang="pt-BR" sz="1600" dirty="0"/>
              <a:t>	Eu</a:t>
            </a:r>
          </a:p>
          <a:p>
            <a:pPr algn="just"/>
            <a:r>
              <a:rPr lang="pt-BR" sz="1600" b="1" dirty="0"/>
              <a:t>Quando? (When)</a:t>
            </a:r>
          </a:p>
          <a:p>
            <a:pPr marL="45720" indent="0" algn="just">
              <a:buFont typeface="Arial" pitchFamily="34" charset="0"/>
              <a:buNone/>
            </a:pPr>
            <a:r>
              <a:rPr lang="pt-BR" sz="1600" dirty="0"/>
              <a:t>	5 anos</a:t>
            </a:r>
          </a:p>
          <a:p>
            <a:pPr algn="just"/>
            <a:r>
              <a:rPr lang="pt-BR" sz="1600" b="1" dirty="0"/>
              <a:t>Como? (</a:t>
            </a:r>
            <a:r>
              <a:rPr lang="pt-BR" sz="1600" b="1" dirty="0" err="1"/>
              <a:t>How</a:t>
            </a:r>
            <a:r>
              <a:rPr lang="pt-BR" sz="1600" b="1" dirty="0"/>
              <a:t>)</a:t>
            </a:r>
          </a:p>
          <a:p>
            <a:pPr marL="45720" indent="0" algn="just">
              <a:buFont typeface="Arial" pitchFamily="34" charset="0"/>
              <a:buNone/>
            </a:pPr>
            <a:r>
              <a:rPr lang="pt-BR" sz="1600" dirty="0"/>
              <a:t>	Me especializando na área de tecnologia e crescendo profissionalmente</a:t>
            </a:r>
          </a:p>
          <a:p>
            <a:pPr algn="just"/>
            <a:r>
              <a:rPr lang="pt-BR" sz="1600" b="1" dirty="0"/>
              <a:t>Quanto? (</a:t>
            </a:r>
            <a:r>
              <a:rPr lang="pt-BR" sz="1600" b="1" dirty="0" err="1"/>
              <a:t>How</a:t>
            </a:r>
            <a:r>
              <a:rPr lang="pt-BR" sz="1600" b="1" dirty="0"/>
              <a:t> Much)</a:t>
            </a:r>
          </a:p>
          <a:p>
            <a:pPr marL="45720" indent="0" algn="just">
              <a:buNone/>
            </a:pPr>
            <a:r>
              <a:rPr lang="pt-BR" sz="1600" b="1" dirty="0"/>
              <a:t>	</a:t>
            </a:r>
            <a:r>
              <a:rPr lang="pt-BR" sz="1600" u="sng" dirty="0"/>
              <a:t>R$ 0</a:t>
            </a:r>
            <a:endParaRPr lang="pt-BR" sz="1600" dirty="0"/>
          </a:p>
          <a:p>
            <a:pPr marL="45720" indent="0" algn="just">
              <a:buNone/>
            </a:pP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30859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-1" y="0"/>
            <a:ext cx="12188825" cy="476672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2800" dirty="0"/>
              <a:t>5W2H - CARREIRA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5AA575D-0908-F884-6902-92313D80C839}"/>
              </a:ext>
            </a:extLst>
          </p:cNvPr>
          <p:cNvSpPr txBox="1">
            <a:spLocks/>
          </p:cNvSpPr>
          <p:nvPr/>
        </p:nvSpPr>
        <p:spPr>
          <a:xfrm>
            <a:off x="0" y="476672"/>
            <a:ext cx="12188825" cy="6381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b="1" dirty="0"/>
              <a:t>O quê? (</a:t>
            </a:r>
            <a:r>
              <a:rPr lang="pt-BR" sz="1600" b="1" dirty="0" err="1"/>
              <a:t>What</a:t>
            </a:r>
            <a:r>
              <a:rPr lang="pt-BR" sz="1600" b="1" dirty="0"/>
              <a:t>)</a:t>
            </a:r>
          </a:p>
          <a:p>
            <a:pPr marL="45720" indent="0" algn="just">
              <a:buFont typeface="Arial" pitchFamily="34" charset="0"/>
              <a:buNone/>
            </a:pPr>
            <a:r>
              <a:rPr lang="pt-BR" sz="1600" dirty="0"/>
              <a:t>	Ingressar na área de tecnologia</a:t>
            </a:r>
          </a:p>
          <a:p>
            <a:pPr algn="just"/>
            <a:r>
              <a:rPr lang="pt-BR" sz="1600" b="1" dirty="0"/>
              <a:t>Por quê? (</a:t>
            </a:r>
            <a:r>
              <a:rPr lang="pt-BR" sz="1600" b="1" dirty="0" err="1"/>
              <a:t>Why</a:t>
            </a:r>
            <a:r>
              <a:rPr lang="pt-BR" sz="1600" b="1" dirty="0"/>
              <a:t>)</a:t>
            </a:r>
          </a:p>
          <a:p>
            <a:pPr marL="45720" indent="0" algn="just">
              <a:buFont typeface="Arial" pitchFamily="34" charset="0"/>
              <a:buNone/>
            </a:pPr>
            <a:r>
              <a:rPr lang="pt-BR" sz="1600" dirty="0"/>
              <a:t>	É a área que mais me identifico a anos</a:t>
            </a:r>
          </a:p>
          <a:p>
            <a:pPr algn="just"/>
            <a:r>
              <a:rPr lang="pt-BR" sz="1600" b="1" dirty="0"/>
              <a:t>Onde? (Where)</a:t>
            </a:r>
          </a:p>
          <a:p>
            <a:pPr marL="45720" indent="0" algn="just">
              <a:buFont typeface="Arial" pitchFamily="34" charset="0"/>
              <a:buNone/>
            </a:pPr>
            <a:r>
              <a:rPr lang="pt-BR" sz="1600" dirty="0"/>
              <a:t>	Em uma companhia que permita o crescimento profissional</a:t>
            </a:r>
          </a:p>
          <a:p>
            <a:pPr algn="just"/>
            <a:r>
              <a:rPr lang="pt-BR" sz="1600" b="1" dirty="0"/>
              <a:t>Quem? (Who)</a:t>
            </a:r>
          </a:p>
          <a:p>
            <a:pPr marL="45720" indent="0" algn="just">
              <a:buFont typeface="Arial" pitchFamily="34" charset="0"/>
              <a:buNone/>
            </a:pPr>
            <a:r>
              <a:rPr lang="pt-BR" sz="1600" dirty="0"/>
              <a:t>	Eu</a:t>
            </a:r>
          </a:p>
          <a:p>
            <a:pPr algn="just"/>
            <a:r>
              <a:rPr lang="pt-BR" sz="1600" b="1" dirty="0"/>
              <a:t>Quando? (When)</a:t>
            </a:r>
          </a:p>
          <a:p>
            <a:pPr marL="45720" indent="0" algn="just">
              <a:buFont typeface="Arial" pitchFamily="34" charset="0"/>
              <a:buNone/>
            </a:pPr>
            <a:r>
              <a:rPr lang="pt-BR" sz="1600" dirty="0"/>
              <a:t>	Após terminar o </a:t>
            </a:r>
            <a:r>
              <a:rPr lang="pt-BR" sz="1600" dirty="0" err="1"/>
              <a:t>Bootcamp</a:t>
            </a:r>
            <a:r>
              <a:rPr lang="pt-BR" sz="1600" dirty="0"/>
              <a:t> Java Full </a:t>
            </a:r>
            <a:r>
              <a:rPr lang="pt-BR" sz="1600" dirty="0" err="1"/>
              <a:t>Stack</a:t>
            </a:r>
            <a:endParaRPr lang="pt-BR" sz="1600" dirty="0"/>
          </a:p>
          <a:p>
            <a:pPr algn="just"/>
            <a:r>
              <a:rPr lang="pt-BR" sz="1600" b="1" dirty="0"/>
              <a:t>Como? (</a:t>
            </a:r>
            <a:r>
              <a:rPr lang="pt-BR" sz="1600" b="1" dirty="0" err="1"/>
              <a:t>How</a:t>
            </a:r>
            <a:r>
              <a:rPr lang="pt-BR" sz="1600" b="1" dirty="0"/>
              <a:t>)</a:t>
            </a:r>
          </a:p>
          <a:p>
            <a:pPr marL="45720" indent="0" algn="just">
              <a:buFont typeface="Arial" pitchFamily="34" charset="0"/>
              <a:buNone/>
            </a:pPr>
            <a:r>
              <a:rPr lang="pt-BR" sz="1600" dirty="0"/>
              <a:t>	Realizando o </a:t>
            </a:r>
            <a:r>
              <a:rPr lang="pt-BR" sz="1600" dirty="0" err="1"/>
              <a:t>bootcamp</a:t>
            </a:r>
            <a:r>
              <a:rPr lang="pt-BR" sz="1600" dirty="0"/>
              <a:t> da </a:t>
            </a:r>
            <a:r>
              <a:rPr lang="pt-BR" sz="1600" dirty="0" err="1"/>
              <a:t>SoulCode</a:t>
            </a:r>
            <a:r>
              <a:rPr lang="pt-BR" sz="1600" dirty="0"/>
              <a:t> </a:t>
            </a:r>
            <a:r>
              <a:rPr lang="pt-BR" sz="1600" dirty="0" err="1"/>
              <a:t>Academy</a:t>
            </a:r>
            <a:r>
              <a:rPr lang="pt-BR" sz="1600" dirty="0"/>
              <a:t> e cursando faculdade na área de tecnologia.</a:t>
            </a:r>
          </a:p>
          <a:p>
            <a:pPr algn="just"/>
            <a:r>
              <a:rPr lang="pt-BR" sz="1600" b="1" dirty="0"/>
              <a:t>Quanto? (</a:t>
            </a:r>
            <a:r>
              <a:rPr lang="pt-BR" sz="1600" b="1" dirty="0" err="1"/>
              <a:t>How</a:t>
            </a:r>
            <a:r>
              <a:rPr lang="pt-BR" sz="1600" b="1" dirty="0"/>
              <a:t> Much)</a:t>
            </a:r>
          </a:p>
          <a:p>
            <a:pPr marL="45720" indent="0" algn="just">
              <a:buNone/>
            </a:pPr>
            <a:r>
              <a:rPr lang="pt-BR" sz="1600" b="1" dirty="0"/>
              <a:t>	</a:t>
            </a:r>
            <a:r>
              <a:rPr lang="pt-BR" sz="1600" dirty="0"/>
              <a:t>R$ 0</a:t>
            </a:r>
            <a:endParaRPr lang="pt-BR" sz="1600" b="1" dirty="0"/>
          </a:p>
          <a:p>
            <a:pPr marL="45720" indent="0" algn="just">
              <a:buNone/>
            </a:pP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87900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-1" y="0"/>
            <a:ext cx="12188825" cy="476672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2800" dirty="0"/>
              <a:t>5W2H - SOCIAL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5AA575D-0908-F884-6902-92313D80C839}"/>
              </a:ext>
            </a:extLst>
          </p:cNvPr>
          <p:cNvSpPr txBox="1">
            <a:spLocks/>
          </p:cNvSpPr>
          <p:nvPr/>
        </p:nvSpPr>
        <p:spPr>
          <a:xfrm>
            <a:off x="0" y="476672"/>
            <a:ext cx="12188825" cy="6381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b="1" dirty="0"/>
              <a:t>O quê? (</a:t>
            </a:r>
            <a:r>
              <a:rPr lang="pt-BR" sz="1600" b="1" dirty="0" err="1"/>
              <a:t>What</a:t>
            </a:r>
            <a:r>
              <a:rPr lang="pt-BR" sz="1600" b="1" dirty="0"/>
              <a:t>)</a:t>
            </a:r>
          </a:p>
          <a:p>
            <a:pPr marL="45720" indent="0" algn="just">
              <a:buFont typeface="Arial" pitchFamily="34" charset="0"/>
              <a:buNone/>
            </a:pPr>
            <a:r>
              <a:rPr lang="pt-BR" sz="1600" dirty="0"/>
              <a:t>	Melhorar o eu  </a:t>
            </a:r>
          </a:p>
          <a:p>
            <a:pPr algn="just"/>
            <a:r>
              <a:rPr lang="pt-BR" sz="1600" b="1" dirty="0"/>
              <a:t>Por quê? (</a:t>
            </a:r>
            <a:r>
              <a:rPr lang="pt-BR" sz="1600" b="1" dirty="0" err="1"/>
              <a:t>Why</a:t>
            </a:r>
            <a:r>
              <a:rPr lang="pt-BR" sz="1600" b="1" dirty="0"/>
              <a:t>)</a:t>
            </a:r>
          </a:p>
          <a:p>
            <a:pPr marL="45720" indent="0" algn="just">
              <a:buFont typeface="Arial" pitchFamily="34" charset="0"/>
              <a:buNone/>
            </a:pPr>
            <a:r>
              <a:rPr lang="pt-BR" sz="1600" dirty="0"/>
              <a:t>	Porque sendo melhor a cada dia consigo retribuir à sociedade</a:t>
            </a:r>
          </a:p>
          <a:p>
            <a:pPr algn="just"/>
            <a:r>
              <a:rPr lang="pt-BR" sz="1600" b="1" dirty="0"/>
              <a:t>Onde? (Where)</a:t>
            </a:r>
          </a:p>
          <a:p>
            <a:pPr marL="45720" indent="0" algn="just">
              <a:buFont typeface="Arial" pitchFamily="34" charset="0"/>
              <a:buNone/>
            </a:pPr>
            <a:r>
              <a:rPr lang="pt-BR" sz="1600" dirty="0"/>
              <a:t>	Em todo local que eu estiver	</a:t>
            </a:r>
          </a:p>
          <a:p>
            <a:pPr algn="just"/>
            <a:r>
              <a:rPr lang="pt-BR" sz="1600" b="1" dirty="0"/>
              <a:t>Quem? (Who)</a:t>
            </a:r>
          </a:p>
          <a:p>
            <a:pPr marL="45720" indent="0" algn="just">
              <a:buFont typeface="Arial" pitchFamily="34" charset="0"/>
              <a:buNone/>
            </a:pPr>
            <a:r>
              <a:rPr lang="pt-BR" sz="1600" dirty="0"/>
              <a:t>	Eu</a:t>
            </a:r>
          </a:p>
          <a:p>
            <a:pPr algn="just"/>
            <a:r>
              <a:rPr lang="pt-BR" sz="1600" b="1" dirty="0"/>
              <a:t>Quando? (When)</a:t>
            </a:r>
          </a:p>
          <a:p>
            <a:pPr marL="45720" indent="0" algn="just">
              <a:buFont typeface="Arial" pitchFamily="34" charset="0"/>
              <a:buNone/>
            </a:pPr>
            <a:r>
              <a:rPr lang="pt-BR" sz="1600" dirty="0"/>
              <a:t>	Diariamente</a:t>
            </a:r>
          </a:p>
          <a:p>
            <a:pPr algn="just"/>
            <a:r>
              <a:rPr lang="pt-BR" sz="1600" b="1" dirty="0"/>
              <a:t>Como? (</a:t>
            </a:r>
            <a:r>
              <a:rPr lang="pt-BR" sz="1600" b="1" dirty="0" err="1"/>
              <a:t>How</a:t>
            </a:r>
            <a:r>
              <a:rPr lang="pt-BR" sz="1600" b="1" dirty="0"/>
              <a:t>)</a:t>
            </a:r>
          </a:p>
          <a:p>
            <a:pPr marL="45720" indent="0" algn="just">
              <a:buFont typeface="Arial" pitchFamily="34" charset="0"/>
              <a:buNone/>
            </a:pPr>
            <a:r>
              <a:rPr lang="pt-BR" sz="1600" dirty="0"/>
              <a:t>	Buscando espiritualidade, utilizando o conhecimento com sabedoria e trabalhando as competências socioemocionais </a:t>
            </a:r>
          </a:p>
          <a:p>
            <a:pPr algn="just"/>
            <a:r>
              <a:rPr lang="pt-BR" sz="1600" b="1" dirty="0"/>
              <a:t>Quanto? (</a:t>
            </a:r>
            <a:r>
              <a:rPr lang="pt-BR" sz="1600" b="1" dirty="0" err="1"/>
              <a:t>How</a:t>
            </a:r>
            <a:r>
              <a:rPr lang="pt-BR" sz="1600" b="1" dirty="0"/>
              <a:t> Much)</a:t>
            </a:r>
          </a:p>
          <a:p>
            <a:pPr marL="45720" indent="0" algn="just">
              <a:buNone/>
            </a:pPr>
            <a:r>
              <a:rPr lang="pt-BR" sz="1600" b="1" dirty="0"/>
              <a:t>	</a:t>
            </a:r>
            <a:r>
              <a:rPr lang="pt-BR" sz="1600" dirty="0"/>
              <a:t>R$ 0</a:t>
            </a:r>
            <a:endParaRPr lang="pt-BR" sz="1600" b="1" dirty="0"/>
          </a:p>
          <a:p>
            <a:pPr marL="45720" indent="0" algn="just">
              <a:buNone/>
            </a:pP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75151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4D8ED3-8227-8381-0BCF-3C2F370FCFB0}"/>
              </a:ext>
            </a:extLst>
          </p:cNvPr>
          <p:cNvSpPr txBox="1">
            <a:spLocks/>
          </p:cNvSpPr>
          <p:nvPr/>
        </p:nvSpPr>
        <p:spPr>
          <a:xfrm>
            <a:off x="0" y="1052736"/>
            <a:ext cx="12188824" cy="5805264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AEE1BCD-7AA0-1DDF-A3C8-CC791FBD6C19}"/>
              </a:ext>
            </a:extLst>
          </p:cNvPr>
          <p:cNvSpPr txBox="1">
            <a:spLocks/>
          </p:cNvSpPr>
          <p:nvPr/>
        </p:nvSpPr>
        <p:spPr>
          <a:xfrm>
            <a:off x="-1" y="27184"/>
            <a:ext cx="12188825" cy="1025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AGRADECIMENTOS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26E256C-73BF-995D-D177-26E3215C9723}"/>
              </a:ext>
            </a:extLst>
          </p:cNvPr>
          <p:cNvSpPr txBox="1">
            <a:spLocks/>
          </p:cNvSpPr>
          <p:nvPr/>
        </p:nvSpPr>
        <p:spPr>
          <a:xfrm>
            <a:off x="0" y="1052736"/>
            <a:ext cx="12188825" cy="5805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pt-BR" sz="1600" b="1" dirty="0"/>
              <a:t>	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AAF0E15-E84D-6ACC-2325-FD8ACC026BC9}"/>
              </a:ext>
            </a:extLst>
          </p:cNvPr>
          <p:cNvSpPr txBox="1">
            <a:spLocks/>
          </p:cNvSpPr>
          <p:nvPr/>
        </p:nvSpPr>
        <p:spPr>
          <a:xfrm>
            <a:off x="621804" y="1052736"/>
            <a:ext cx="6696744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lnSpc>
                <a:spcPct val="150000"/>
              </a:lnSpc>
              <a:buNone/>
            </a:pPr>
            <a:r>
              <a:rPr lang="pt-BR" sz="1600" dirty="0"/>
              <a:t>Agradeço de todo coração toda a equipe de Instrutores da </a:t>
            </a:r>
            <a:r>
              <a:rPr lang="pt-BR" sz="1600" dirty="0" err="1"/>
              <a:t>SoulCode</a:t>
            </a:r>
            <a:r>
              <a:rPr lang="pt-BR" sz="1600" dirty="0"/>
              <a:t> que conduziram minha formação até aqui, em especial a instrutora Tatiana </a:t>
            </a:r>
            <a:r>
              <a:rPr lang="pt-BR" sz="1600" dirty="0" err="1"/>
              <a:t>Chiacchio</a:t>
            </a:r>
            <a:r>
              <a:rPr lang="pt-BR" sz="1600" dirty="0"/>
              <a:t>, por todo o comprometimento para garantir o ensinamento da turma. Não poderia também deixar de citar  os colegas de aprendizado diário Fernanda Gonzalez e Rafael </a:t>
            </a:r>
            <a:r>
              <a:rPr lang="pt-BR" sz="1600" dirty="0" err="1"/>
              <a:t>Tabolka</a:t>
            </a:r>
            <a:r>
              <a:rPr lang="pt-BR" sz="1600" dirty="0"/>
              <a:t>. A estas pessoas dedico toda minha gratidão!</a:t>
            </a:r>
            <a:endParaRPr lang="pt-BR" sz="1600" b="1" dirty="0"/>
          </a:p>
        </p:txBody>
      </p:sp>
      <p:pic>
        <p:nvPicPr>
          <p:cNvPr id="12" name="Imagem 11" descr="Forma&#10;&#10;Descrição gerada automaticamente com confiança baixa">
            <a:extLst>
              <a:ext uri="{FF2B5EF4-FFF2-40B4-BE49-F238E27FC236}">
                <a16:creationId xmlns:a16="http://schemas.microsoft.com/office/drawing/2014/main" id="{763B6012-AFC6-E8A8-77C0-DBEAFF639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684" y="2492896"/>
            <a:ext cx="2597634" cy="2597634"/>
          </a:xfrm>
          <a:prstGeom prst="rect">
            <a:avLst/>
          </a:prstGeom>
        </p:spPr>
      </p:pic>
      <p:pic>
        <p:nvPicPr>
          <p:cNvPr id="14" name="Imagem 13" descr="Texto, Quadro de comunicações&#10;&#10;Descrição gerada automaticamente">
            <a:extLst>
              <a:ext uri="{FF2B5EF4-FFF2-40B4-BE49-F238E27FC236}">
                <a16:creationId xmlns:a16="http://schemas.microsoft.com/office/drawing/2014/main" id="{7D48A256-FBA6-7DF6-ADAD-91514ED9A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628" y="2560251"/>
            <a:ext cx="3215741" cy="257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58308" cy="6858000"/>
          </a:xfrm>
        </p:spPr>
        <p:txBody>
          <a:bodyPr rtlCol="0" anchor="ctr"/>
          <a:lstStyle/>
          <a:p>
            <a:pPr algn="ctr" rtl="0"/>
            <a:r>
              <a:rPr lang="pt-br" dirty="0"/>
              <a:t>CONTATOS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en-US" dirty="0"/>
              <a:t>LinkedIn:</a:t>
            </a:r>
          </a:p>
          <a:p>
            <a:pPr marL="45720" indent="0" rtl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https://www.linkedin.com/in/lucas-lopes-portella/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45720" indent="0" rtl="0">
              <a:buNone/>
            </a:pPr>
            <a:endParaRPr lang="en-US" dirty="0"/>
          </a:p>
          <a:p>
            <a:pPr rtl="0"/>
            <a:r>
              <a:rPr lang="en-US" dirty="0" err="1"/>
              <a:t>Github</a:t>
            </a:r>
            <a:r>
              <a:rPr lang="en-US" dirty="0"/>
              <a:t>: </a:t>
            </a:r>
          </a:p>
          <a:p>
            <a:pPr marL="45720" indent="0" rtl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https://github.com/Lucas-Lopes-Portella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45720" indent="0" rtl="0">
              <a:buNone/>
            </a:pPr>
            <a:endParaRPr lang="en-US" dirty="0"/>
          </a:p>
          <a:p>
            <a:pPr rtl="0"/>
            <a:r>
              <a:rPr lang="en-US" dirty="0"/>
              <a:t>Email:</a:t>
            </a:r>
          </a:p>
          <a:p>
            <a:pPr marL="45720" indent="0" rtl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lucaslopesportella18@outlook.com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rtl="0"/>
            <a:endParaRPr lang="en-US" dirty="0"/>
          </a:p>
          <a:p>
            <a:pPr rtl="0"/>
            <a:r>
              <a:rPr lang="en-US" dirty="0" err="1"/>
              <a:t>Telefone</a:t>
            </a:r>
            <a:r>
              <a:rPr lang="en-US" dirty="0"/>
              <a:t>: </a:t>
            </a:r>
          </a:p>
          <a:p>
            <a:pPr marL="45720" indent="0" rtl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(21) 99446-7621</a:t>
            </a:r>
          </a:p>
          <a:p>
            <a:pPr marL="45720" indent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mérica do Norte Continental 16: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DB4C638-07FD-4792-B717-0E5ACA99738D}" vid="{7158F767-0A33-4C79-8A52-DEBFF7D58211}"/>
    </a:ext>
  </a:extLst>
</a:theme>
</file>

<file path=ppt/theme/theme2.xml><?xml version="1.0" encoding="utf-8"?>
<a:theme xmlns:a="http://schemas.openxmlformats.org/drawingml/2006/main" name="Tema do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73C3AA-CBC3-4EBC-8BF7-2AC27CBBDA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888E60-F31B-4BB3-BFE4-EB035E271D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4469512-9FC5-43AF-8C7D-42B05CBCE5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Série de mapas-múndi, apresentação do continente norte-americano (widescreen)</Template>
  <TotalTime>378</TotalTime>
  <Words>579</Words>
  <Application>Microsoft Office PowerPoint</Application>
  <PresentationFormat>Personalizar</PresentationFormat>
  <Paragraphs>92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América do Norte Continental 16:9</vt:lpstr>
      <vt:lpstr>Apresentação do PowerPoint</vt:lpstr>
      <vt:lpstr>PERCEPÇÃO DO EU</vt:lpstr>
      <vt:lpstr>Apresentação do PowerPoint</vt:lpstr>
      <vt:lpstr>5W2H - PESSOAL</vt:lpstr>
      <vt:lpstr>5W2H - FINANCEIRO</vt:lpstr>
      <vt:lpstr>5W2H - CARREIRA</vt:lpstr>
      <vt:lpstr>5W2H - SOCIAL</vt:lpstr>
      <vt:lpstr>Apresentação do PowerPoint</vt:lpstr>
      <vt:lpstr>CONTATOS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Lopes</dc:creator>
  <cp:lastModifiedBy>Lucas Lopes</cp:lastModifiedBy>
  <cp:revision>10</cp:revision>
  <dcterms:created xsi:type="dcterms:W3CDTF">2022-07-15T12:46:10Z</dcterms:created>
  <dcterms:modified xsi:type="dcterms:W3CDTF">2022-07-15T19:04:44Z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