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AB536-369D-4D38-A202-F01DF83D0C01}" v="17" dt="2022-11-07T20:04:35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ichael J" userId="S::mryan47@gatech.edu::8e35f3ba-8384-4c3a-9beb-47e491e5204f" providerId="AD" clId="Web-{4B8AB536-369D-4D38-A202-F01DF83D0C01}"/>
    <pc:docChg chg="addSld modSld sldOrd">
      <pc:chgData name="Ryan, Michael J" userId="S::mryan47@gatech.edu::8e35f3ba-8384-4c3a-9beb-47e491e5204f" providerId="AD" clId="Web-{4B8AB536-369D-4D38-A202-F01DF83D0C01}" dt="2022-11-07T20:04:35.424" v="14"/>
      <pc:docMkLst>
        <pc:docMk/>
      </pc:docMkLst>
      <pc:sldChg chg="ord">
        <pc:chgData name="Ryan, Michael J" userId="S::mryan47@gatech.edu::8e35f3ba-8384-4c3a-9beb-47e491e5204f" providerId="AD" clId="Web-{4B8AB536-369D-4D38-A202-F01DF83D0C01}" dt="2022-11-07T20:04:35.424" v="14"/>
        <pc:sldMkLst>
          <pc:docMk/>
          <pc:sldMk cId="780547761" sldId="268"/>
        </pc:sldMkLst>
      </pc:sldChg>
      <pc:sldChg chg="modSp new">
        <pc:chgData name="Ryan, Michael J" userId="S::mryan47@gatech.edu::8e35f3ba-8384-4c3a-9beb-47e491e5204f" providerId="AD" clId="Web-{4B8AB536-369D-4D38-A202-F01DF83D0C01}" dt="2022-11-07T20:04:02.595" v="13" actId="20577"/>
        <pc:sldMkLst>
          <pc:docMk/>
          <pc:sldMk cId="651892745" sldId="269"/>
        </pc:sldMkLst>
        <pc:spChg chg="mod">
          <ac:chgData name="Ryan, Michael J" userId="S::mryan47@gatech.edu::8e35f3ba-8384-4c3a-9beb-47e491e5204f" providerId="AD" clId="Web-{4B8AB536-369D-4D38-A202-F01DF83D0C01}" dt="2022-11-07T20:03:58.376" v="11" actId="20577"/>
          <ac:spMkLst>
            <pc:docMk/>
            <pc:sldMk cId="651892745" sldId="269"/>
            <ac:spMk id="2" creationId="{3110671C-3C6F-16F0-0F16-CD5E54625D04}"/>
          </ac:spMkLst>
        </pc:spChg>
        <pc:spChg chg="mod">
          <ac:chgData name="Ryan, Michael J" userId="S::mryan47@gatech.edu::8e35f3ba-8384-4c3a-9beb-47e491e5204f" providerId="AD" clId="Web-{4B8AB536-369D-4D38-A202-F01DF83D0C01}" dt="2022-11-07T20:04:02.595" v="13" actId="20577"/>
          <ac:spMkLst>
            <pc:docMk/>
            <pc:sldMk cId="651892745" sldId="269"/>
            <ac:spMk id="3" creationId="{606E3B0F-9A7D-D85C-5006-769C7F7DD6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Lucas Luwa</a:t>
            </a:r>
          </a:p>
          <a:p>
            <a:r>
              <a:rPr lang="en-US" dirty="0"/>
              <a:t>Your GT Username: lluwa3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______</a:t>
            </a:r>
          </a:p>
          <a:p>
            <a:r>
              <a:rPr lang="en-US" dirty="0"/>
              <a:t>Source (e.g., URLs): ______</a:t>
            </a:r>
          </a:p>
          <a:p>
            <a:r>
              <a:rPr lang="en-US" dirty="0"/>
              <a:t>Briefly describe the dataset: _____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Standard deviation: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0.9102344196683819</a:t>
            </a:r>
          </a:p>
          <a:p>
            <a:pPr lvl="1"/>
            <a:r>
              <a:rPr lang="en-US" dirty="0"/>
              <a:t>Average accuracy</a:t>
            </a:r>
            <a:r>
              <a:rPr lang="en-US"/>
              <a:t>: 0.8999428244711263</a:t>
            </a:r>
            <a:endParaRPr lang="en-US" dirty="0"/>
          </a:p>
          <a:p>
            <a:pPr lvl="1"/>
            <a:r>
              <a:rPr lang="en-US" dirty="0"/>
              <a:t>Standard deviation: 0.008338615247097609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0.995</a:t>
            </a:r>
          </a:p>
          <a:p>
            <a:pPr lvl="1"/>
            <a:r>
              <a:rPr lang="en-US" dirty="0"/>
              <a:t>Average accuracy: 0.985</a:t>
            </a:r>
          </a:p>
          <a:p>
            <a:pPr lvl="1"/>
            <a:r>
              <a:rPr lang="en-US" dirty="0"/>
              <a:t>Standard deviation: 0.008944271909999166</a:t>
            </a:r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40947"/>
              </p:ext>
            </p:extLst>
          </p:nvPr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testPenData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image/graph here]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BBA49EF8-0CAB-D20B-8753-E3112F88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12" y="3050315"/>
            <a:ext cx="4751776" cy="35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54373"/>
              </p:ext>
            </p:extLst>
          </p:nvPr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testCarData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image/graph here]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CBFD7-466D-8C70-1D59-EDCA6ED5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40" y="2974428"/>
            <a:ext cx="5066120" cy="3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78556"/>
              </p:ext>
            </p:extLst>
          </p:nvPr>
        </p:nvGraphicFramePr>
        <p:xfrm>
          <a:off x="956214" y="3641173"/>
          <a:ext cx="9960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D64FAB-7221-4C50-8C9C-CC74698F23CF}">
  <ds:schemaRefs>
    <ds:schemaRef ds:uri="http://schemas.microsoft.com/office/2006/metadata/properties"/>
    <ds:schemaRef ds:uri="http://schemas.microsoft.com/office/infopath/2007/PartnerControls"/>
    <ds:schemaRef ds:uri="3cd04f37-61de-4efe-8deb-41caa9b443e6"/>
  </ds:schemaRefs>
</ds:datastoreItem>
</file>

<file path=customXml/itemProps2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556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Neural Net Report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Luwa, Lucas</cp:lastModifiedBy>
  <cp:revision>18</cp:revision>
  <dcterms:created xsi:type="dcterms:W3CDTF">2022-11-05T15:55:17Z</dcterms:created>
  <dcterms:modified xsi:type="dcterms:W3CDTF">2023-11-27T17:58:37Z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