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26-Sep-24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23A7-038E-9152-1AD8-81C1410C5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Centipede</a:t>
            </a:r>
            <a:br>
              <a:rPr lang="en-US" dirty="0"/>
            </a:br>
            <a:r>
              <a:rPr lang="en-US" dirty="0"/>
              <a:t>Grupo 9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49D1-E009-90B6-E36E-151B66F33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Integrantes</a:t>
            </a:r>
            <a:r>
              <a:rPr lang="en-US" dirty="0"/>
              <a:t>:</a:t>
            </a:r>
          </a:p>
          <a:p>
            <a:r>
              <a:rPr lang="en-US" dirty="0"/>
              <a:t>Lucas Maldonado (</a:t>
            </a:r>
            <a:r>
              <a:rPr lang="en-US" dirty="0" err="1"/>
              <a:t>Lider</a:t>
            </a:r>
            <a:r>
              <a:rPr lang="en-US" dirty="0"/>
              <a:t>)</a:t>
            </a:r>
          </a:p>
          <a:p>
            <a:r>
              <a:rPr lang="en-US" dirty="0"/>
              <a:t>Francisco Pieper</a:t>
            </a:r>
          </a:p>
          <a:p>
            <a:r>
              <a:rPr lang="en-US" dirty="0"/>
              <a:t>Tomas Rawlins</a:t>
            </a:r>
          </a:p>
          <a:p>
            <a:r>
              <a:rPr lang="es-CL" dirty="0"/>
              <a:t>Pablo </a:t>
            </a:r>
            <a:r>
              <a:rPr lang="es-CL" dirty="0" err="1"/>
              <a:t>SIlva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525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8A1A-4FF1-C04F-79A9-CE810A9A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Introduccion</a:t>
            </a:r>
            <a:endParaRPr lang="es-C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5E37BF-D028-A5E8-7F75-3DEB0370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812795" cy="3649133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juego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destruir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cienpie</a:t>
            </a:r>
            <a:r>
              <a:rPr lang="en-US" dirty="0"/>
              <a:t> sin </a:t>
            </a:r>
            <a:r>
              <a:rPr lang="en-US" dirty="0" err="1"/>
              <a:t>morir</a:t>
            </a:r>
            <a:r>
              <a:rPr lang="en-US" dirty="0"/>
              <a:t> a lo largo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, la </a:t>
            </a:r>
            <a:r>
              <a:rPr lang="en-US" dirty="0" err="1"/>
              <a:t>dificultad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a lo largo de </a:t>
            </a:r>
            <a:r>
              <a:rPr lang="en-US" dirty="0" err="1"/>
              <a:t>estos</a:t>
            </a:r>
            <a:endParaRPr lang="es-C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0D0731-CE7D-CB05-900D-A16A52A8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96" y="2005973"/>
            <a:ext cx="4910621" cy="39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3BE90-D9D7-2527-9F06-BD1C9531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22075" cy="3649133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Para </a:t>
            </a:r>
            <a:r>
              <a:rPr lang="en-US" dirty="0" err="1"/>
              <a:t>este</a:t>
            </a:r>
            <a:r>
              <a:rPr lang="en-US" dirty="0"/>
              <a:t> Proyecto </a:t>
            </a:r>
            <a:r>
              <a:rPr lang="en-US" dirty="0" err="1"/>
              <a:t>decidimos</a:t>
            </a:r>
            <a:r>
              <a:rPr lang="en-US" dirty="0"/>
              <a:t> </a:t>
            </a:r>
            <a:r>
              <a:rPr lang="en-US" dirty="0" err="1"/>
              <a:t>inovar</a:t>
            </a:r>
            <a:r>
              <a:rPr lang="en-US" dirty="0"/>
              <a:t> un poco </a:t>
            </a:r>
            <a:r>
              <a:rPr lang="en-US" dirty="0" err="1"/>
              <a:t>sobre</a:t>
            </a:r>
            <a:r>
              <a:rPr lang="en-US" dirty="0"/>
              <a:t> lo classico </a:t>
            </a:r>
            <a:r>
              <a:rPr lang="en-US" dirty="0" err="1"/>
              <a:t>agregando</a:t>
            </a:r>
            <a:r>
              <a:rPr lang="en-US" dirty="0"/>
              <a:t> 4 puntos:</a:t>
            </a:r>
          </a:p>
          <a:p>
            <a:pPr indent="285750"/>
            <a:r>
              <a:rPr lang="es-CL" dirty="0" err="1"/>
              <a:t>Power</a:t>
            </a:r>
            <a:r>
              <a:rPr lang="es-CL" dirty="0"/>
              <a:t> ups</a:t>
            </a:r>
          </a:p>
          <a:p>
            <a:pPr indent="285750"/>
            <a:r>
              <a:rPr lang="es-CL" dirty="0"/>
              <a:t>Sistema de pausa</a:t>
            </a:r>
          </a:p>
          <a:p>
            <a:pPr indent="285750"/>
            <a:r>
              <a:rPr lang="es-CL" dirty="0"/>
              <a:t>Cambio de velocidad a lo largo del nivel</a:t>
            </a:r>
          </a:p>
          <a:p>
            <a:pPr indent="285750"/>
            <a:r>
              <a:rPr lang="es-CL" dirty="0"/>
              <a:t>Cambios </a:t>
            </a:r>
            <a:r>
              <a:rPr lang="es-CL" dirty="0" err="1"/>
              <a:t>esteticos</a:t>
            </a:r>
            <a:endParaRPr lang="es-C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BC762-8188-DD6C-CB03-F3023CB7C457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Informacion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s-C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BAD2F-A625-E309-BCC4-C1927B6A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278" y="542379"/>
            <a:ext cx="4028381" cy="319937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926DF05-5609-CFC6-6CB5-1F9340E2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0AA29-9848-B2CF-CA81-235F0CF9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52" y="3961376"/>
            <a:ext cx="3526852" cy="28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9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6714-8862-19DC-4A84-82D9D1EA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lider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3C65-0C95-13B3-82AC-D3AFAC99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Organizacion</a:t>
            </a:r>
            <a:endParaRPr lang="en-US" dirty="0"/>
          </a:p>
          <a:p>
            <a:r>
              <a:rPr lang="en-US" dirty="0" err="1"/>
              <a:t>Distribucion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tiempos</a:t>
            </a:r>
            <a:endParaRPr lang="en-US" dirty="0"/>
          </a:p>
          <a:p>
            <a:r>
              <a:rPr lang="en-US" dirty="0" err="1"/>
              <a:t>Implementacion</a:t>
            </a:r>
            <a:endParaRPr lang="en-US" dirty="0"/>
          </a:p>
          <a:p>
            <a:r>
              <a:rPr lang="en-US" dirty="0" err="1"/>
              <a:t>Compatibilidad</a:t>
            </a:r>
            <a:endParaRPr lang="en-US" dirty="0"/>
          </a:p>
          <a:p>
            <a:r>
              <a:rPr lang="en-US" dirty="0"/>
              <a:t>Union de </a:t>
            </a:r>
            <a:r>
              <a:rPr lang="en-US"/>
              <a:t>elementos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66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A83E-4166-C159-E7EC-31F5E647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3349-BF3D-FAE2-6070-E6C83555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0062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{0DFFB7C9-828C-48A0-8A9D-277052A84C5C}tf03457452</Template>
  <TotalTime>13</TotalTime>
  <Words>92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Centipede Grupo 9</vt:lpstr>
      <vt:lpstr>Introduccion</vt:lpstr>
      <vt:lpstr>PowerPoint Presentation</vt:lpstr>
      <vt:lpstr>Conclusiones como lider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Maldonado</dc:creator>
  <cp:lastModifiedBy>Lucas Maldonado</cp:lastModifiedBy>
  <cp:revision>1</cp:revision>
  <dcterms:created xsi:type="dcterms:W3CDTF">2024-09-26T09:09:15Z</dcterms:created>
  <dcterms:modified xsi:type="dcterms:W3CDTF">2024-09-26T09:22:39Z</dcterms:modified>
</cp:coreProperties>
</file>