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F2057-6669-40BF-9131-A0B5FC853ED5}" v="132" dt="2025-06-06T17:52:28.665"/>
    <p1510:client id="{ED4C00E2-C769-CD72-FDB5-082095418E4E}" v="70" dt="2025-06-07T03:40:5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5F5B2-E427-418B-A3C0-478BC0DB13D7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0276F-35B1-4603-A9F5-CFCE7C7D11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0276F-35B1-4603-A9F5-CFCE7C7D119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074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500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98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289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49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6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0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3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7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0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2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7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44">
            <a:extLst>
              <a:ext uri="{FF2B5EF4-FFF2-40B4-BE49-F238E27FC236}">
                <a16:creationId xmlns:a16="http://schemas.microsoft.com/office/drawing/2014/main" id="{893B176F-6419-D70A-4B8D-9908ED6A2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N2 – Ambientes Inteligentes</a:t>
            </a:r>
          </a:p>
        </p:txBody>
      </p:sp>
      <p:sp>
        <p:nvSpPr>
          <p:cNvPr id="51" name="Subtítulo 50">
            <a:extLst>
              <a:ext uri="{FF2B5EF4-FFF2-40B4-BE49-F238E27FC236}">
                <a16:creationId xmlns:a16="http://schemas.microsoft.com/office/drawing/2014/main" id="{B56511F3-C858-209A-D20C-27AF16FBC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176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3414A-37D4-6884-5B56-A348C648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Existe diferença entre meninos e meninas na participação em atividades extracurriculares?</a:t>
            </a:r>
          </a:p>
        </p:txBody>
      </p:sp>
      <p:pic>
        <p:nvPicPr>
          <p:cNvPr id="4" name="Imagem 3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AE19FD3A-E947-3350-384E-FF5C932AD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158" y="2634695"/>
            <a:ext cx="6549290" cy="28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BD1C7-6085-B822-AD47-892C6500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Qual a relação entre o nível de escolaridade dos pais e a qualidade da dieta dos filhos?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436D0656-D996-C86D-E59A-5F0570FCF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86" y="2893504"/>
            <a:ext cx="6287028" cy="22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9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31C9A-918A-A1EA-E8BE-F50C1A85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Correlação entre horas de estudo e Notas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71ED8058-03B1-E466-B632-52FBFB9E9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99" y="1549971"/>
            <a:ext cx="3886401" cy="4060892"/>
          </a:xfrm>
          <a:prstGeom prst="rect">
            <a:avLst/>
          </a:prstGeom>
        </p:spPr>
      </p:pic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F7387C7-44F8-3629-7C05-72F9D3C15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735" y="1476324"/>
            <a:ext cx="4901002" cy="39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9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CAC99-680E-B438-D9EA-07448E61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o trabalho afeta as outras variáveis?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41354A60-3466-6FD1-76D8-3CEFD4E6B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53" y="3743661"/>
            <a:ext cx="2173426" cy="1527935"/>
          </a:xfrm>
          <a:prstGeom prst="rect">
            <a:avLst/>
          </a:prstGeom>
        </p:spPr>
      </p:pic>
      <p:pic>
        <p:nvPicPr>
          <p:cNvPr id="8" name="Imagem 7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691F8490-AEF0-63F6-F5C9-F759E468A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77" y="3743661"/>
            <a:ext cx="2173425" cy="1554228"/>
          </a:xfrm>
          <a:prstGeom prst="rect">
            <a:avLst/>
          </a:prstGeom>
        </p:spPr>
      </p:pic>
      <p:pic>
        <p:nvPicPr>
          <p:cNvPr id="10" name="Imagem 9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C7A61ACB-074C-5D03-17E2-C49E657E0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6" y="3769955"/>
            <a:ext cx="2173425" cy="1527934"/>
          </a:xfrm>
          <a:prstGeom prst="rect">
            <a:avLst/>
          </a:prstGeom>
        </p:spPr>
      </p:pic>
      <p:pic>
        <p:nvPicPr>
          <p:cNvPr id="12" name="Imagem 11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C750B1A0-AA37-AADF-4C01-7C37C630C2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455" y="1623820"/>
            <a:ext cx="2305423" cy="1596719"/>
          </a:xfrm>
          <a:prstGeom prst="rect">
            <a:avLst/>
          </a:prstGeom>
        </p:spPr>
      </p:pic>
      <p:pic>
        <p:nvPicPr>
          <p:cNvPr id="14" name="Imagem 13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11F7D63E-E48E-52A8-993B-B89171FDB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15" y="1623821"/>
            <a:ext cx="2232843" cy="1596718"/>
          </a:xfrm>
          <a:prstGeom prst="rect">
            <a:avLst/>
          </a:prstGeom>
        </p:spPr>
      </p:pic>
      <p:pic>
        <p:nvPicPr>
          <p:cNvPr id="16" name="Imagem 15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7781E6FC-A8EC-2762-9F7B-3974630A2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01" y="1623820"/>
            <a:ext cx="2232845" cy="1596719"/>
          </a:xfrm>
          <a:prstGeom prst="rect">
            <a:avLst/>
          </a:prstGeom>
        </p:spPr>
      </p:pic>
      <p:pic>
        <p:nvPicPr>
          <p:cNvPr id="18" name="Imagem 17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546B3FF7-CCA5-9798-88BC-B4EAA73667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623821"/>
            <a:ext cx="2311602" cy="15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199C-A1AC-69FB-FC6F-8EBF8B21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60500"/>
          </a:xfrm>
        </p:spPr>
        <p:txBody>
          <a:bodyPr>
            <a:normAutofit fontScale="90000"/>
          </a:bodyPr>
          <a:lstStyle/>
          <a:p>
            <a:r>
              <a:rPr lang="pt-BR" dirty="0"/>
              <a:t>Existe alguma correlação entre a frequência de exercícios físicos e a saúde mental dos estudantes?</a:t>
            </a:r>
            <a:br>
              <a:rPr lang="pt-BR" dirty="0"/>
            </a:br>
            <a:endParaRPr lang="pt-BR" dirty="0"/>
          </a:p>
        </p:txBody>
      </p:sp>
      <p:pic>
        <p:nvPicPr>
          <p:cNvPr id="6" name="Imagem 5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86EC1A26-47BF-BF41-0B3D-576CDE53C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627" y="2070100"/>
            <a:ext cx="5148082" cy="416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9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2FA1E-0CAD-DABE-B132-12A0233C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a presença em aula influencia o desempenho dos estudantes?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76ECED86-AB6D-EE85-4F81-7A818FDB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11" y="1731763"/>
            <a:ext cx="4489713" cy="46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2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52B3-51D6-8FA3-26E6-46C31A549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50215E-343B-8F8B-7C7B-094E5A52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2768600"/>
            <a:ext cx="8596668" cy="1320800"/>
          </a:xfrm>
        </p:spPr>
        <p:txBody>
          <a:bodyPr/>
          <a:lstStyle/>
          <a:p>
            <a:r>
              <a:rPr lang="pt-BR" dirty="0"/>
              <a:t>Conclusão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122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DEDC3-C574-902E-5218-FF1464ABA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DAC6F-BAAD-86C4-6E05-7F9810A6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34" y="2324100"/>
            <a:ext cx="8596668" cy="2832100"/>
          </a:xfrm>
        </p:spPr>
        <p:txBody>
          <a:bodyPr>
            <a:normAutofit/>
          </a:bodyPr>
          <a:lstStyle/>
          <a:p>
            <a:r>
              <a:rPr lang="pt-BR" dirty="0"/>
              <a:t>Grupo: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A2E3AE-0BA1-BB68-F66E-04B981E14AA0}"/>
              </a:ext>
            </a:extLst>
          </p:cNvPr>
          <p:cNvSpPr txBox="1"/>
          <p:nvPr/>
        </p:nvSpPr>
        <p:spPr>
          <a:xfrm>
            <a:off x="537634" y="3167618"/>
            <a:ext cx="7336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Nome: Adriana </a:t>
            </a:r>
            <a:r>
              <a:rPr lang="pt-BR" sz="2000" dirty="0" err="1"/>
              <a:t>Kaori</a:t>
            </a:r>
            <a:r>
              <a:rPr lang="pt-BR" sz="2000" dirty="0"/>
              <a:t> </a:t>
            </a:r>
            <a:r>
              <a:rPr lang="pt-BR" sz="2000" dirty="0" err="1"/>
              <a:t>Kakazu</a:t>
            </a:r>
            <a:r>
              <a:rPr lang="pt-BR" sz="2000" dirty="0"/>
              <a:t>		RA: 082220004 </a:t>
            </a:r>
          </a:p>
          <a:p>
            <a:r>
              <a:rPr lang="pt-BR" sz="2000" dirty="0"/>
              <a:t>Nome: Lucas Oliveira Silva			RA: 082220019 </a:t>
            </a:r>
          </a:p>
          <a:p>
            <a:r>
              <a:rPr lang="pt-BR" sz="2000" dirty="0"/>
              <a:t>Nome: Vitoria </a:t>
            </a:r>
            <a:r>
              <a:rPr lang="pt-BR" sz="2000" dirty="0" err="1"/>
              <a:t>Kaori</a:t>
            </a:r>
            <a:r>
              <a:rPr lang="pt-BR" sz="2000" dirty="0"/>
              <a:t> Kuriyama		RA: 082220005 </a:t>
            </a:r>
          </a:p>
        </p:txBody>
      </p:sp>
    </p:spTree>
    <p:extLst>
      <p:ext uri="{BB962C8B-B14F-4D97-AF65-F5344CB8AC3E}">
        <p14:creationId xmlns:p14="http://schemas.microsoft.com/office/powerpoint/2010/main" val="309711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761FB-5A74-85FE-12AB-2829CB82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</a:t>
            </a:r>
            <a:r>
              <a:rPr lang="pt-BR" dirty="0"/>
              <a:t>: Hábitos de Estudantes e Performance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1A992-2DA5-5F46-55DF-0C8121D7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6314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400" dirty="0"/>
              <a:t>Dados</a:t>
            </a:r>
            <a:r>
              <a:rPr lang="pt-BR" dirty="0"/>
              <a:t>:</a:t>
            </a:r>
          </a:p>
          <a:p>
            <a:r>
              <a:rPr lang="pt-BR" dirty="0"/>
              <a:t>ID</a:t>
            </a:r>
          </a:p>
          <a:p>
            <a:r>
              <a:rPr lang="pt-BR" dirty="0"/>
              <a:t>Idade</a:t>
            </a:r>
          </a:p>
          <a:p>
            <a:r>
              <a:rPr lang="pt-BR" dirty="0"/>
              <a:t>Gênero</a:t>
            </a:r>
          </a:p>
          <a:p>
            <a:r>
              <a:rPr lang="pt-BR" dirty="0"/>
              <a:t>Horas de Estudo</a:t>
            </a:r>
          </a:p>
          <a:p>
            <a:r>
              <a:rPr lang="pt-BR" dirty="0"/>
              <a:t>Uso de Redes Sociais</a:t>
            </a:r>
          </a:p>
          <a:p>
            <a:r>
              <a:rPr lang="pt-BR" dirty="0"/>
              <a:t>Horas de Netflix</a:t>
            </a:r>
          </a:p>
          <a:p>
            <a:r>
              <a:rPr lang="pt-BR" dirty="0"/>
              <a:t>Trabalha Meio Período</a:t>
            </a:r>
          </a:p>
          <a:p>
            <a:r>
              <a:rPr lang="pt-BR" dirty="0"/>
              <a:t>Horas de Sono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C1B13C-94FB-5736-F5D7-0F74CB6209C7}"/>
              </a:ext>
            </a:extLst>
          </p:cNvPr>
          <p:cNvSpPr txBox="1">
            <a:spLocks/>
          </p:cNvSpPr>
          <p:nvPr/>
        </p:nvSpPr>
        <p:spPr>
          <a:xfrm>
            <a:off x="3840479" y="2160589"/>
            <a:ext cx="3999155" cy="38807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r>
              <a:rPr lang="pt-BR" dirty="0"/>
              <a:t>Porcentagem de Presença</a:t>
            </a:r>
          </a:p>
          <a:p>
            <a:r>
              <a:rPr lang="pt-BR" dirty="0"/>
              <a:t>Qualidade da Dieta</a:t>
            </a:r>
          </a:p>
          <a:p>
            <a:r>
              <a:rPr lang="pt-BR" dirty="0"/>
              <a:t>Frequência de Exercícios</a:t>
            </a:r>
          </a:p>
          <a:p>
            <a:r>
              <a:rPr lang="pt-BR" dirty="0"/>
              <a:t>Educação dos Pais</a:t>
            </a:r>
          </a:p>
          <a:p>
            <a:r>
              <a:rPr lang="pt-BR" dirty="0"/>
              <a:t>Qualidade de Internet</a:t>
            </a:r>
          </a:p>
          <a:p>
            <a:r>
              <a:rPr lang="pt-BR" dirty="0"/>
              <a:t>Saúde Mental</a:t>
            </a:r>
          </a:p>
          <a:p>
            <a:r>
              <a:rPr lang="pt-BR" dirty="0"/>
              <a:t>Faz Atividade Extracurriculares</a:t>
            </a:r>
          </a:p>
          <a:p>
            <a:r>
              <a:rPr lang="pt-BR" dirty="0"/>
              <a:t>Notas de Prova</a:t>
            </a:r>
          </a:p>
        </p:txBody>
      </p:sp>
    </p:spTree>
    <p:extLst>
      <p:ext uri="{BB962C8B-B14F-4D97-AF65-F5344CB8AC3E}">
        <p14:creationId xmlns:p14="http://schemas.microsoft.com/office/powerpoint/2010/main" val="351519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D635-97C6-8441-E3E6-B0FF01D9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5AB03-09C8-8227-DE29-62A3FF12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73389"/>
            <a:ext cx="8596668" cy="1483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000" dirty="0"/>
              <a:t>Verificação de dados ausentes e retirada das linhas referentes;</a:t>
            </a:r>
          </a:p>
          <a:p>
            <a:r>
              <a:rPr lang="pt-BR" sz="2000" dirty="0"/>
              <a:t>Verificação de dados duplicados;</a:t>
            </a:r>
          </a:p>
          <a:p>
            <a:r>
              <a:rPr lang="pt-BR" sz="2000" dirty="0"/>
              <a:t>Verificação de inconsistências dos dados e padronização.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85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E1DBA-4E50-EF91-3A6B-3E4DA48C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Descrevendo </a:t>
            </a:r>
            <a:r>
              <a:rPr lang="pt-BR" dirty="0" err="1"/>
              <a:t>Dataset</a:t>
            </a:r>
            <a:endParaRPr lang="pt-BR" dirty="0"/>
          </a:p>
        </p:txBody>
      </p:sp>
      <p:pic>
        <p:nvPicPr>
          <p:cNvPr id="6" name="Espaço Reservado para Conteúdo 5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191FC417-E3C2-513C-7B43-1336F5BAE8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3" y="2360750"/>
            <a:ext cx="11867153" cy="2847700"/>
          </a:xfrm>
        </p:spPr>
      </p:pic>
    </p:spTree>
    <p:extLst>
      <p:ext uri="{BB962C8B-B14F-4D97-AF65-F5344CB8AC3E}">
        <p14:creationId xmlns:p14="http://schemas.microsoft.com/office/powerpoint/2010/main" val="128047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27EF-82BF-988B-87EF-4C96DEC78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Frequência de Dados Únicos e Outliers </a:t>
            </a:r>
          </a:p>
        </p:txBody>
      </p:sp>
      <p:pic>
        <p:nvPicPr>
          <p:cNvPr id="5" name="Espaço Reservado para Conteúdo 4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8B27D923-F678-7F54-E460-097CC87E1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12778"/>
            <a:ext cx="3551766" cy="355176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B70103-87AC-352F-1699-CD6F2FC4E37F}"/>
              </a:ext>
            </a:extLst>
          </p:cNvPr>
          <p:cNvSpPr txBox="1"/>
          <p:nvPr/>
        </p:nvSpPr>
        <p:spPr>
          <a:xfrm>
            <a:off x="4729892" y="3433805"/>
            <a:ext cx="453962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Dentre as notas dos alunos foram encontrados 2 outliers</a:t>
            </a:r>
          </a:p>
        </p:txBody>
      </p:sp>
    </p:spTree>
    <p:extLst>
      <p:ext uri="{BB962C8B-B14F-4D97-AF65-F5344CB8AC3E}">
        <p14:creationId xmlns:p14="http://schemas.microsoft.com/office/powerpoint/2010/main" val="391171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85BE2-6565-1583-CC5C-374E5DA2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2768600"/>
            <a:ext cx="8596668" cy="1320800"/>
          </a:xfrm>
        </p:spPr>
        <p:txBody>
          <a:bodyPr/>
          <a:lstStyle/>
          <a:p>
            <a:r>
              <a:rPr lang="pt-BR" dirty="0"/>
              <a:t>Visualização Gráfica</a:t>
            </a:r>
          </a:p>
        </p:txBody>
      </p:sp>
    </p:spTree>
    <p:extLst>
      <p:ext uri="{BB962C8B-B14F-4D97-AF65-F5344CB8AC3E}">
        <p14:creationId xmlns:p14="http://schemas.microsoft.com/office/powerpoint/2010/main" val="131454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A1F79-797C-0708-7561-D84A5369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de Correlação</a:t>
            </a:r>
          </a:p>
        </p:txBody>
      </p:sp>
      <p:pic>
        <p:nvPicPr>
          <p:cNvPr id="7" name="Espaço Reservado para Conteúdo 6" descr="Gráfico, Gráfico de barras, Histograma&#10;&#10;O conteúdo gerado por IA pode estar incorreto.">
            <a:extLst>
              <a:ext uri="{FF2B5EF4-FFF2-40B4-BE49-F238E27FC236}">
                <a16:creationId xmlns:a16="http://schemas.microsoft.com/office/drawing/2014/main" id="{7706A53F-12FB-B2E6-C92D-484D4B490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4" y="2071689"/>
            <a:ext cx="4422332" cy="3580358"/>
          </a:xfrm>
        </p:spPr>
      </p:pic>
      <p:pic>
        <p:nvPicPr>
          <p:cNvPr id="9" name="Imagem 8" descr="Gráfico, Gráfico de caixa estreita&#10;&#10;O conteúdo gerado por IA pode estar incorreto.">
            <a:extLst>
              <a:ext uri="{FF2B5EF4-FFF2-40B4-BE49-F238E27FC236}">
                <a16:creationId xmlns:a16="http://schemas.microsoft.com/office/drawing/2014/main" id="{05A389E4-BA17-C15D-10DC-A352367C6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568" y="2071689"/>
            <a:ext cx="4422332" cy="35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29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47402-1F5E-7AF7-8E57-BDF67494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Correlação</a:t>
            </a:r>
          </a:p>
        </p:txBody>
      </p:sp>
      <p:pic>
        <p:nvPicPr>
          <p:cNvPr id="5" name="Espaço Reservado para Conteúdo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DD5E370-2B58-CAF4-516B-72AE9064E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270413"/>
            <a:ext cx="7137400" cy="5337329"/>
          </a:xfrm>
        </p:spPr>
      </p:pic>
    </p:spTree>
    <p:extLst>
      <p:ext uri="{BB962C8B-B14F-4D97-AF65-F5344CB8AC3E}">
        <p14:creationId xmlns:p14="http://schemas.microsoft.com/office/powerpoint/2010/main" val="8068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6E070-75AD-773E-73DB-56A38B26F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C431B-ACC5-A159-141E-1D63C76B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34" y="2768600"/>
            <a:ext cx="8596668" cy="1320800"/>
          </a:xfrm>
        </p:spPr>
        <p:txBody>
          <a:bodyPr/>
          <a:lstStyle/>
          <a:p>
            <a:r>
              <a:rPr lang="pt-BR" dirty="0"/>
              <a:t>Análise dos Dados</a:t>
            </a:r>
          </a:p>
        </p:txBody>
      </p:sp>
    </p:spTree>
    <p:extLst>
      <p:ext uri="{BB962C8B-B14F-4D97-AF65-F5344CB8AC3E}">
        <p14:creationId xmlns:p14="http://schemas.microsoft.com/office/powerpoint/2010/main" val="24082509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226</Words>
  <Application>Microsoft Office PowerPoint</Application>
  <PresentationFormat>Widescreen</PresentationFormat>
  <Paragraphs>44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Facetado</vt:lpstr>
      <vt:lpstr>N2 – Ambientes Inteligentes</vt:lpstr>
      <vt:lpstr>Dataset: Hábitos de Estudantes e Performance</vt:lpstr>
      <vt:lpstr>Preparação do Dataset</vt:lpstr>
      <vt:lpstr>Descrevendo Dataset</vt:lpstr>
      <vt:lpstr>Frequência de Dados Únicos e Outliers </vt:lpstr>
      <vt:lpstr>Visualização Gráfica</vt:lpstr>
      <vt:lpstr>Verificação de Correlação</vt:lpstr>
      <vt:lpstr>Mapa de Correlação</vt:lpstr>
      <vt:lpstr>Análise dos Dados</vt:lpstr>
      <vt:lpstr>Existe diferença entre meninos e meninas na participação em atividades extracurriculares?</vt:lpstr>
      <vt:lpstr>Qual a relação entre o nível de escolaridade dos pais e a qualidade da dieta dos filhos? </vt:lpstr>
      <vt:lpstr>Correlação entre horas de estudo e Notas </vt:lpstr>
      <vt:lpstr>Como o trabalho afeta as outras variáveis? </vt:lpstr>
      <vt:lpstr>Existe alguma correlação entre a frequência de exercícios físicos e a saúde mental dos estudantes? </vt:lpstr>
      <vt:lpstr>Como a presença em aula influencia o desempenho dos estudantes? </vt:lpstr>
      <vt:lpstr>Conclusão </vt:lpstr>
      <vt:lpstr>Grupo: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OLIVEIRA SILVA</dc:creator>
  <cp:lastModifiedBy>LUCAS OLIVEIRA SILVA</cp:lastModifiedBy>
  <cp:revision>36</cp:revision>
  <dcterms:created xsi:type="dcterms:W3CDTF">2025-06-06T01:56:07Z</dcterms:created>
  <dcterms:modified xsi:type="dcterms:W3CDTF">2025-06-07T03:41:28Z</dcterms:modified>
</cp:coreProperties>
</file>