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F84-BA6F-495A-985C-EF7073974F74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63FB-27BA-4081-BDB5-52EB290CB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4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F84-BA6F-495A-985C-EF7073974F74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63FB-27BA-4081-BDB5-52EB290CB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2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F84-BA6F-495A-985C-EF7073974F74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63FB-27BA-4081-BDB5-52EB290CBDD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779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F84-BA6F-495A-985C-EF7073974F74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63FB-27BA-4081-BDB5-52EB290CB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837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F84-BA6F-495A-985C-EF7073974F74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63FB-27BA-4081-BDB5-52EB290CBDD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7305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F84-BA6F-495A-985C-EF7073974F74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63FB-27BA-4081-BDB5-52EB290CB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873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F84-BA6F-495A-985C-EF7073974F74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63FB-27BA-4081-BDB5-52EB290CB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654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F84-BA6F-495A-985C-EF7073974F74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63FB-27BA-4081-BDB5-52EB290CB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17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F84-BA6F-495A-985C-EF7073974F74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63FB-27BA-4081-BDB5-52EB290CB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54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F84-BA6F-495A-985C-EF7073974F74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63FB-27BA-4081-BDB5-52EB290CB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8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F84-BA6F-495A-985C-EF7073974F74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63FB-27BA-4081-BDB5-52EB290CB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1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F84-BA6F-495A-985C-EF7073974F74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63FB-27BA-4081-BDB5-52EB290CB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1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F84-BA6F-495A-985C-EF7073974F74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63FB-27BA-4081-BDB5-52EB290CB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13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F84-BA6F-495A-985C-EF7073974F74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63FB-27BA-4081-BDB5-52EB290CB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74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F84-BA6F-495A-985C-EF7073974F74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63FB-27BA-4081-BDB5-52EB290CB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91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F84-BA6F-495A-985C-EF7073974F74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63FB-27BA-4081-BDB5-52EB290CB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60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99F84-BA6F-495A-985C-EF7073974F74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5863FB-27BA-4081-BDB5-52EB290CB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9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155F2-B3BF-4F96-BE1F-04D8EA2A39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Modelo ISO/OSI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8B4115-4A4E-451D-9FD7-CAD26325D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2400" dirty="0"/>
              <a:t>REVISÃO DE CONCEITOS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12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D26E7-6B66-4FF1-892F-DE50723E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Modelo de Comunicação?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888AB2-02BA-4FC4-B174-373AF3607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 padronizado</a:t>
            </a:r>
          </a:p>
          <a:p>
            <a:r>
              <a:rPr lang="pt-BR" dirty="0"/>
              <a:t>Equipamentos diversos se interconectem</a:t>
            </a:r>
          </a:p>
          <a:p>
            <a:r>
              <a:rPr lang="pt-BR" dirty="0"/>
              <a:t>Divido em camadas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3C7E5A-0B73-40E4-8F2C-C2F5840C1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094" y="1319753"/>
            <a:ext cx="3200302" cy="553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9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548E0-7524-45D7-8BAF-7CB2F8B2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Modelo Internet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27F5CEF-052A-47F9-B31B-9E071EEF6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2643" y="1132479"/>
            <a:ext cx="3123536" cy="4966108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D50E49E-D3F4-4EF9-A2F8-8B1B4E7645A9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Modelo efetivamente implementado</a:t>
            </a:r>
          </a:p>
          <a:p>
            <a:r>
              <a:rPr lang="pt-BR" dirty="0"/>
              <a:t>Padrão mundial</a:t>
            </a:r>
          </a:p>
          <a:p>
            <a:r>
              <a:rPr lang="pt-BR" dirty="0"/>
              <a:t>Divido em 4 / 5 camadas</a:t>
            </a:r>
          </a:p>
        </p:txBody>
      </p:sp>
    </p:spTree>
    <p:extLst>
      <p:ext uri="{BB962C8B-B14F-4D97-AF65-F5344CB8AC3E}">
        <p14:creationId xmlns:p14="http://schemas.microsoft.com/office/powerpoint/2010/main" val="7990476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38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Facetado</vt:lpstr>
      <vt:lpstr>Modelo ISO/OSI</vt:lpstr>
      <vt:lpstr>O que é um Modelo de Comunicação?</vt:lpstr>
      <vt:lpstr>O Modelo Internet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ISO/OSI</dc:title>
  <dc:creator>Rogério A. Casagrande</dc:creator>
  <cp:lastModifiedBy>Rogério A. Casagrande</cp:lastModifiedBy>
  <cp:revision>1</cp:revision>
  <dcterms:created xsi:type="dcterms:W3CDTF">2020-09-08T19:20:46Z</dcterms:created>
  <dcterms:modified xsi:type="dcterms:W3CDTF">2020-09-08T19:27:16Z</dcterms:modified>
</cp:coreProperties>
</file>