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A2965-2B6A-4C28-B448-34414D7C6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-147728"/>
            <a:ext cx="8637073" cy="2499043"/>
          </a:xfrm>
        </p:spPr>
        <p:txBody>
          <a:bodyPr/>
          <a:lstStyle/>
          <a:p>
            <a:r>
              <a:rPr lang="pt-BR" dirty="0"/>
              <a:t>Loja de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336F2B-838E-48BB-A265-9543D31D4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876" y="4808687"/>
            <a:ext cx="8637072" cy="977621"/>
          </a:xfrm>
        </p:spPr>
        <p:txBody>
          <a:bodyPr>
            <a:noAutofit/>
          </a:bodyPr>
          <a:lstStyle/>
          <a:p>
            <a:r>
              <a:rPr lang="pt-BR" sz="1600" dirty="0"/>
              <a:t>Jean Carlos </a:t>
            </a:r>
            <a:r>
              <a:rPr lang="pt-BR" sz="1600" dirty="0" err="1"/>
              <a:t>Ricken</a:t>
            </a:r>
            <a:r>
              <a:rPr lang="pt-BR" sz="1600" dirty="0"/>
              <a:t>,</a:t>
            </a:r>
          </a:p>
          <a:p>
            <a:r>
              <a:rPr lang="pt-BR" sz="1600" dirty="0"/>
              <a:t>João Pedro </a:t>
            </a:r>
            <a:r>
              <a:rPr lang="pt-BR" sz="1600" dirty="0" err="1"/>
              <a:t>Ronzani</a:t>
            </a:r>
            <a:r>
              <a:rPr lang="pt-BR" sz="1600" dirty="0"/>
              <a:t> dos Santos</a:t>
            </a:r>
          </a:p>
          <a:p>
            <a:r>
              <a:rPr lang="pt-BR" sz="1600" dirty="0"/>
              <a:t>Lucas Orestes Fabris</a:t>
            </a:r>
          </a:p>
        </p:txBody>
      </p:sp>
    </p:spTree>
    <p:extLst>
      <p:ext uri="{BB962C8B-B14F-4D97-AF65-F5344CB8AC3E}">
        <p14:creationId xmlns:p14="http://schemas.microsoft.com/office/powerpoint/2010/main" val="228858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0EA5-39E2-4F8B-AE3A-2B00D89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60546-1611-455C-BA12-D7A6B4A2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8939330" cy="2708668"/>
          </a:xfrm>
        </p:spPr>
        <p:txBody>
          <a:bodyPr/>
          <a:lstStyle/>
          <a:p>
            <a:r>
              <a:rPr lang="pt-BR" dirty="0"/>
              <a:t>Nossa loja é mediana, com compras físicas e online.</a:t>
            </a:r>
          </a:p>
          <a:p>
            <a:r>
              <a:rPr lang="pt-BR" dirty="0"/>
              <a:t>Atende todo território brasileiro.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552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671CB-9AA5-4C7C-B3FB-8652388F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556" y="0"/>
            <a:ext cx="9291215" cy="1049235"/>
          </a:xfrm>
        </p:spPr>
        <p:txBody>
          <a:bodyPr/>
          <a:lstStyle/>
          <a:p>
            <a:r>
              <a:rPr lang="pt-BR" dirty="0"/>
              <a:t>Diagrama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837CD49-8FF0-4DB1-97CB-658402729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4643"/>
            <a:ext cx="12192000" cy="5983357"/>
          </a:xfrm>
        </p:spPr>
      </p:pic>
    </p:spTree>
    <p:extLst>
      <p:ext uri="{BB962C8B-B14F-4D97-AF65-F5344CB8AC3E}">
        <p14:creationId xmlns:p14="http://schemas.microsoft.com/office/powerpoint/2010/main" val="282921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F419B-28B2-42B3-81DC-DA5F0EC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0" y="0"/>
            <a:ext cx="9291215" cy="1049235"/>
          </a:xfrm>
        </p:spPr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0CD2DE-8EE7-4AFA-B659-7190F765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22" y="1012695"/>
            <a:ext cx="6477953" cy="48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4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16562-D766-4FEA-8EC9-B3C16DF7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291215" cy="1049235"/>
          </a:xfrm>
        </p:spPr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e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249C1-48EC-497E-81D2-DF5A46DC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1737436"/>
            <a:ext cx="10172951" cy="219845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INSERT INTO Produto( Nome, Fornecedor, Descrição,  Valor) VALUES('Bicicleta', '</a:t>
            </a:r>
            <a:r>
              <a:rPr lang="pt-BR" dirty="0" err="1"/>
              <a:t>Sense</a:t>
            </a:r>
            <a:r>
              <a:rPr lang="pt-BR" dirty="0"/>
              <a:t>', 'Vermelha', '1000.00');</a:t>
            </a:r>
          </a:p>
          <a:p>
            <a:r>
              <a:rPr lang="pt-BR" dirty="0"/>
              <a:t>INSERT INTO Produto( Nome, Fornecedor, Descrição,  Valor) VALUES('Mouse', '</a:t>
            </a:r>
            <a:r>
              <a:rPr lang="pt-BR" dirty="0" err="1"/>
              <a:t>Advance</a:t>
            </a:r>
            <a:r>
              <a:rPr lang="pt-BR" dirty="0"/>
              <a:t>', 'Verde', '800.00');</a:t>
            </a:r>
          </a:p>
          <a:p>
            <a:r>
              <a:rPr lang="pt-BR" dirty="0"/>
              <a:t>INSERT INTO Produto( Nome, Fornecedor, Descrição,  Valor) VALUES('Cobertor', '</a:t>
            </a:r>
            <a:r>
              <a:rPr lang="pt-BR" dirty="0" err="1"/>
              <a:t>Confort</a:t>
            </a:r>
            <a:r>
              <a:rPr lang="pt-BR" dirty="0"/>
              <a:t>', 'Azul', '50.00');</a:t>
            </a:r>
          </a:p>
          <a:p>
            <a:r>
              <a:rPr lang="pt-BR" dirty="0"/>
              <a:t>INSERT INTO Produto( Nome, Fornecedor, Descrição,  Valor) VALUES('Air </a:t>
            </a:r>
            <a:r>
              <a:rPr lang="pt-BR" dirty="0" err="1"/>
              <a:t>Frier</a:t>
            </a:r>
            <a:r>
              <a:rPr lang="pt-BR" dirty="0"/>
              <a:t>', 'Philips', 'Preta', '500.00');</a:t>
            </a:r>
          </a:p>
          <a:p>
            <a:r>
              <a:rPr lang="pt-BR" dirty="0"/>
              <a:t>INSERT INTO Produto( Nome, Fornecedor, Descrição,  Valor) VALUES('Poltrona', '</a:t>
            </a:r>
            <a:r>
              <a:rPr lang="pt-BR" dirty="0" err="1"/>
              <a:t>Lazy</a:t>
            </a:r>
            <a:r>
              <a:rPr lang="pt-BR" dirty="0"/>
              <a:t>', 'Marrom', '100.00');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B8C433-19EB-4C42-87F5-82A12DB2280F}"/>
              </a:ext>
            </a:extLst>
          </p:cNvPr>
          <p:cNvSpPr txBox="1"/>
          <p:nvPr/>
        </p:nvSpPr>
        <p:spPr>
          <a:xfrm>
            <a:off x="3690730" y="5035826"/>
            <a:ext cx="48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Produto</a:t>
            </a:r>
          </a:p>
        </p:txBody>
      </p:sp>
    </p:spTree>
    <p:extLst>
      <p:ext uri="{BB962C8B-B14F-4D97-AF65-F5344CB8AC3E}">
        <p14:creationId xmlns:p14="http://schemas.microsoft.com/office/powerpoint/2010/main" val="138069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663F6-1BD8-4220-86D9-B534B5DF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6250"/>
            <a:ext cx="9291215" cy="778877"/>
          </a:xfrm>
        </p:spPr>
        <p:txBody>
          <a:bodyPr/>
          <a:lstStyle/>
          <a:p>
            <a:r>
              <a:rPr lang="pt-BR" dirty="0"/>
              <a:t>Desenvolvimento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25139A-DFDE-471A-9696-509F42406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049" y="946022"/>
            <a:ext cx="10406858" cy="5845728"/>
          </a:xfrm>
        </p:spPr>
      </p:pic>
    </p:spTree>
    <p:extLst>
      <p:ext uri="{BB962C8B-B14F-4D97-AF65-F5344CB8AC3E}">
        <p14:creationId xmlns:p14="http://schemas.microsoft.com/office/powerpoint/2010/main" val="1742236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217</TotalTime>
  <Words>153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Rockwell</vt:lpstr>
      <vt:lpstr>Galeria</vt:lpstr>
      <vt:lpstr>Loja de Informática</vt:lpstr>
      <vt:lpstr>Escopo</vt:lpstr>
      <vt:lpstr>Diagrama</vt:lpstr>
      <vt:lpstr>Código</vt:lpstr>
      <vt:lpstr>Insert e busca</vt:lpstr>
      <vt:lpstr>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de Informática</dc:title>
  <dc:creator>Lucas Fabris</dc:creator>
  <cp:lastModifiedBy>Lucas Fabris</cp:lastModifiedBy>
  <cp:revision>14</cp:revision>
  <dcterms:created xsi:type="dcterms:W3CDTF">2021-05-17T13:44:28Z</dcterms:created>
  <dcterms:modified xsi:type="dcterms:W3CDTF">2021-05-20T22:25:12Z</dcterms:modified>
</cp:coreProperties>
</file>