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1" r:id="rId9"/>
    <p:sldId id="263" r:id="rId10"/>
    <p:sldId id="264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5A0A7-05F9-409F-B4BC-23F0132F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59380"/>
            <a:ext cx="10058400" cy="1787300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Sistema para mercado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51DFB2-4615-447A-B2F2-F2EC9315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215276"/>
            <a:ext cx="10058400" cy="538411"/>
          </a:xfrm>
        </p:spPr>
        <p:txBody>
          <a:bodyPr/>
          <a:lstStyle/>
          <a:p>
            <a:pPr algn="ctr"/>
            <a:r>
              <a:rPr lang="pt-BR" dirty="0"/>
              <a:t>Jean Carlos </a:t>
            </a:r>
            <a:r>
              <a:rPr lang="pt-BR" dirty="0" err="1"/>
              <a:t>Ricken</a:t>
            </a:r>
            <a:r>
              <a:rPr lang="pt-BR" dirty="0"/>
              <a:t> e Lucas Orestes Fabris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C1C78-974B-4C23-96DA-110E07A62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528" y="0"/>
            <a:ext cx="1524304" cy="15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F9B47-AEF2-43F7-97C3-4A9EEDAD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3571"/>
          </a:xfrm>
        </p:spPr>
        <p:txBody>
          <a:bodyPr/>
          <a:lstStyle/>
          <a:p>
            <a:pPr algn="ctr"/>
            <a:r>
              <a:rPr lang="pt-BR" dirty="0"/>
              <a:t>Inserir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5B612B-1396-45A8-B5BB-19B60608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" y="1375864"/>
            <a:ext cx="5668166" cy="48774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BCF6F9-A959-4862-A694-9A3A0E83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13" y="5033975"/>
            <a:ext cx="383911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3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E6DEA-A528-45CF-AB9F-62093AEA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0075"/>
          </a:xfrm>
        </p:spPr>
        <p:txBody>
          <a:bodyPr/>
          <a:lstStyle/>
          <a:p>
            <a:pPr algn="ctr"/>
            <a:r>
              <a:rPr lang="pt-BR" dirty="0"/>
              <a:t>Deletar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F9A31F-D583-47FB-ACEB-A9FD02F1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1285680"/>
            <a:ext cx="7049484" cy="48965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1A0592-48BB-431B-AB5E-AB54DAFB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47" y="5053135"/>
            <a:ext cx="439163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E7055-5006-4C67-9904-463CF4FE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3571"/>
          </a:xfrm>
        </p:spPr>
        <p:txBody>
          <a:bodyPr/>
          <a:lstStyle/>
          <a:p>
            <a:pPr algn="ctr"/>
            <a:r>
              <a:rPr lang="pt-BR" dirty="0"/>
              <a:t>Atualizar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B0ED0F-BD83-4342-9915-8CC54C07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8" y="1273319"/>
            <a:ext cx="6668431" cy="48679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5F5E77-5859-4331-9F6D-EC325CB0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43" y="1370509"/>
            <a:ext cx="645380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F5226-BCC9-4C6D-B3F8-08C55C3D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8015C6-2DE8-4078-AC9E-E448501D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82" y="1179837"/>
            <a:ext cx="9823938" cy="50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8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43CE-6005-4FF7-8933-75E9EF04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1E722-7DF2-493C-A591-ECC3CC49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95900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Iremos desenvolver um sistema com banco de dados para um mercado pequeno.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Mercado de bairro.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Total de 8 tabelas.</a:t>
            </a:r>
          </a:p>
        </p:txBody>
      </p:sp>
    </p:spTree>
    <p:extLst>
      <p:ext uri="{BB962C8B-B14F-4D97-AF65-F5344CB8AC3E}">
        <p14:creationId xmlns:p14="http://schemas.microsoft.com/office/powerpoint/2010/main" val="236289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70CF7-9D63-4592-B304-078702C2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2880"/>
          </a:xfrm>
        </p:spPr>
        <p:txBody>
          <a:bodyPr/>
          <a:lstStyle/>
          <a:p>
            <a:pPr algn="ctr"/>
            <a:r>
              <a:rPr lang="pt-BR" dirty="0"/>
              <a:t>Diagrama 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A6E145-02E1-4797-A80A-5F7048B9F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683" y="1139484"/>
            <a:ext cx="10522634" cy="5095264"/>
          </a:xfrm>
        </p:spPr>
      </p:pic>
    </p:spTree>
    <p:extLst>
      <p:ext uri="{BB962C8B-B14F-4D97-AF65-F5344CB8AC3E}">
        <p14:creationId xmlns:p14="http://schemas.microsoft.com/office/powerpoint/2010/main" val="411444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7D6B8-1A94-466E-A533-3DAB66E4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59994"/>
            <a:ext cx="10058400" cy="923219"/>
          </a:xfrm>
        </p:spPr>
        <p:txBody>
          <a:bodyPr/>
          <a:lstStyle/>
          <a:p>
            <a:pPr algn="ctr"/>
            <a:r>
              <a:rPr lang="pt-BR" dirty="0"/>
              <a:t>Criação banco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85F2E7-3927-41B4-9F3F-1B18F256B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837" y="1209822"/>
            <a:ext cx="9024325" cy="4743387"/>
          </a:xfrm>
        </p:spPr>
      </p:pic>
    </p:spTree>
    <p:extLst>
      <p:ext uri="{BB962C8B-B14F-4D97-AF65-F5344CB8AC3E}">
        <p14:creationId xmlns:p14="http://schemas.microsoft.com/office/powerpoint/2010/main" val="22102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C3F33-F727-4624-8BB6-79F50F56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98474"/>
            <a:ext cx="10058400" cy="569255"/>
          </a:xfrm>
        </p:spPr>
        <p:txBody>
          <a:bodyPr>
            <a:noAutofit/>
          </a:bodyPr>
          <a:lstStyle/>
          <a:p>
            <a:pPr algn="ctr"/>
            <a:r>
              <a:rPr lang="pt-BR" sz="4000" dirty="0" err="1"/>
              <a:t>Inserts</a:t>
            </a:r>
            <a:endParaRPr lang="pt-BR" sz="4000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ED508E6-FB5C-46AB-83DE-7B598D71D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14" y="853259"/>
            <a:ext cx="11634962" cy="5357701"/>
          </a:xfrm>
        </p:spPr>
      </p:pic>
    </p:spTree>
    <p:extLst>
      <p:ext uri="{BB962C8B-B14F-4D97-AF65-F5344CB8AC3E}">
        <p14:creationId xmlns:p14="http://schemas.microsoft.com/office/powerpoint/2010/main" val="31247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E5963-E18C-4649-837E-54C8B49D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Busca tabelas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56C88D-9174-4206-BF1A-383E58662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745" y="2428792"/>
            <a:ext cx="6082421" cy="2990311"/>
          </a:xfrm>
        </p:spPr>
      </p:pic>
    </p:spTree>
    <p:extLst>
      <p:ext uri="{BB962C8B-B14F-4D97-AF65-F5344CB8AC3E}">
        <p14:creationId xmlns:p14="http://schemas.microsoft.com/office/powerpoint/2010/main" val="146100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49D8-8623-4EDB-8967-8158380A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016633"/>
          </a:xfrm>
        </p:spPr>
        <p:txBody>
          <a:bodyPr/>
          <a:lstStyle/>
          <a:p>
            <a:pPr algn="ctr"/>
            <a:r>
              <a:rPr lang="pt-BR" dirty="0"/>
              <a:t>Menu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78E3D3-6FA9-403C-84B2-A2763DCE0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923" y="1474975"/>
            <a:ext cx="6468040" cy="4429363"/>
          </a:xfrm>
        </p:spPr>
      </p:pic>
    </p:spTree>
    <p:extLst>
      <p:ext uri="{BB962C8B-B14F-4D97-AF65-F5344CB8AC3E}">
        <p14:creationId xmlns:p14="http://schemas.microsoft.com/office/powerpoint/2010/main" val="24500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7311-ACAD-48C4-BBB1-40E434F9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5083"/>
          </a:xfrm>
        </p:spPr>
        <p:txBody>
          <a:bodyPr/>
          <a:lstStyle/>
          <a:p>
            <a:pPr algn="ctr"/>
            <a:r>
              <a:rPr lang="pt-BR" dirty="0"/>
              <a:t>Listar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06E5AE-6F5A-495C-87FA-3D562B98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3" y="1335144"/>
            <a:ext cx="8030696" cy="48870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232800-712E-439D-A724-004E582E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20" y="1634790"/>
            <a:ext cx="544906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5C0C0-60CA-431B-BF79-3DD3FFA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725379"/>
          </a:xfrm>
        </p:spPr>
        <p:txBody>
          <a:bodyPr/>
          <a:lstStyle/>
          <a:p>
            <a:pPr algn="ctr"/>
            <a:r>
              <a:rPr lang="pt-BR" dirty="0"/>
              <a:t>Inserir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E44C5D-A820-4200-8EA8-0F026F16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08" y="999786"/>
            <a:ext cx="808785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9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48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Retrospectiva</vt:lpstr>
      <vt:lpstr>Sistema para mercado</vt:lpstr>
      <vt:lpstr>Escopo</vt:lpstr>
      <vt:lpstr>Diagrama ER</vt:lpstr>
      <vt:lpstr>Criação banco</vt:lpstr>
      <vt:lpstr>Inserts</vt:lpstr>
      <vt:lpstr>Busca tabelas</vt:lpstr>
      <vt:lpstr>Menu</vt:lpstr>
      <vt:lpstr>Listar</vt:lpstr>
      <vt:lpstr>Inserir</vt:lpstr>
      <vt:lpstr>Inserir</vt:lpstr>
      <vt:lpstr>Deletar</vt:lpstr>
      <vt:lpstr>Atualizar</vt:lpstr>
      <vt:lpstr>Desenvolvimento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mercado</dc:title>
  <dc:creator>Lucas Fabris</dc:creator>
  <cp:lastModifiedBy>Jean Ricken</cp:lastModifiedBy>
  <cp:revision>13</cp:revision>
  <dcterms:created xsi:type="dcterms:W3CDTF">2021-06-28T22:56:51Z</dcterms:created>
  <dcterms:modified xsi:type="dcterms:W3CDTF">2021-07-01T01:43:37Z</dcterms:modified>
</cp:coreProperties>
</file>