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8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8" r:id="rId22"/>
    <p:sldId id="257" r:id="rId23"/>
    <p:sldId id="264" r:id="rId24"/>
    <p:sldId id="265" r:id="rId25"/>
    <p:sldId id="266" r:id="rId26"/>
    <p:sldId id="267" r:id="rId27"/>
    <p:sldId id="268" r:id="rId28"/>
    <p:sldId id="259" r:id="rId29"/>
    <p:sldId id="260" r:id="rId30"/>
    <p:sldId id="284" r:id="rId31"/>
    <p:sldId id="286" r:id="rId32"/>
    <p:sldId id="285" r:id="rId33"/>
    <p:sldId id="287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506A0-E657-FA39-F70F-04E37C1F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E4545-59DE-E0CF-D8B0-C8498B9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F3954-2AE9-0F03-EFCA-E179365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FAF4F-218B-3440-C293-1E448C8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FC4-7BB0-1A72-F725-EA35065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859D-88AE-B989-AB7A-7F3D652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DD2DD-5479-B6B8-DE2C-037F1436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4D71A-D814-CAE7-289B-1152DD5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DDF-8D66-DE6C-C365-51E63599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ADE37-EAC2-9BAA-5D93-9A10192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1B685-2D09-5212-24AE-D990961F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1CC49-68EF-C016-535D-F4DAEB6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6DD9B-C037-104A-57D0-05A3CAF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137C4-BD81-00AA-0530-815F52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D12-F442-9E8B-20C7-B67FBB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2F2B-E164-149F-541C-E5219B77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560A-1C04-38F6-F8F6-FA062AD3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89316-41BF-C6A7-AC18-38F26E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FBD86-355E-BB6C-8502-0AF9E2D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F75AF-C50A-CCFF-3068-2EB67F3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A282-A940-EC26-447B-9E197F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EEAF0-70C4-D323-8B31-54F5EA4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140E-99F6-C804-00BC-3D4A0B3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8F7F-11C8-7FB2-A1A2-BA23B63A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73D4-FE93-18FD-04B4-B3B41D8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3DE3-3204-9DF9-C87E-31739515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3BBD-7811-9576-43B3-C08B4AC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5110-AB13-CE70-2B38-7297B6B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A749B-A5D3-2EA9-E47F-D798C7B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671C2-6748-8623-CD6A-85D564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55D1-9429-68DB-BCC0-D091EF6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0107-896B-F823-5BEB-58AA3AD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C039C-7592-AFAB-10C7-58E5436B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03EC-FC21-466D-59A6-9BF9BD6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F0BA41-BBB2-93B5-0C7A-F67E0B75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20382-2739-D526-A5B0-367B9A42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53094-33D5-AD55-D83E-AD8B4F3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EA6FE-BFA9-D800-D306-A4B06EB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847A-F5EC-37C8-847A-F4FCBA9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D2A-8B75-2D06-9A9C-E053B57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15E73-3A0F-9F0D-E11C-A94AFB3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04D52-9337-EF20-07CC-E31AF21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2A652-9F23-D601-C92B-82656A3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608B5C-9964-6498-A890-72508E56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2A0F4-C166-94C0-6635-4B1A98C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E8823-3B52-BBD9-3550-18C1387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343-8811-4989-9C72-E3655994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3F373-BD68-9941-4266-34C5C61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1F5421-F315-B8FF-E5EF-2F060A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F3D57-3A41-773E-3B3D-BF26DD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D4E24-9FBC-4E85-EE41-616824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8761B-7A44-8A32-6FE4-B5DF56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C03D-169D-F8C9-0EF4-EB631C5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FFF4D-67EE-83B4-795E-DB268D04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6E4E4-A355-B3EE-20FE-C7135CE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D3EC-02BF-88ED-7334-1B00E3B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89DC9-35D5-90C3-3AA5-5781CC1D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530F6-D484-0AEA-4A5F-B071B0A3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1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15E85-B5D1-1A6C-3D5C-56370E8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2EA2D-8776-E600-FC55-23E6964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5811B-E04A-49ED-5D13-8F6789AE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8FAC-3F87-4A38-AC8D-ED7734BBC1D3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388-CA00-8FCA-C268-D3C82A31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D432E-B787-6272-F08B-18DB1F3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vg2jsx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6886F7B-3725-2B4D-DFE0-368B77B7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8778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914927-23F4-BD50-37C7-A97D627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123" y="529809"/>
            <a:ext cx="3193365" cy="103505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423015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13E9-706D-A58E-3A0F-65ACB1D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Desistratular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D64006-C6CD-89FD-274B-10D3D1B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76" y="3401633"/>
            <a:ext cx="5591955" cy="267689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7F3AC4-8B36-11E6-299A-E66356E3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57" y="1690688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1D23-CB22-5B66-D8F6-FDA14F62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894C758-F879-B33E-2195-14BC30C6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99" y="2191629"/>
            <a:ext cx="7954586" cy="3576125"/>
          </a:xfrm>
        </p:spPr>
      </p:pic>
    </p:spTree>
    <p:extLst>
      <p:ext uri="{BB962C8B-B14F-4D97-AF65-F5344CB8AC3E}">
        <p14:creationId xmlns:p14="http://schemas.microsoft.com/office/powerpoint/2010/main" val="336004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CC1D-7D29-29F5-187D-E67B690A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0392E-D8D7-1B3D-880B-8AC923D5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uma variável para adicionar um valor na interface em tempo real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97000-B613-A180-02AA-BBE72EFD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72" y="2329869"/>
            <a:ext cx="844032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CE97-EFAA-747A-CB85-002600B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721D5F-62F1-2CC8-8322-EB42DFC6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915" y="1825625"/>
            <a:ext cx="9642169" cy="4351338"/>
          </a:xfrm>
        </p:spPr>
      </p:pic>
    </p:spTree>
    <p:extLst>
      <p:ext uri="{BB962C8B-B14F-4D97-AF65-F5344CB8AC3E}">
        <p14:creationId xmlns:p14="http://schemas.microsoft.com/office/powerpoint/2010/main" val="412621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ABB4-7094-7116-BB4A-24D83F40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2FC23-D1C3-7E1C-E8CC-79286E98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665" cy="4351338"/>
          </a:xfrm>
        </p:spPr>
        <p:txBody>
          <a:bodyPr/>
          <a:lstStyle/>
          <a:p>
            <a:r>
              <a:rPr lang="pt-BR" dirty="0"/>
              <a:t>Atualizar conteúdo de um estado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75C8B-8257-52B9-733D-26F55568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77" y="1351866"/>
            <a:ext cx="6906991" cy="4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113CD-43C7-4D50-A313-6449D31B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A2A0E0-BA72-599D-C568-3951631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268"/>
            <a:ext cx="10621108" cy="47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5BBEF-67DD-B707-0EF2-7D34537A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 – Chav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e Primaria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9D321-FDB5-F0AB-97EA-F15ED7E0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que são gerados </a:t>
            </a:r>
            <a:r>
              <a:rPr lang="pt-BR" dirty="0" err="1"/>
              <a:t>apartir</a:t>
            </a:r>
            <a:r>
              <a:rPr lang="pt-BR" dirty="0"/>
              <a:t> de uma estrutura de repetição sempre colocar uma chave única, um 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E9E457-8375-4A3B-E024-8E3A4C2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39" y="3148848"/>
            <a:ext cx="3569721" cy="20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5CA67-BE6C-F84C-9E7F-B461AF7E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Hoks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FC49D-CA56-FEED-7014-3C42B5F0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que permite você ligar conectar os recursos de estado e ciclo de vida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apartir</a:t>
            </a:r>
            <a:r>
              <a:rPr lang="pt-BR" dirty="0"/>
              <a:t> de componentes totalmente funcionais</a:t>
            </a:r>
          </a:p>
        </p:txBody>
      </p:sp>
    </p:spTree>
    <p:extLst>
      <p:ext uri="{BB962C8B-B14F-4D97-AF65-F5344CB8AC3E}">
        <p14:creationId xmlns:p14="http://schemas.microsoft.com/office/powerpoint/2010/main" val="302115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4E74-D317-0378-FD41-111A303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22420-7FC2-FA4B-9443-8877878B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executado 1 vez quando a pagina carrega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90A2D-B754-B95B-E2AD-621B3049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16" y="2735118"/>
            <a:ext cx="6470319" cy="2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AF0A-8CD9-9642-0C63-806BC6A0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Fetch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47FA-8A27-B4E5-3049-02704EEB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uma </a:t>
            </a:r>
            <a:r>
              <a:rPr lang="pt-BR" dirty="0" err="1"/>
              <a:t>url</a:t>
            </a:r>
            <a:r>
              <a:rPr lang="pt-BR" dirty="0"/>
              <a:t> API, </a:t>
            </a:r>
            <a:r>
              <a:rPr lang="pt-BR" dirty="0" err="1"/>
              <a:t>then</a:t>
            </a:r>
            <a:r>
              <a:rPr lang="pt-BR" dirty="0"/>
              <a:t> (então) transforma em </a:t>
            </a:r>
            <a:r>
              <a:rPr lang="pt-BR" dirty="0" err="1"/>
              <a:t>json</a:t>
            </a:r>
            <a:r>
              <a:rPr lang="pt-BR" dirty="0"/>
              <a:t> e retorna o estado do usuário com os dados consumidos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8C13F-94FE-9D64-CD55-21C460D7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3088037"/>
            <a:ext cx="5709739" cy="18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D114-2B5C-A56B-64A1-C2867410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Ferramentas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BB045-DEF4-399E-09A2-E7C6B70A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vite@latest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	É uma ferramenta de construção que visa fornecer uma experiência de desenvolvimento mais rápida e enxuta para projetos web modernos, possui servidor.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CAAD-E46F-1A95-19E9-3DE7C044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Async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18C1C-BBB0-46F3-2051-91762B8C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 não aceita </a:t>
            </a:r>
            <a:r>
              <a:rPr lang="pt-BR" dirty="0" err="1"/>
              <a:t>async</a:t>
            </a:r>
            <a:r>
              <a:rPr lang="pt-BR" dirty="0"/>
              <a:t>, se for utilizar criar uma função </a:t>
            </a:r>
            <a:r>
              <a:rPr lang="pt-BR" dirty="0" err="1"/>
              <a:t>async</a:t>
            </a:r>
            <a:r>
              <a:rPr lang="pt-BR" dirty="0"/>
              <a:t> dentro  do </a:t>
            </a:r>
            <a:r>
              <a:rPr lang="pt-BR" dirty="0" err="1"/>
              <a:t>useEffect</a:t>
            </a:r>
            <a:r>
              <a:rPr lang="pt-BR" dirty="0"/>
              <a:t> e depois chama-la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16CEDE-4B13-7C13-3DD8-FA711E82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22" y="3130626"/>
            <a:ext cx="7533555" cy="2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35A5-6634-8450-6968-1ADE622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arquvio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7E3E9-9635-F121-A036-401F9311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07" y="2006074"/>
            <a:ext cx="6201640" cy="195289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1DE56-DB27-F4AA-E174-5E945AA0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3" y="4091477"/>
            <a:ext cx="5790030" cy="19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FD00-D126-A4FA-E78C-A783EEA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no 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0ED2E2-15B8-BDCB-A913-A0DB2AC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64" y="2848608"/>
            <a:ext cx="6430272" cy="2305372"/>
          </a:xfrm>
        </p:spPr>
      </p:pic>
    </p:spTree>
    <p:extLst>
      <p:ext uri="{BB962C8B-B14F-4D97-AF65-F5344CB8AC3E}">
        <p14:creationId xmlns:p14="http://schemas.microsoft.com/office/powerpoint/2010/main" val="321638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1F88-6380-5A3D-0E64-CB7C5D4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855CC-BC8F-879E-69A2-6A4EEDFD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CMS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 Management System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   É um software executado no navegador permite que você crie, gerencie e modifique um website e seu conteúdo sem a necessidade de conhecimento de programação.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    Assim sendo, ele possui uma interface gráfica para ajudar no gerenciamento de todos os aspectos do seu site. Você pode criar e editar conteúdos, adicionar imagens e vídeos, e montar o layout do site.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WordPress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Magento</a:t>
            </a:r>
            <a:r>
              <a:rPr lang="pt-BR" b="0" dirty="0">
                <a:effectLst/>
                <a:latin typeface="Consolas" panose="020B0609020204030204" pitchFamily="49" charset="0"/>
              </a:rPr>
              <a:t>, 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Drupal</a:t>
            </a:r>
            <a:r>
              <a:rPr lang="pt-BR" b="0" dirty="0">
                <a:effectLst/>
                <a:latin typeface="Consolas" panose="020B0609020204030204" pitchFamily="49" charset="0"/>
              </a:rPr>
              <a:t> são alguns dos CMS mais populares do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4FE2-5D84-867C-7AF8-EDAF6B0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8A83D-D14D-FC5E-688F-7041ECB1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Traz tanto o painel de ADMIN tanto quanto a parte visual do front-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pt-BR" b="0" dirty="0">
                <a:effectLst/>
                <a:latin typeface="Consolas" panose="020B0609020204030204" pitchFamily="49" charset="0"/>
              </a:rPr>
              <a:t> (temas)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Headless</a:t>
            </a:r>
            <a:r>
              <a:rPr lang="pt-BR" b="0" dirty="0">
                <a:effectLst/>
                <a:latin typeface="Consolas" panose="020B0609020204030204" pitchFamily="49" charset="0"/>
              </a:rPr>
              <a:t> CMS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GRaphCMS</a:t>
            </a:r>
            <a:r>
              <a:rPr lang="pt-BR" b="0" dirty="0">
                <a:effectLst/>
                <a:latin typeface="Consolas" panose="020B0609020204030204" pitchFamily="49" charset="0"/>
              </a:rPr>
              <a:t>): Painel de ADMIN (dados fornecidos através de uma API REST ou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effectLst/>
                <a:latin typeface="Consolas" panose="020B0609020204030204" pitchFamily="49" charset="0"/>
              </a:rPr>
              <a:t> que consome essa API do CMS</a:t>
            </a:r>
          </a:p>
          <a:p>
            <a:r>
              <a:rPr lang="pt-BR" b="0">
                <a:effectLst/>
                <a:latin typeface="Consolas" panose="020B0609020204030204" pitchFamily="49" charset="0"/>
              </a:rPr>
              <a:t>Assim </a:t>
            </a:r>
            <a:r>
              <a:rPr lang="pt-BR" b="0" dirty="0">
                <a:effectLst/>
                <a:latin typeface="Consolas" panose="020B0609020204030204" pitchFamily="49" charset="0"/>
              </a:rPr>
              <a:t>a nossa aplicação vai fazer chamadas à API, buscando informações e exibindo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usuario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34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6DE8-3BFF-D859-39C9-60E3F9C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761DB-D23E-775A-602A-6DD0E28D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GraphQL</a:t>
            </a:r>
            <a:r>
              <a:rPr lang="pt-BR" dirty="0"/>
              <a:t> é uma linguagem de consulta e ambiente de execução voltada a servidores para as interfaces de programação de aplicações (APIs)</a:t>
            </a:r>
          </a:p>
          <a:p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Query /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querry</a:t>
            </a:r>
            <a:r>
              <a:rPr lang="pt-BR" b="0" dirty="0">
                <a:effectLst/>
                <a:latin typeface="Consolas" panose="020B0609020204030204" pitchFamily="49" charset="0"/>
              </a:rPr>
              <a:t> = buscar dados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mutation</a:t>
            </a:r>
            <a:r>
              <a:rPr lang="pt-BR" b="0" dirty="0">
                <a:effectLst/>
                <a:latin typeface="Consolas" panose="020B0609020204030204" pitchFamily="49" charset="0"/>
              </a:rPr>
              <a:t> = criar, alterar, deletar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46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83DC-68DB-E81F-CCAD-790663C0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9F8FA-491B-8B33-2EFC-3E19B31C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627"/>
          </a:xfrm>
        </p:spPr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Overfating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back-end</a:t>
            </a:r>
            <a:r>
              <a:rPr lang="pt-BR" b="0" dirty="0">
                <a:effectLst/>
                <a:latin typeface="Consolas" panose="020B0609020204030204" pitchFamily="49" charset="0"/>
              </a:rPr>
              <a:t> retorna mais coisas que o front precisa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Underfating</a:t>
            </a:r>
            <a:r>
              <a:rPr lang="pt-BR" b="0" dirty="0">
                <a:effectLst/>
                <a:latin typeface="Consolas" panose="020B0609020204030204" pitchFamily="49" charset="0"/>
              </a:rPr>
              <a:t> =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não retorna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infromações</a:t>
            </a:r>
            <a:r>
              <a:rPr lang="pt-BR" b="0" dirty="0">
                <a:effectLst/>
                <a:latin typeface="Consolas" panose="020B0609020204030204" pitchFamily="49" charset="0"/>
              </a:rPr>
              <a:t> que precisamos no front</a:t>
            </a:r>
          </a:p>
          <a:p>
            <a:pPr marL="0" indent="0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 é o front que passa para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quais informações ele precisa,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back</a:t>
            </a:r>
            <a:r>
              <a:rPr lang="pt-BR" b="0" dirty="0">
                <a:effectLst/>
                <a:latin typeface="Consolas" panose="020B0609020204030204" pitchFamily="49" charset="0"/>
              </a:rPr>
              <a:t> se adapta conforme os dados que o front precisa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5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6F56-526B-18FD-868F-6A39EC32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GraphQL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974E4-819B-1703-ADE7-1162761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npm i @apollo/client graphql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0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F3F9C99-9E67-165A-4884-6379107F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8E7012-BF8F-ADEE-11F1-64A2A0B1A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CF40B-4CCB-E981-B935-B8791EF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Dependecias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9374E-FC23-B6FD-2469-1CD5CA11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b="0" dirty="0">
                <a:effectLst/>
                <a:latin typeface="Consolas" panose="020B0609020204030204" pitchFamily="49" charset="0"/>
              </a:rPr>
              <a:t>: instalar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dependencias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i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autoprefixer</a:t>
            </a:r>
            <a:r>
              <a:rPr lang="pt-BR" b="0" dirty="0">
                <a:effectLst/>
                <a:latin typeface="Consolas" panose="020B0609020204030204" pitchFamily="49" charset="0"/>
              </a:rPr>
              <a:t> -D 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effectLst/>
                <a:latin typeface="Consolas" panose="020B0609020204030204" pitchFamily="49" charset="0"/>
              </a:rPr>
              <a:t> -p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, permite fazer toda a estilização em classes, chamando de interface declarativa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08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03928-0AC7-E02F-279E-EE98949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6AB0A-1856-7DFF-4C7B-F64F600C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Componentização</a:t>
            </a:r>
            <a:r>
              <a:rPr lang="pt-BR" dirty="0"/>
              <a:t>, dois momentos quando criamos um componente:</a:t>
            </a:r>
          </a:p>
          <a:p>
            <a:endParaRPr lang="pt-BR" dirty="0"/>
          </a:p>
          <a:p>
            <a:r>
              <a:rPr lang="pt-BR" dirty="0"/>
              <a:t>Quando aquilo se repete várias vezes</a:t>
            </a:r>
          </a:p>
          <a:p>
            <a:r>
              <a:rPr lang="pt-BR" dirty="0"/>
              <a:t>Quando consigo desacoplar algo que não influencia no restante do projeto</a:t>
            </a:r>
          </a:p>
        </p:txBody>
      </p:sp>
    </p:spTree>
    <p:extLst>
      <p:ext uri="{BB962C8B-B14F-4D97-AF65-F5344CB8AC3E}">
        <p14:creationId xmlns:p14="http://schemas.microsoft.com/office/powerpoint/2010/main" val="2212206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B50D-FE1C-A31A-4BE6-88E5C2CD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que transforma SVG para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C4EC3-8181-81B6-EAC2-CD1203BD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799120"/>
            <a:ext cx="10515600" cy="4351338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https://svg2jsx.com/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280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1DFB-F793-AC7C-8C01-7CA26291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3468F-54D6-5C33-81AC-8A9AACE3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0693E8-F798-77E4-7C6F-DB7B6F88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6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06F95-C8B9-12AA-5BEE-3619FC8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phosphor-react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827F8-A39D-3A9A-76D4-D5F55403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para adicionar </a:t>
            </a:r>
            <a:r>
              <a:rPr lang="pt-BR"/>
              <a:t>icones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7B9066-5B35-1BA8-082E-64633B05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77" y="2564554"/>
            <a:ext cx="9459846" cy="2771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C757EB-224E-8811-4A1B-77608CDF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68" y="3607016"/>
            <a:ext cx="8372263" cy="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5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6294-D691-83CF-0679-D370F41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player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13C5C-B140-ACC1-F4A8-E9E5818D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i @vime/core @vime/react --force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560022-0E2B-FB77-3D8B-064F929B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1" y="3902100"/>
            <a:ext cx="8901016" cy="11641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530CBE-FA03-E3CC-32DF-2ECEBB5B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92" y="2797788"/>
            <a:ext cx="8901017" cy="3625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70FF28-F838-87CC-F567-14E2ED80C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91" y="3139147"/>
            <a:ext cx="6992726" cy="2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2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1B11-D555-D8CE-D052-EF3C40F0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para roteamento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8CB5B-4B9D-4125-CB7A-D827AFAD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 dirty="0"/>
              <a:t>-dom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7C73AE-78C0-C9B9-5BB9-6218CBC6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76" y="2966192"/>
            <a:ext cx="7989247" cy="23513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D3753A-CD55-C214-55E5-568E62B2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76" y="5771560"/>
            <a:ext cx="7989247" cy="5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1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1C522-CF12-16DB-33ED-A676C3C7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14581-7471-11E3-571C-EA7E6137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D33BE-25C0-3843-03D1-69EC7040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Extensões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4412C-93CE-0678-B67E-C1DB55C2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 baixar extensões do VS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pt-B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 CSS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8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977B-DDD4-FBAD-EFC2-B1583563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D9C4D-82AD-5F9C-3558-8222A346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  <a:p>
            <a:r>
              <a:rPr lang="pt-BR" dirty="0"/>
              <a:t>Parar de rodar:  &lt;</a:t>
            </a:r>
            <a:r>
              <a:rPr lang="pt-BR" dirty="0" err="1"/>
              <a:t>ctrl</a:t>
            </a:r>
            <a:r>
              <a:rPr lang="pt-BR" dirty="0"/>
              <a:t>&gt; + c</a:t>
            </a:r>
          </a:p>
        </p:txBody>
      </p:sp>
    </p:spTree>
    <p:extLst>
      <p:ext uri="{BB962C8B-B14F-4D97-AF65-F5344CB8AC3E}">
        <p14:creationId xmlns:p14="http://schemas.microsoft.com/office/powerpoint/2010/main" val="386775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884E-D66D-998D-5258-D6A40D73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Fragmentação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C94D3-E618-4D15-4F57-2D7972FA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retorno da função só pode ser um elemento, se não dá erro (retorna apenas uma </a:t>
            </a:r>
            <a:r>
              <a:rPr lang="pt-BR" dirty="0" err="1"/>
              <a:t>tag</a:t>
            </a:r>
            <a:r>
              <a:rPr lang="pt-BR" dirty="0"/>
              <a:t>, e dentro dela tem o conteúdo):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18B701-80E8-38B2-D710-B44CC6CD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2" y="2797628"/>
            <a:ext cx="6620799" cy="2524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76997E-1B7F-EC77-39BA-9E3B63AC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15" y="4059867"/>
            <a:ext cx="630643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4D8C8-1961-7777-D480-0AECEEE8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87460-E6E2-32A2-4E76-BEA4A03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 mesmo elemento várias vezes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485670-4A30-BF94-E20E-70164F78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7" y="2456044"/>
            <a:ext cx="6011114" cy="2343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40032D-37A6-2EED-28F6-46E0C959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80" y="3560432"/>
            <a:ext cx="490606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0FA2-32BF-0675-ECF6-EC8F663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A5F204-21A8-617A-34F3-067A0E7DA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29" y="1825625"/>
            <a:ext cx="9571541" cy="4351338"/>
          </a:xfrm>
        </p:spPr>
      </p:pic>
    </p:spTree>
    <p:extLst>
      <p:ext uri="{BB962C8B-B14F-4D97-AF65-F5344CB8AC3E}">
        <p14:creationId xmlns:p14="http://schemas.microsoft.com/office/powerpoint/2010/main" val="146085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D24C-3C27-4437-AB8A-7BDA46D3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AD56F1-37EC-98DF-57ED-61F58EB9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082" y="3766625"/>
            <a:ext cx="5887272" cy="241016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154FB2-602A-7F79-38C1-2B340477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7" y="1537475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612</Words>
  <Application>Microsoft Office PowerPoint</Application>
  <PresentationFormat>Widescreen</PresentationFormat>
  <Paragraphs>75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Aharoni</vt:lpstr>
      <vt:lpstr>Arial</vt:lpstr>
      <vt:lpstr>Calibri</vt:lpstr>
      <vt:lpstr>Calibri Light</vt:lpstr>
      <vt:lpstr>Consolas</vt:lpstr>
      <vt:lpstr>Tema do Office</vt:lpstr>
      <vt:lpstr>React JS</vt:lpstr>
      <vt:lpstr>Primeira Aula - Ferramentas</vt:lpstr>
      <vt:lpstr>Primeira Aula - Dependecias</vt:lpstr>
      <vt:lpstr>Primeira Aula - Extensões</vt:lpstr>
      <vt:lpstr>Rodar</vt:lpstr>
      <vt:lpstr>Fragmentação</vt:lpstr>
      <vt:lpstr>Componentização</vt:lpstr>
      <vt:lpstr>Componentização</vt:lpstr>
      <vt:lpstr>Propriedades</vt:lpstr>
      <vt:lpstr>Propriedades - Desistratular</vt:lpstr>
      <vt:lpstr>Propriedades</vt:lpstr>
      <vt:lpstr>Estado</vt:lpstr>
      <vt:lpstr>Estado</vt:lpstr>
      <vt:lpstr>Imutabilidade</vt:lpstr>
      <vt:lpstr>Imutabilidade</vt:lpstr>
      <vt:lpstr>Key Prop – Chave Primaria</vt:lpstr>
      <vt:lpstr>Hoks</vt:lpstr>
      <vt:lpstr>useEffect</vt:lpstr>
      <vt:lpstr>Fetch</vt:lpstr>
      <vt:lpstr>useEffect Async</vt:lpstr>
      <vt:lpstr>Primeira Aula – Aplicar CSS arquvio</vt:lpstr>
      <vt:lpstr>Primeira Aula – Aplicar CSS no HTML</vt:lpstr>
      <vt:lpstr>Primeira Aula - CMS</vt:lpstr>
      <vt:lpstr>Primeira Aula - CMS</vt:lpstr>
      <vt:lpstr>Primeira Aula - GraphQL</vt:lpstr>
      <vt:lpstr>Primeira Aula - GraphQL</vt:lpstr>
      <vt:lpstr>Primeira Aula - GraphQL</vt:lpstr>
      <vt:lpstr>Apresentação do PowerPoint</vt:lpstr>
      <vt:lpstr>Apresentação do PowerPoint</vt:lpstr>
      <vt:lpstr>Apresentação do PowerPoint</vt:lpstr>
      <vt:lpstr>Site que transforma SVG para JSX</vt:lpstr>
      <vt:lpstr>Apresentação do PowerPoint</vt:lpstr>
      <vt:lpstr>Npm i phosphor-react</vt:lpstr>
      <vt:lpstr>Biblioteca player de vídeo</vt:lpstr>
      <vt:lpstr>Biblioteca para roteamento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LUCAS PONTES SOARES</dc:creator>
  <cp:lastModifiedBy>LUCAS PONTES SOARES</cp:lastModifiedBy>
  <cp:revision>16</cp:revision>
  <dcterms:created xsi:type="dcterms:W3CDTF">2022-06-22T14:33:09Z</dcterms:created>
  <dcterms:modified xsi:type="dcterms:W3CDTF">2022-07-08T14:19:51Z</dcterms:modified>
</cp:coreProperties>
</file>